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/>
              <a:pPr/>
              <a:t>3/08/2022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646" y="0"/>
            <a:ext cx="9193646" cy="66874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Sabhya</cp:lastModifiedBy>
  <cp:revision>4</cp:revision>
  <dcterms:created xsi:type="dcterms:W3CDTF">2019-02-09T15:26:45Z</dcterms:created>
  <dcterms:modified xsi:type="dcterms:W3CDTF">2022-08-03T08:29:52Z</dcterms:modified>
  <cp:category/>
</cp:coreProperties>
</file>