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A9A8DEA-E060-4353-BBD1-5B7D33EB8ABD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F6C2F9C-B664-41EE-9346-912FDAEC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irective Counseling&#10;(prescriptive counselling).&#10;• E.G WILLIAMSON is the chief exponent in&#10;this viewpoint.&#10;• Counsellor –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76962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Directive 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• The counsellor plays an important&#10;role; he tries to direct the thinking of&#10;counselee by informing , explaining,&#10;interp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76400"/>
            <a:ext cx="708660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				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Directive 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Steps of Directive Counselling&#10;Williamson has given six steps of&#10;directive counselling :&#10;•Analysis&#10;•Synthesis&#10;•Diagnosis&#10;•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708660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    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Merits&#10;• It is less time consuming; hence this method&#10;can be adopted when an early solution is&#10;required.&#10;• This method i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708660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Merits of directive 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emerits&#10;• In directive counselling, the client never becomes&#10;independent of the counsellor. So it is not an&#10;effective or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75438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Demerits of directive 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2. Non-directive Counselling&#10;• CARL R. ROGER is the chief exponent in this&#10;viewpoint.&#10;• This school of thought is just rev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5438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 Directive 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• It is also known as&#10;permissive counselling.&#10;• In this type of counselling,&#10;emotional elements rather&#10;than intellectual 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6200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Steps in Client Centred Counselling&#10;Carl Rogers has given the following steps of&#10;this non-directive counselling:&#10;1. Defin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6962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Steps in Non- Directive    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3. Development of Insight: The counsellor&#10;goes on thinking regarding the client's&#10;new feelings along with the&#10;development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7219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5. Termination of Counselling&#10;Situation: The counsellor looks for a&#10;point where he can terminate the&#10;counselling situatio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723900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Merits&#10;• It helps the counselee to become&#10;independent and self-reliant and to attain&#10;the ability for self-direction.&#10;• It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716280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emerits&#10;• It is usually more time-consuming&#10;• It is not suitable for a less matured and&#10;less intelligent counselee.&#10;• Th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73914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omparative&#10;Analysis Of Directive&#10;And Non-directive&#10;Counselling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72390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Directive Non-Directive&#10;1. Economical 1. Time consuming&#10;2 .Emphasis on the problem 2. Emphasis on individual&#10;3. Emphasis 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764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Comparative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 descr="8. Direct counselling sometimes&#10;may be done by supporting staff&#10;8. A highly professional,&#10;competent and trained person&#10;wi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75438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Comparative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9698" name="Picture 2" descr="3. Eclectic Counselling&#10;• The chief advocate of this type of&#10;counselling is ‘Thorne’.&#10;• Eclectic counselling is a type of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467600" cy="4333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Eclectic </a:t>
            </a:r>
            <a:r>
              <a:rPr lang="en-US" dirty="0" err="1" smtClean="0"/>
              <a:t>Counselling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8674" name="Picture 2" descr="Characteristics of Eclectic Counselling&#10;• Methods of counselling may change from client to&#10;client or even with the same c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76962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eclectic </a:t>
            </a:r>
            <a:r>
              <a:rPr lang="en-US" dirty="0" err="1" smtClean="0"/>
              <a:t>coun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22" name="Picture 2" descr="TINTO JOHNS VAZHUPADICKAL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7010400" cy="4410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748" name="Picture 4" descr="https://arthritisbroadcastnetwork.org/blog/wp-content/uploads/2015/0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0"/>
            <a:ext cx="81915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31</TotalTime>
  <Words>34</Words>
  <Application>Microsoft Office PowerPoint</Application>
  <PresentationFormat>On-screen Show (4:3)</PresentationFormat>
  <Paragraphs>12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Foundry</vt:lpstr>
      <vt:lpstr>Slide 1</vt:lpstr>
      <vt:lpstr> Directive counseling</vt:lpstr>
      <vt:lpstr>            Directive counseling</vt:lpstr>
      <vt:lpstr>Steps        </vt:lpstr>
      <vt:lpstr>Merits of directive counseling</vt:lpstr>
      <vt:lpstr>Demerits of directive counseling</vt:lpstr>
      <vt:lpstr>Non- Directive Counseling</vt:lpstr>
      <vt:lpstr>   </vt:lpstr>
      <vt:lpstr>   Steps in Non- Directive    Counseling</vt:lpstr>
      <vt:lpstr>Slide 10</vt:lpstr>
      <vt:lpstr>Slide 11</vt:lpstr>
      <vt:lpstr>Slide 12</vt:lpstr>
      <vt:lpstr>Slide 13</vt:lpstr>
      <vt:lpstr>Slide 14</vt:lpstr>
      <vt:lpstr>Comparative Analysis</vt:lpstr>
      <vt:lpstr>Comparative Analysis</vt:lpstr>
      <vt:lpstr>Eclectic Counselling </vt:lpstr>
      <vt:lpstr>Characteristics of eclectic coun.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Sabhya</cp:lastModifiedBy>
  <cp:revision>17</cp:revision>
  <dcterms:created xsi:type="dcterms:W3CDTF">2020-05-14T12:21:58Z</dcterms:created>
  <dcterms:modified xsi:type="dcterms:W3CDTF">2022-08-05T08:18:05Z</dcterms:modified>
</cp:coreProperties>
</file>