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3" r:id="rId1"/>
  </p:sldMasterIdLst>
  <p:sldIdLst>
    <p:sldId id="256" r:id="rId2"/>
    <p:sldId id="260" r:id="rId3"/>
    <p:sldId id="257" r:id="rId4"/>
    <p:sldId id="258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37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7288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731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937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864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05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5290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570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281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630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30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130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8829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490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48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374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2233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02B7933-91CF-4EEE-973F-6872C45A7A7B}" type="datetimeFigureOut">
              <a:rPr lang="en-IN" smtClean="0"/>
              <a:t>06-05-2020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2501768-3613-4B00-9B02-90BF0BC78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51822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  <p:sldLayoutId id="214748392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6254"/>
            <a:ext cx="116971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7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IN" dirty="0" err="1" smtClean="0"/>
              <a:t>th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90253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9" y="365125"/>
            <a:ext cx="10747169" cy="5978092"/>
          </a:xfrm>
        </p:spPr>
      </p:pic>
    </p:spTree>
    <p:extLst>
      <p:ext uri="{BB962C8B-B14F-4D97-AF65-F5344CB8AC3E}">
        <p14:creationId xmlns:p14="http://schemas.microsoft.com/office/powerpoint/2010/main" val="84044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60" y="365125"/>
            <a:ext cx="11340935" cy="6356309"/>
          </a:xfrm>
        </p:spPr>
      </p:pic>
    </p:spTree>
    <p:extLst>
      <p:ext uri="{BB962C8B-B14F-4D97-AF65-F5344CB8AC3E}">
        <p14:creationId xmlns:p14="http://schemas.microsoft.com/office/powerpoint/2010/main" val="313707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710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81" y="1426779"/>
            <a:ext cx="8953995" cy="5811838"/>
          </a:xfrm>
        </p:spPr>
      </p:pic>
    </p:spTree>
    <p:extLst>
      <p:ext uri="{BB962C8B-B14F-4D97-AF65-F5344CB8AC3E}">
        <p14:creationId xmlns:p14="http://schemas.microsoft.com/office/powerpoint/2010/main" val="88276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103</TotalTime>
  <Words>1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aayush goel</dc:creator>
  <cp:lastModifiedBy>aayush goel</cp:lastModifiedBy>
  <cp:revision>4</cp:revision>
  <dcterms:created xsi:type="dcterms:W3CDTF">2020-05-06T08:53:14Z</dcterms:created>
  <dcterms:modified xsi:type="dcterms:W3CDTF">2020-05-06T10:39:12Z</dcterms:modified>
</cp:coreProperties>
</file>