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2"/>
  </p:handoutMasterIdLst>
  <p:sldIdLst>
    <p:sldId id="260" r:id="rId2"/>
    <p:sldId id="261" r:id="rId3"/>
    <p:sldId id="273" r:id="rId4"/>
    <p:sldId id="267" r:id="rId5"/>
    <p:sldId id="268" r:id="rId6"/>
    <p:sldId id="269" r:id="rId7"/>
    <p:sldId id="270" r:id="rId8"/>
    <p:sldId id="271" r:id="rId9"/>
    <p:sldId id="272" r:id="rId10"/>
    <p:sldId id="27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Untitled Section" id="{9262E343-5E3D-4A2C-961A-FFD6DE8C37D8}">
          <p14:sldIdLst>
            <p14:sldId id="260"/>
            <p14:sldId id="261"/>
            <p14:sldId id="273"/>
            <p14:sldId id="267"/>
            <p14:sldId id="268"/>
            <p14:sldId id="269"/>
            <p14:sldId id="270"/>
            <p14:sldId id="271"/>
            <p14:sldId id="272"/>
            <p14:sldId id="274"/>
          </p14:sldIdLst>
        </p14:section>
      </p14:sectionLst>
    </p:ex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an jeet" initials="tj" lastIdx="2" clrIdx="0">
    <p:extLst>
      <p:ext uri="{19B8F6BF-5375-455C-9EA6-DF929625EA0E}">
        <p15:presenceInfo xmlns="" xmlns:p15="http://schemas.microsoft.com/office/powerpoint/2012/main" userId="8a65054ca59b561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57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CAB00970-1BFE-451D-A849-FA4F851F2C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2BFAA0C-0197-42A6-9655-5D825E0456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F431-244E-4BAD-B7DB-6300F515D038}" type="datetimeFigureOut">
              <a:rPr lang="en-IN" smtClean="0"/>
              <a:pPr/>
              <a:t>11-05-2020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601A8D4-BEEE-441F-AE19-85A0689C8D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0EBE632-21B5-4932-B0D9-8FF0E01A35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8807E-039C-4045-97DB-F2C568B374E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098517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BBFF-77C1-4BF1-A3B2-2505841100BA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D2BB1-BB31-4EB8-A961-18800A74EAA8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0B886-74BB-4D5E-9EA9-584482FE40E6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4CCD1-3502-4C30-947C-75FC8899200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797A-E8AF-4231-9C64-308C5BB9ED3E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24146-07E2-48CA-8629-5887ED47FCDB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E718-B4F0-433E-A285-0013249184C0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44C4-3D72-4D6E-86A4-F5491DC49E6D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EA14-E6AC-4B59-973C-7A06B0EDE3E3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3879-1153-42D3-8EC7-7A3CC94658D3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1496-D8B1-4FDC-98A5-AD2561A2EE12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3855-5B08-4570-810C-DE4498675D2C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1B1A-3400-4A09-B018-5620D6ADA4AF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EE65E-8B04-4250-B4A9-5C65F355F1A2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5881F-8E44-4F15-AB98-80B7869E49CA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2069-43FA-49C5-9F0E-58E1EB237AEF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05854CA-19F4-4771-B6A2-DA5C0742B220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B3B3F-C0CE-47CB-BCED-F49A710726FF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2F537C89-9EFF-4CAD-8B5D-3A536DE1B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2599" y="88631"/>
            <a:ext cx="10662859" cy="6631773"/>
          </a:xfrm>
        </p:spPr>
      </p:pic>
    </p:spTree>
    <p:extLst>
      <p:ext uri="{BB962C8B-B14F-4D97-AF65-F5344CB8AC3E}">
        <p14:creationId xmlns="" xmlns:p14="http://schemas.microsoft.com/office/powerpoint/2010/main" val="325687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40D5C9-DB3C-4A51-89B2-1D44A91BB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ROLE OF INDIVIDUAL IN CONSERVATION OF NATURAL RESURCES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67801F2-EBA0-460E-A56B-D9895FC93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27995"/>
            <a:ext cx="9613861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4000" dirty="0"/>
              <a:t>Society is build by individuals. If individual of a society are aware they can wake a society progress and prosper. People using natural resources and over exploited it and continue to do so. We have to conserve it </a:t>
            </a:r>
          </a:p>
        </p:txBody>
      </p:sp>
    </p:spTree>
    <p:extLst>
      <p:ext uri="{BB962C8B-B14F-4D97-AF65-F5344CB8AC3E}">
        <p14:creationId xmlns="" xmlns:p14="http://schemas.microsoft.com/office/powerpoint/2010/main" val="403555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A457C0-BFAC-413F-A8BC-B6FD658E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we conserve natural resources in following ways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222EDAB-F1A2-445F-979D-DADB1C5E8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IN" sz="4000" dirty="0">
                <a:solidFill>
                  <a:srgbClr val="FFFF00"/>
                </a:solidFill>
              </a:rPr>
              <a:t>Conservation of forest resources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4000" dirty="0">
                <a:solidFill>
                  <a:srgbClr val="FFFF00"/>
                </a:solidFill>
              </a:rPr>
              <a:t>Conservation of land resources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4000" dirty="0">
                <a:solidFill>
                  <a:srgbClr val="FFFF00"/>
                </a:solidFill>
              </a:rPr>
              <a:t>Conservation of water resources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4000" dirty="0">
                <a:solidFill>
                  <a:srgbClr val="FFFF00"/>
                </a:solidFill>
              </a:rPr>
              <a:t>Conservation of energy resources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4000" dirty="0">
                <a:solidFill>
                  <a:srgbClr val="FFFF00"/>
                </a:solidFill>
              </a:rPr>
              <a:t>Conservation of food resources</a:t>
            </a:r>
          </a:p>
        </p:txBody>
      </p:sp>
    </p:spTree>
    <p:extLst>
      <p:ext uri="{BB962C8B-B14F-4D97-AF65-F5344CB8AC3E}">
        <p14:creationId xmlns="" xmlns:p14="http://schemas.microsoft.com/office/powerpoint/2010/main" val="41694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20DEBF-1B8F-4A15-BA1C-73001FAC8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878890"/>
            <a:ext cx="9613859" cy="914400"/>
          </a:xfrm>
        </p:spPr>
        <p:txBody>
          <a:bodyPr/>
          <a:lstStyle/>
          <a:p>
            <a:r>
              <a:rPr lang="en-IN" dirty="0"/>
              <a:t>CONSERVATION OF FOREST RESOURCES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7D9C111D-D5A1-4CAF-A9AC-26C49C6AC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1279" y="2254930"/>
            <a:ext cx="4692650" cy="4083728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9F20756-72D1-480F-8E1F-765224319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797" y="1979723"/>
            <a:ext cx="5291091" cy="54065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Each individual should follow each one teach one , plant 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Use recycler paper, write both sides of paper.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Motivate people to grow more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If trees are cut for timbers ensure new tress are planted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Use substitute of 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Use old method of teaching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Encourage diverse plantation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Organised programmes like ‘Van Mahotsav’ in institutions to make people aware.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Control over forest fire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Sustained yield by afforestation and reforestation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Proper utilisation of forest and forest product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63226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D0BF7A-3743-4578-87C7-8568DE464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98994"/>
            <a:ext cx="9613859" cy="1127464"/>
          </a:xfrm>
        </p:spPr>
        <p:txBody>
          <a:bodyPr/>
          <a:lstStyle/>
          <a:p>
            <a:r>
              <a:rPr lang="en-IN" dirty="0"/>
              <a:t>CONSERVATION OF LAND RESOURCES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64F3EAE3-F2CB-4963-BD30-5E2C0BB73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9464" y="2068501"/>
            <a:ext cx="6027937" cy="4598633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FBAEB67-C861-48BA-BADF-685B98954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8280" y="2006354"/>
            <a:ext cx="4992508" cy="445659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Avoid using articles which causes land pollution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Use recycle product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Do not over use chemical fertilizers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Avoid over grazing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Check soil erosion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Avoid use of polyethene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Terrace farming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Use septic tank in villages</a:t>
            </a:r>
          </a:p>
        </p:txBody>
      </p:sp>
    </p:spTree>
    <p:extLst>
      <p:ext uri="{BB962C8B-B14F-4D97-AF65-F5344CB8AC3E}">
        <p14:creationId xmlns="" xmlns:p14="http://schemas.microsoft.com/office/powerpoint/2010/main" val="144748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8502F4-F0B4-41BC-A93F-E5E086AA2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CONSERVATION OF WATER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BD6A027-1739-4392-A3B5-76B9BD58F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QUICK FACTS :-</a:t>
            </a:r>
          </a:p>
          <a:p>
            <a:r>
              <a:rPr lang="en-IN" dirty="0">
                <a:solidFill>
                  <a:srgbClr val="FFFF00"/>
                </a:solidFill>
              </a:rPr>
              <a:t>Total volume of water on earth surface 90%</a:t>
            </a:r>
          </a:p>
          <a:p>
            <a:r>
              <a:rPr lang="en-IN" dirty="0">
                <a:solidFill>
                  <a:srgbClr val="FFFF00"/>
                </a:solidFill>
              </a:rPr>
              <a:t>Usable fresh water 2.5%</a:t>
            </a:r>
          </a:p>
          <a:p>
            <a:r>
              <a:rPr lang="en-IN" dirty="0">
                <a:solidFill>
                  <a:srgbClr val="FFFF00"/>
                </a:solidFill>
              </a:rPr>
              <a:t>Fresh water in ice sheets 70%</a:t>
            </a:r>
          </a:p>
          <a:p>
            <a:r>
              <a:rPr lang="en-IN" dirty="0">
                <a:solidFill>
                  <a:srgbClr val="FFFF00"/>
                </a:solidFill>
              </a:rPr>
              <a:t>Stored ground water 30%</a:t>
            </a:r>
          </a:p>
          <a:p>
            <a:r>
              <a:rPr lang="en-IN" dirty="0">
                <a:solidFill>
                  <a:srgbClr val="FFFF00"/>
                </a:solidFill>
              </a:rPr>
              <a:t>Rainfall in India 4%</a:t>
            </a:r>
          </a:p>
          <a:p>
            <a:r>
              <a:rPr lang="en-IN" dirty="0">
                <a:solidFill>
                  <a:srgbClr val="FFFF00"/>
                </a:solidFill>
              </a:rPr>
              <a:t>Water availability per person 133</a:t>
            </a:r>
          </a:p>
        </p:txBody>
      </p:sp>
    </p:spTree>
    <p:extLst>
      <p:ext uri="{BB962C8B-B14F-4D97-AF65-F5344CB8AC3E}">
        <p14:creationId xmlns="" xmlns:p14="http://schemas.microsoft.com/office/powerpoint/2010/main" val="158022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BC8FE095-5E22-488D-8786-9274A49252B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323" r="6323"/>
          <a:stretch>
            <a:fillRect/>
          </a:stretch>
        </p:blipFill>
        <p:spPr>
          <a:xfrm>
            <a:off x="5140171" y="2050746"/>
            <a:ext cx="5761607" cy="4640401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86F4AE8-D10C-45D7-8F74-6C8380403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0920" y="1793291"/>
            <a:ext cx="4731798" cy="54420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Use minimum  water for day to day </a:t>
            </a:r>
            <a:r>
              <a:rPr lang="en-IN" dirty="0" err="1"/>
              <a:t>activites</a:t>
            </a: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Use sprinklers methods for irrigation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Follow cropping patterns as per environment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Rain water harvesting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Use bucket of water for both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Keep the tap closed while brushing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Reuse water household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Waste should not throw in water bodies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Use dual flush toilet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Use cold water instead of warm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Use grey water in toilet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49703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889DB3-742D-4B8D-9387-B379F86B2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3" y="674704"/>
            <a:ext cx="9613857" cy="861134"/>
          </a:xfrm>
        </p:spPr>
        <p:txBody>
          <a:bodyPr/>
          <a:lstStyle/>
          <a:p>
            <a:r>
              <a:rPr lang="en-IN" dirty="0"/>
              <a:t>CONSERVATION OF ENERGY RESOURCES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C3FA4E87-298C-4FBE-984B-6346BA51E4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550" r="8550"/>
          <a:stretch>
            <a:fillRect/>
          </a:stretch>
        </p:blipFill>
        <p:spPr>
          <a:xfrm>
            <a:off x="5993168" y="2219418"/>
            <a:ext cx="5316982" cy="4367814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BECF31F-E333-4EAA-9F65-8B02351D1A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797" y="2396970"/>
            <a:ext cx="5122417" cy="4057093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2060"/>
                </a:solidFill>
              </a:rPr>
              <a:t>Turn off electric appliances when not in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2060"/>
                </a:solidFill>
              </a:rPr>
              <a:t>Use energy efficient device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2060"/>
                </a:solidFill>
              </a:rPr>
              <a:t>Prefer public transport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2060"/>
                </a:solidFill>
              </a:rPr>
              <a:t>Use solar cooker , heater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2060"/>
                </a:solidFill>
              </a:rPr>
              <a:t>Use pressure cooker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2060"/>
                </a:solidFill>
              </a:rPr>
              <a:t>Use fresh cooked food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2060"/>
                </a:solidFill>
              </a:rPr>
              <a:t>Avoid using less electric appliances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2060"/>
                </a:solidFill>
              </a:rPr>
              <a:t>Use traditional knowledge to save 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2060"/>
                </a:solidFill>
              </a:rPr>
              <a:t>Use CFL instead of electric bulb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 err="1">
                <a:solidFill>
                  <a:srgbClr val="002060"/>
                </a:solidFill>
              </a:rPr>
              <a:t>Gobar</a:t>
            </a:r>
            <a:r>
              <a:rPr lang="en-IN" sz="1800" dirty="0">
                <a:solidFill>
                  <a:srgbClr val="002060"/>
                </a:solidFill>
              </a:rPr>
              <a:t> gas plants should be installed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2060"/>
                </a:solidFill>
              </a:rPr>
              <a:t>Use light colour for walls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800" dirty="0"/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98483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19FA88-C4D6-401B-85A1-EF9CC6C77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CONSERVATION OF FOOD RESOURCES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868DD3C8-45AF-4029-B990-DC1BE3BB4A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57" r="1357"/>
          <a:stretch>
            <a:fillRect/>
          </a:stretch>
        </p:blipFill>
        <p:spPr>
          <a:xfrm>
            <a:off x="6027939" y="2175029"/>
            <a:ext cx="5211562" cy="4492101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49B2926-C380-42DD-9636-EB9F8ED71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4186" y="2121762"/>
            <a:ext cx="5095783" cy="46075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>
                    <a:lumMod val="95000"/>
                  </a:schemeClr>
                </a:solidFill>
              </a:rPr>
              <a:t>Do not waste food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>
                    <a:lumMod val="95000"/>
                  </a:schemeClr>
                </a:solidFill>
              </a:rPr>
              <a:t>Make efficient use of available food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>
                    <a:lumMod val="95000"/>
                  </a:schemeClr>
                </a:solidFill>
              </a:rPr>
              <a:t>Make use of community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>
                    <a:lumMod val="95000"/>
                  </a:schemeClr>
                </a:solidFill>
              </a:rPr>
              <a:t>Educate people about population pressure on food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>
                    <a:lumMod val="95000"/>
                  </a:schemeClr>
                </a:solidFill>
              </a:rPr>
              <a:t>Avoid using packaged food as it encourages waste generation 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22371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EB344C84-B78A-4DDE-B6B3-BE7E6E464E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240" y="1148080"/>
            <a:ext cx="5699759" cy="5313680"/>
          </a:xfrm>
        </p:spPr>
      </p:pic>
    </p:spTree>
    <p:extLst>
      <p:ext uri="{BB962C8B-B14F-4D97-AF65-F5344CB8AC3E}">
        <p14:creationId xmlns="" xmlns:p14="http://schemas.microsoft.com/office/powerpoint/2010/main" val="21736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7D30EEFE-7128-4DE5-8A0D-8D4EF32CB0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322</TotalTime>
  <Words>401</Words>
  <Application>Microsoft Office PowerPoint</Application>
  <PresentationFormat>Custom</PresentationFormat>
  <Paragraphs>66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Berlin</vt:lpstr>
      <vt:lpstr>Slide 1</vt:lpstr>
      <vt:lpstr>ROLE OF INDIVIDUAL IN CONSERVATION OF NATURAL RESURCES</vt:lpstr>
      <vt:lpstr>How we conserve natural resources in following ways </vt:lpstr>
      <vt:lpstr>CONSERVATION OF FOREST RESOURCES</vt:lpstr>
      <vt:lpstr>CONSERVATION OF LAND RESOURCES</vt:lpstr>
      <vt:lpstr>CONSERVATION OF WATER RESOURCES</vt:lpstr>
      <vt:lpstr>Slide 7</vt:lpstr>
      <vt:lpstr>CONSERVATION OF ENERGY RESOURCES</vt:lpstr>
      <vt:lpstr>CONSERVATION OF FOOD RESOURCES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CONSERVATION OF NATURAL RESOURSES</dc:title>
  <dc:creator>taran jeet</dc:creator>
  <cp:lastModifiedBy>sunnybrar</cp:lastModifiedBy>
  <cp:revision>30</cp:revision>
  <dcterms:created xsi:type="dcterms:W3CDTF">2019-03-19T12:59:07Z</dcterms:created>
  <dcterms:modified xsi:type="dcterms:W3CDTF">2020-05-11T07:10:03Z</dcterms:modified>
</cp:coreProperties>
</file>