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72" r:id="rId3"/>
    <p:sldId id="259" r:id="rId4"/>
    <p:sldId id="264" r:id="rId5"/>
    <p:sldId id="260" r:id="rId6"/>
    <p:sldId id="261" r:id="rId7"/>
    <p:sldId id="263" r:id="rId8"/>
    <p:sldId id="262" r:id="rId9"/>
    <p:sldId id="273" r:id="rId10"/>
    <p:sldId id="265" r:id="rId11"/>
    <p:sldId id="266" r:id="rId12"/>
    <p:sldId id="267" r:id="rId13"/>
    <p:sldId id="268" r:id="rId14"/>
    <p:sldId id="278" r:id="rId15"/>
    <p:sldId id="279" r:id="rId16"/>
    <p:sldId id="280" r:id="rId17"/>
    <p:sldId id="269" r:id="rId18"/>
    <p:sldId id="270" r:id="rId19"/>
    <p:sldId id="271" r:id="rId20"/>
    <p:sldId id="274" r:id="rId21"/>
    <p:sldId id="275" r:id="rId22"/>
    <p:sldId id="276" r:id="rId23"/>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8674" name="Group 2">
            <a:extLst>
              <a:ext uri="{FF2B5EF4-FFF2-40B4-BE49-F238E27FC236}">
                <a16:creationId xmlns:a16="http://schemas.microsoft.com/office/drawing/2014/main" xmlns="" id="{F0AC40BD-4F59-4096-9A38-A25663D6C7A9}"/>
              </a:ext>
            </a:extLst>
          </p:cNvPr>
          <p:cNvGrpSpPr>
            <a:grpSpLocks/>
          </p:cNvGrpSpPr>
          <p:nvPr/>
        </p:nvGrpSpPr>
        <p:grpSpPr bwMode="auto">
          <a:xfrm>
            <a:off x="0" y="1422400"/>
            <a:ext cx="9147175" cy="5435600"/>
            <a:chOff x="0" y="896"/>
            <a:chExt cx="5762" cy="3424"/>
          </a:xfrm>
        </p:grpSpPr>
        <p:grpSp>
          <p:nvGrpSpPr>
            <p:cNvPr id="28675" name="Group 3">
              <a:extLst>
                <a:ext uri="{FF2B5EF4-FFF2-40B4-BE49-F238E27FC236}">
                  <a16:creationId xmlns:a16="http://schemas.microsoft.com/office/drawing/2014/main" xmlns="" id="{0213D5B6-F347-4937-8445-C6A90368B8DF}"/>
                </a:ext>
              </a:extLst>
            </p:cNvPr>
            <p:cNvGrpSpPr>
              <a:grpSpLocks/>
            </p:cNvGrpSpPr>
            <p:nvPr userDrawn="1"/>
          </p:nvGrpSpPr>
          <p:grpSpPr bwMode="auto">
            <a:xfrm>
              <a:off x="20" y="896"/>
              <a:ext cx="5742" cy="3424"/>
              <a:chOff x="20" y="896"/>
              <a:chExt cx="5742" cy="3424"/>
            </a:xfrm>
          </p:grpSpPr>
          <p:sp>
            <p:nvSpPr>
              <p:cNvPr id="28676" name="Freeform 4">
                <a:extLst>
                  <a:ext uri="{FF2B5EF4-FFF2-40B4-BE49-F238E27FC236}">
                    <a16:creationId xmlns:a16="http://schemas.microsoft.com/office/drawing/2014/main" xmlns="" id="{8DAC8CB9-E6E8-4BB3-AB2A-75ECB65E0DAF}"/>
                  </a:ext>
                </a:extLst>
              </p:cNvPr>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77" name="Freeform 5">
                <a:extLst>
                  <a:ext uri="{FF2B5EF4-FFF2-40B4-BE49-F238E27FC236}">
                    <a16:creationId xmlns:a16="http://schemas.microsoft.com/office/drawing/2014/main" xmlns="" id="{5AC550AE-6666-42EE-A30A-89566B8BF9B2}"/>
                  </a:ext>
                </a:extLst>
              </p:cNvPr>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78" name="Freeform 6">
                <a:extLst>
                  <a:ext uri="{FF2B5EF4-FFF2-40B4-BE49-F238E27FC236}">
                    <a16:creationId xmlns:a16="http://schemas.microsoft.com/office/drawing/2014/main" xmlns="" id="{05370BA9-D5ED-4B6B-B324-C812155BFCCA}"/>
                  </a:ext>
                </a:extLst>
              </p:cNvPr>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79" name="Freeform 7">
                <a:extLst>
                  <a:ext uri="{FF2B5EF4-FFF2-40B4-BE49-F238E27FC236}">
                    <a16:creationId xmlns:a16="http://schemas.microsoft.com/office/drawing/2014/main" xmlns="" id="{1FD934D3-7A31-4AAD-A41D-BCF72ABE728D}"/>
                  </a:ext>
                </a:extLst>
              </p:cNvPr>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0" name="Freeform 8">
                <a:extLst>
                  <a:ext uri="{FF2B5EF4-FFF2-40B4-BE49-F238E27FC236}">
                    <a16:creationId xmlns:a16="http://schemas.microsoft.com/office/drawing/2014/main" xmlns="" id="{62A31EA3-4DEE-46E2-B07C-CD6F81B01857}"/>
                  </a:ext>
                </a:extLst>
              </p:cNvPr>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1" name="Freeform 9">
                <a:extLst>
                  <a:ext uri="{FF2B5EF4-FFF2-40B4-BE49-F238E27FC236}">
                    <a16:creationId xmlns:a16="http://schemas.microsoft.com/office/drawing/2014/main" xmlns="" id="{69C1974A-E7C6-4C31-B1E4-461CB763E7C2}"/>
                  </a:ext>
                </a:extLst>
              </p:cNvPr>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Lst>
                <a:ahLst/>
                <a:cxnLst>
                  <a:cxn ang="0">
                    <a:pos x="T0" y="T1"/>
                  </a:cxn>
                  <a:cxn ang="0">
                    <a:pos x="T2" y="T3"/>
                  </a:cxn>
                  <a:cxn ang="0">
                    <a:pos x="T4" y="T5"/>
                  </a:cxn>
                  <a:cxn ang="0">
                    <a:pos x="T6" y="T7"/>
                  </a:cxn>
                  <a:cxn ang="0">
                    <a:pos x="T8" y="T9"/>
                  </a:cxn>
                  <a:cxn ang="0">
                    <a:pos x="T10" y="T11"/>
                  </a:cxn>
                  <a:cxn ang="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2" name="Freeform 10">
                <a:extLst>
                  <a:ext uri="{FF2B5EF4-FFF2-40B4-BE49-F238E27FC236}">
                    <a16:creationId xmlns:a16="http://schemas.microsoft.com/office/drawing/2014/main" xmlns="" id="{196502A6-0CC4-48AA-AC76-4FDACC0E1745}"/>
                  </a:ext>
                </a:extLst>
              </p:cNvPr>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3" name="Freeform 11">
                <a:extLst>
                  <a:ext uri="{FF2B5EF4-FFF2-40B4-BE49-F238E27FC236}">
                    <a16:creationId xmlns:a16="http://schemas.microsoft.com/office/drawing/2014/main" xmlns="" id="{CBCCEAB5-28A7-4BD9-8FEE-4F887434F4D8}"/>
                  </a:ext>
                </a:extLst>
              </p:cNvPr>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4" name="Freeform 12">
                <a:extLst>
                  <a:ext uri="{FF2B5EF4-FFF2-40B4-BE49-F238E27FC236}">
                    <a16:creationId xmlns:a16="http://schemas.microsoft.com/office/drawing/2014/main" xmlns="" id="{A83FDECF-9756-4AB4-822F-4CA39C7BFB43}"/>
                  </a:ext>
                </a:extLst>
              </p:cNvPr>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5" name="Freeform 13">
                <a:extLst>
                  <a:ext uri="{FF2B5EF4-FFF2-40B4-BE49-F238E27FC236}">
                    <a16:creationId xmlns:a16="http://schemas.microsoft.com/office/drawing/2014/main" xmlns="" id="{6CC1A63A-9BBC-4351-A69F-995AF8D9C3D7}"/>
                  </a:ext>
                </a:extLst>
              </p:cNvPr>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6" name="Freeform 14">
                <a:extLst>
                  <a:ext uri="{FF2B5EF4-FFF2-40B4-BE49-F238E27FC236}">
                    <a16:creationId xmlns:a16="http://schemas.microsoft.com/office/drawing/2014/main" xmlns="" id="{988C0459-F23B-487A-A246-636A9258B811}"/>
                  </a:ext>
                </a:extLst>
              </p:cNvPr>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Lst>
                <a:ahLst/>
                <a:cxnLst>
                  <a:cxn ang="0">
                    <a:pos x="T0" y="T1"/>
                  </a:cxn>
                  <a:cxn ang="0">
                    <a:pos x="T2" y="T3"/>
                  </a:cxn>
                  <a:cxn ang="0">
                    <a:pos x="T4" y="T5"/>
                  </a:cxn>
                  <a:cxn ang="0">
                    <a:pos x="T6" y="T7"/>
                  </a:cxn>
                  <a:cxn ang="0">
                    <a:pos x="T8" y="T9"/>
                  </a:cxn>
                  <a:cxn ang="0">
                    <a:pos x="T10" y="T11"/>
                  </a:cxn>
                  <a:cxn ang="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7" name="Freeform 15">
                <a:extLst>
                  <a:ext uri="{FF2B5EF4-FFF2-40B4-BE49-F238E27FC236}">
                    <a16:creationId xmlns:a16="http://schemas.microsoft.com/office/drawing/2014/main" xmlns="" id="{6D8BBAA7-358A-4F11-8C4F-085685D91950}"/>
                  </a:ext>
                </a:extLst>
              </p:cNvPr>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688" name="Freeform 16">
                <a:extLst>
                  <a:ext uri="{FF2B5EF4-FFF2-40B4-BE49-F238E27FC236}">
                    <a16:creationId xmlns:a16="http://schemas.microsoft.com/office/drawing/2014/main" xmlns="" id="{90DE9A61-C558-4EF8-95D5-38FE9AE5D832}"/>
                  </a:ext>
                </a:extLst>
              </p:cNvPr>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gradFill rotWithShape="0">
                      <a:gsLst>
                        <a:gs pos="0">
                          <a:schemeClr val="bg2"/>
                        </a:gs>
                        <a:gs pos="100000">
                          <a:schemeClr val="bg1"/>
                        </a:gs>
                      </a:gsLst>
                      <a:lin ang="18900000" scaled="1"/>
                    </a:gra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28689" name="Group 17">
              <a:extLst>
                <a:ext uri="{FF2B5EF4-FFF2-40B4-BE49-F238E27FC236}">
                  <a16:creationId xmlns:a16="http://schemas.microsoft.com/office/drawing/2014/main" xmlns="" id="{96B27A04-892B-4829-998D-02BD3D32A9CB}"/>
                </a:ext>
              </a:extLst>
            </p:cNvPr>
            <p:cNvGrpSpPr>
              <a:grpSpLocks/>
            </p:cNvGrpSpPr>
            <p:nvPr userDrawn="1"/>
          </p:nvGrpSpPr>
          <p:grpSpPr bwMode="auto">
            <a:xfrm>
              <a:off x="0" y="2291"/>
              <a:ext cx="1385" cy="1702"/>
              <a:chOff x="0" y="2291"/>
              <a:chExt cx="1385" cy="1702"/>
            </a:xfrm>
          </p:grpSpPr>
          <p:sp>
            <p:nvSpPr>
              <p:cNvPr id="28690" name="Rectangle 18">
                <a:extLst>
                  <a:ext uri="{FF2B5EF4-FFF2-40B4-BE49-F238E27FC236}">
                    <a16:creationId xmlns:a16="http://schemas.microsoft.com/office/drawing/2014/main" xmlns="" id="{23FFD10A-2889-4EE6-A541-368905132E67}"/>
                  </a:ext>
                </a:extLst>
              </p:cNvPr>
              <p:cNvSpPr>
                <a:spLocks noChangeArrowheads="1"/>
              </p:cNvSpPr>
              <p:nvPr userDrawn="1"/>
            </p:nvSpPr>
            <p:spPr bwMode="ltGray">
              <a:xfrm rot="6798887">
                <a:off x="62" y="3883"/>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1" name="Rectangle 19">
                <a:extLst>
                  <a:ext uri="{FF2B5EF4-FFF2-40B4-BE49-F238E27FC236}">
                    <a16:creationId xmlns:a16="http://schemas.microsoft.com/office/drawing/2014/main" xmlns="" id="{8775EA7E-7803-4A14-8CD5-48B5D07B82B7}"/>
                  </a:ext>
                </a:extLst>
              </p:cNvPr>
              <p:cNvSpPr>
                <a:spLocks noChangeArrowheads="1"/>
              </p:cNvSpPr>
              <p:nvPr userDrawn="1"/>
            </p:nvSpPr>
            <p:spPr bwMode="ltGray">
              <a:xfrm rot="6798887">
                <a:off x="33" y="3880"/>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2" name="Rectangle 20">
                <a:extLst>
                  <a:ext uri="{FF2B5EF4-FFF2-40B4-BE49-F238E27FC236}">
                    <a16:creationId xmlns:a16="http://schemas.microsoft.com/office/drawing/2014/main" xmlns="" id="{ECD33215-479D-4DD3-B779-23CD49F52817}"/>
                  </a:ext>
                </a:extLst>
              </p:cNvPr>
              <p:cNvSpPr>
                <a:spLocks noChangeArrowheads="1"/>
              </p:cNvSpPr>
              <p:nvPr userDrawn="1"/>
            </p:nvSpPr>
            <p:spPr bwMode="ltGray">
              <a:xfrm rot="6798887">
                <a:off x="6" y="3875"/>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3" name="Rectangle 21">
                <a:extLst>
                  <a:ext uri="{FF2B5EF4-FFF2-40B4-BE49-F238E27FC236}">
                    <a16:creationId xmlns:a16="http://schemas.microsoft.com/office/drawing/2014/main" xmlns="" id="{76DB5746-7CB8-4A42-927A-62DFED57B60C}"/>
                  </a:ext>
                </a:extLst>
              </p:cNvPr>
              <p:cNvSpPr>
                <a:spLocks noChangeArrowheads="1"/>
              </p:cNvSpPr>
              <p:nvPr userDrawn="1"/>
            </p:nvSpPr>
            <p:spPr bwMode="ltGray">
              <a:xfrm rot="5999912">
                <a:off x="209" y="388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4" name="Rectangle 22">
                <a:extLst>
                  <a:ext uri="{FF2B5EF4-FFF2-40B4-BE49-F238E27FC236}">
                    <a16:creationId xmlns:a16="http://schemas.microsoft.com/office/drawing/2014/main" xmlns="" id="{79FF2B18-2D80-444E-94E4-F9BDEFCA3229}"/>
                  </a:ext>
                </a:extLst>
              </p:cNvPr>
              <p:cNvSpPr>
                <a:spLocks noChangeArrowheads="1"/>
              </p:cNvSpPr>
              <p:nvPr userDrawn="1"/>
            </p:nvSpPr>
            <p:spPr bwMode="ltGray">
              <a:xfrm rot="5999912">
                <a:off x="182" y="388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5" name="Rectangle 23">
                <a:extLst>
                  <a:ext uri="{FF2B5EF4-FFF2-40B4-BE49-F238E27FC236}">
                    <a16:creationId xmlns:a16="http://schemas.microsoft.com/office/drawing/2014/main" xmlns="" id="{9D973B25-BDC9-4F53-B820-71B3B7374DF4}"/>
                  </a:ext>
                </a:extLst>
              </p:cNvPr>
              <p:cNvSpPr>
                <a:spLocks noChangeArrowheads="1"/>
              </p:cNvSpPr>
              <p:nvPr userDrawn="1"/>
            </p:nvSpPr>
            <p:spPr bwMode="ltGray">
              <a:xfrm rot="6250138">
                <a:off x="152" y="3888"/>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6" name="Rectangle 24">
                <a:extLst>
                  <a:ext uri="{FF2B5EF4-FFF2-40B4-BE49-F238E27FC236}">
                    <a16:creationId xmlns:a16="http://schemas.microsoft.com/office/drawing/2014/main" xmlns="" id="{A04294FD-0A89-4BC5-8615-5713BC0BBC1A}"/>
                  </a:ext>
                </a:extLst>
              </p:cNvPr>
              <p:cNvSpPr>
                <a:spLocks noChangeArrowheads="1"/>
              </p:cNvSpPr>
              <p:nvPr userDrawn="1"/>
            </p:nvSpPr>
            <p:spPr bwMode="ltGray">
              <a:xfrm rot="6238076">
                <a:off x="123" y="3886"/>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7" name="Rectangle 25">
                <a:extLst>
                  <a:ext uri="{FF2B5EF4-FFF2-40B4-BE49-F238E27FC236}">
                    <a16:creationId xmlns:a16="http://schemas.microsoft.com/office/drawing/2014/main" xmlns="" id="{56FF372E-D52B-458C-B51F-A3611BA96BEF}"/>
                  </a:ext>
                </a:extLst>
              </p:cNvPr>
              <p:cNvSpPr>
                <a:spLocks noChangeArrowheads="1"/>
              </p:cNvSpPr>
              <p:nvPr userDrawn="1"/>
            </p:nvSpPr>
            <p:spPr bwMode="ltGray">
              <a:xfrm rot="5380717">
                <a:off x="363" y="386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8" name="Rectangle 26">
                <a:extLst>
                  <a:ext uri="{FF2B5EF4-FFF2-40B4-BE49-F238E27FC236}">
                    <a16:creationId xmlns:a16="http://schemas.microsoft.com/office/drawing/2014/main" xmlns="" id="{41A3ED83-51CA-4DDB-B4B5-DBBA9C665A9A}"/>
                  </a:ext>
                </a:extLst>
              </p:cNvPr>
              <p:cNvSpPr>
                <a:spLocks noChangeArrowheads="1"/>
              </p:cNvSpPr>
              <p:nvPr userDrawn="1"/>
            </p:nvSpPr>
            <p:spPr bwMode="ltGray">
              <a:xfrm rot="5380717">
                <a:off x="332" y="3872"/>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99" name="Rectangle 27">
                <a:extLst>
                  <a:ext uri="{FF2B5EF4-FFF2-40B4-BE49-F238E27FC236}">
                    <a16:creationId xmlns:a16="http://schemas.microsoft.com/office/drawing/2014/main" xmlns="" id="{F0050EEB-D74F-4863-9BE1-6D3A52151D0F}"/>
                  </a:ext>
                </a:extLst>
              </p:cNvPr>
              <p:cNvSpPr>
                <a:spLocks noChangeArrowheads="1"/>
              </p:cNvSpPr>
              <p:nvPr userDrawn="1"/>
            </p:nvSpPr>
            <p:spPr bwMode="ltGray">
              <a:xfrm rot="5583200">
                <a:off x="302" y="387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0" name="Rectangle 28">
                <a:extLst>
                  <a:ext uri="{FF2B5EF4-FFF2-40B4-BE49-F238E27FC236}">
                    <a16:creationId xmlns:a16="http://schemas.microsoft.com/office/drawing/2014/main" xmlns="" id="{0A6238D6-9285-4FE8-AD96-666B5C265FFE}"/>
                  </a:ext>
                </a:extLst>
              </p:cNvPr>
              <p:cNvSpPr>
                <a:spLocks noChangeArrowheads="1"/>
              </p:cNvSpPr>
              <p:nvPr userDrawn="1"/>
            </p:nvSpPr>
            <p:spPr bwMode="ltGray">
              <a:xfrm rot="5737625">
                <a:off x="270" y="3882"/>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1" name="Rectangle 29">
                <a:extLst>
                  <a:ext uri="{FF2B5EF4-FFF2-40B4-BE49-F238E27FC236}">
                    <a16:creationId xmlns:a16="http://schemas.microsoft.com/office/drawing/2014/main" xmlns="" id="{667C9F63-F0F5-4AFF-9129-394A454F6FCF}"/>
                  </a:ext>
                </a:extLst>
              </p:cNvPr>
              <p:cNvSpPr>
                <a:spLocks noChangeArrowheads="1"/>
              </p:cNvSpPr>
              <p:nvPr userDrawn="1"/>
            </p:nvSpPr>
            <p:spPr bwMode="ltGray">
              <a:xfrm rot="4715477">
                <a:off x="516" y="3829"/>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2" name="Rectangle 30">
                <a:extLst>
                  <a:ext uri="{FF2B5EF4-FFF2-40B4-BE49-F238E27FC236}">
                    <a16:creationId xmlns:a16="http://schemas.microsoft.com/office/drawing/2014/main" xmlns="" id="{8DD2FAF4-7167-4276-964A-8B972841B4C7}"/>
                  </a:ext>
                </a:extLst>
              </p:cNvPr>
              <p:cNvSpPr>
                <a:spLocks noChangeArrowheads="1"/>
              </p:cNvSpPr>
              <p:nvPr userDrawn="1"/>
            </p:nvSpPr>
            <p:spPr bwMode="ltGray">
              <a:xfrm rot="4924949">
                <a:off x="486" y="383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3" name="Rectangle 31">
                <a:extLst>
                  <a:ext uri="{FF2B5EF4-FFF2-40B4-BE49-F238E27FC236}">
                    <a16:creationId xmlns:a16="http://schemas.microsoft.com/office/drawing/2014/main" xmlns="" id="{1292AA83-1E6D-4821-8DF3-43A4AA6E1968}"/>
                  </a:ext>
                </a:extLst>
              </p:cNvPr>
              <p:cNvSpPr>
                <a:spLocks noChangeArrowheads="1"/>
              </p:cNvSpPr>
              <p:nvPr userDrawn="1"/>
            </p:nvSpPr>
            <p:spPr bwMode="ltGray">
              <a:xfrm rot="4924949">
                <a:off x="456" y="384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4" name="Rectangle 32">
                <a:extLst>
                  <a:ext uri="{FF2B5EF4-FFF2-40B4-BE49-F238E27FC236}">
                    <a16:creationId xmlns:a16="http://schemas.microsoft.com/office/drawing/2014/main" xmlns="" id="{1E39A41C-D198-44B6-BF4E-000630D55A3A}"/>
                  </a:ext>
                </a:extLst>
              </p:cNvPr>
              <p:cNvSpPr>
                <a:spLocks noChangeArrowheads="1"/>
              </p:cNvSpPr>
              <p:nvPr userDrawn="1"/>
            </p:nvSpPr>
            <p:spPr bwMode="ltGray">
              <a:xfrm rot="5041352">
                <a:off x="426" y="3851"/>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5" name="Rectangle 33">
                <a:extLst>
                  <a:ext uri="{FF2B5EF4-FFF2-40B4-BE49-F238E27FC236}">
                    <a16:creationId xmlns:a16="http://schemas.microsoft.com/office/drawing/2014/main" xmlns="" id="{2755425D-4359-4853-84A4-388DD1FEECD3}"/>
                  </a:ext>
                </a:extLst>
              </p:cNvPr>
              <p:cNvSpPr>
                <a:spLocks noChangeArrowheads="1"/>
              </p:cNvSpPr>
              <p:nvPr userDrawn="1"/>
            </p:nvSpPr>
            <p:spPr bwMode="ltGray">
              <a:xfrm rot="3816889">
                <a:off x="664" y="3762"/>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6" name="Rectangle 34">
                <a:extLst>
                  <a:ext uri="{FF2B5EF4-FFF2-40B4-BE49-F238E27FC236}">
                    <a16:creationId xmlns:a16="http://schemas.microsoft.com/office/drawing/2014/main" xmlns="" id="{EDB00284-979B-4384-90E3-D9035C47FB24}"/>
                  </a:ext>
                </a:extLst>
              </p:cNvPr>
              <p:cNvSpPr>
                <a:spLocks noChangeArrowheads="1"/>
              </p:cNvSpPr>
              <p:nvPr userDrawn="1"/>
            </p:nvSpPr>
            <p:spPr bwMode="ltGray">
              <a:xfrm rot="3816889">
                <a:off x="634" y="3780"/>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7" name="Rectangle 35">
                <a:extLst>
                  <a:ext uri="{FF2B5EF4-FFF2-40B4-BE49-F238E27FC236}">
                    <a16:creationId xmlns:a16="http://schemas.microsoft.com/office/drawing/2014/main" xmlns="" id="{5558A475-4B55-46DB-8F16-275E3E122A8A}"/>
                  </a:ext>
                </a:extLst>
              </p:cNvPr>
              <p:cNvSpPr>
                <a:spLocks noChangeArrowheads="1"/>
              </p:cNvSpPr>
              <p:nvPr userDrawn="1"/>
            </p:nvSpPr>
            <p:spPr bwMode="ltGray">
              <a:xfrm rot="4104184">
                <a:off x="605" y="3791"/>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8" name="Rectangle 36">
                <a:extLst>
                  <a:ext uri="{FF2B5EF4-FFF2-40B4-BE49-F238E27FC236}">
                    <a16:creationId xmlns:a16="http://schemas.microsoft.com/office/drawing/2014/main" xmlns="" id="{A63B90DC-B89D-4BCF-9D66-C73CA19647D7}"/>
                  </a:ext>
                </a:extLst>
              </p:cNvPr>
              <p:cNvSpPr>
                <a:spLocks noChangeArrowheads="1"/>
              </p:cNvSpPr>
              <p:nvPr userDrawn="1"/>
            </p:nvSpPr>
            <p:spPr bwMode="ltGray">
              <a:xfrm rot="4325343">
                <a:off x="575" y="380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09" name="Rectangle 37">
                <a:extLst>
                  <a:ext uri="{FF2B5EF4-FFF2-40B4-BE49-F238E27FC236}">
                    <a16:creationId xmlns:a16="http://schemas.microsoft.com/office/drawing/2014/main" xmlns="" id="{24D3FF58-C9AE-4556-87A2-D7980737C51D}"/>
                  </a:ext>
                </a:extLst>
              </p:cNvPr>
              <p:cNvSpPr>
                <a:spLocks noChangeArrowheads="1"/>
              </p:cNvSpPr>
              <p:nvPr userDrawn="1"/>
            </p:nvSpPr>
            <p:spPr bwMode="ltGray">
              <a:xfrm rot="3368036">
                <a:off x="799" y="3683"/>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0" name="Rectangle 38">
                <a:extLst>
                  <a:ext uri="{FF2B5EF4-FFF2-40B4-BE49-F238E27FC236}">
                    <a16:creationId xmlns:a16="http://schemas.microsoft.com/office/drawing/2014/main" xmlns="" id="{312E6701-DA44-4278-BB70-90F326536888}"/>
                  </a:ext>
                </a:extLst>
              </p:cNvPr>
              <p:cNvSpPr>
                <a:spLocks noChangeArrowheads="1"/>
              </p:cNvSpPr>
              <p:nvPr userDrawn="1"/>
            </p:nvSpPr>
            <p:spPr bwMode="ltGray">
              <a:xfrm rot="3368036">
                <a:off x="772" y="3699"/>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1" name="Rectangle 39">
                <a:extLst>
                  <a:ext uri="{FF2B5EF4-FFF2-40B4-BE49-F238E27FC236}">
                    <a16:creationId xmlns:a16="http://schemas.microsoft.com/office/drawing/2014/main" xmlns="" id="{250E5503-8372-4D8A-94EC-3A06E1311012}"/>
                  </a:ext>
                </a:extLst>
              </p:cNvPr>
              <p:cNvSpPr>
                <a:spLocks noChangeArrowheads="1"/>
              </p:cNvSpPr>
              <p:nvPr userDrawn="1"/>
            </p:nvSpPr>
            <p:spPr bwMode="ltGray">
              <a:xfrm rot="3368036">
                <a:off x="745" y="3717"/>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2" name="Rectangle 40">
                <a:extLst>
                  <a:ext uri="{FF2B5EF4-FFF2-40B4-BE49-F238E27FC236}">
                    <a16:creationId xmlns:a16="http://schemas.microsoft.com/office/drawing/2014/main" xmlns="" id="{38D99275-C509-41FE-872E-12B8D53A7CCF}"/>
                  </a:ext>
                </a:extLst>
              </p:cNvPr>
              <p:cNvSpPr>
                <a:spLocks noChangeArrowheads="1"/>
              </p:cNvSpPr>
              <p:nvPr userDrawn="1"/>
            </p:nvSpPr>
            <p:spPr bwMode="ltGray">
              <a:xfrm rot="3816889">
                <a:off x="717" y="373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3" name="Rectangle 41">
                <a:extLst>
                  <a:ext uri="{FF2B5EF4-FFF2-40B4-BE49-F238E27FC236}">
                    <a16:creationId xmlns:a16="http://schemas.microsoft.com/office/drawing/2014/main" xmlns="" id="{B3F47B7D-973C-4776-9271-FD8DAED2D677}"/>
                  </a:ext>
                </a:extLst>
              </p:cNvPr>
              <p:cNvSpPr>
                <a:spLocks noChangeArrowheads="1"/>
              </p:cNvSpPr>
              <p:nvPr userDrawn="1"/>
            </p:nvSpPr>
            <p:spPr bwMode="ltGray">
              <a:xfrm rot="2302266">
                <a:off x="923" y="358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4" name="Rectangle 42">
                <a:extLst>
                  <a:ext uri="{FF2B5EF4-FFF2-40B4-BE49-F238E27FC236}">
                    <a16:creationId xmlns:a16="http://schemas.microsoft.com/office/drawing/2014/main" xmlns="" id="{AD315BF3-C4DD-4E77-BCC1-1F3BC0EF317C}"/>
                  </a:ext>
                </a:extLst>
              </p:cNvPr>
              <p:cNvSpPr>
                <a:spLocks noChangeArrowheads="1"/>
              </p:cNvSpPr>
              <p:nvPr userDrawn="1"/>
            </p:nvSpPr>
            <p:spPr bwMode="ltGray">
              <a:xfrm rot="2302266">
                <a:off x="899" y="3606"/>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5" name="Rectangle 43">
                <a:extLst>
                  <a:ext uri="{FF2B5EF4-FFF2-40B4-BE49-F238E27FC236}">
                    <a16:creationId xmlns:a16="http://schemas.microsoft.com/office/drawing/2014/main" xmlns="" id="{280862D2-2290-43B0-99C4-2D30C9DB802D}"/>
                  </a:ext>
                </a:extLst>
              </p:cNvPr>
              <p:cNvSpPr>
                <a:spLocks noChangeArrowheads="1"/>
              </p:cNvSpPr>
              <p:nvPr userDrawn="1"/>
            </p:nvSpPr>
            <p:spPr bwMode="ltGray">
              <a:xfrm rot="2707562">
                <a:off x="876" y="3626"/>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6" name="Rectangle 44">
                <a:extLst>
                  <a:ext uri="{FF2B5EF4-FFF2-40B4-BE49-F238E27FC236}">
                    <a16:creationId xmlns:a16="http://schemas.microsoft.com/office/drawing/2014/main" xmlns="" id="{56081689-D3C0-49BE-A0FE-51EFD6002F24}"/>
                  </a:ext>
                </a:extLst>
              </p:cNvPr>
              <p:cNvSpPr>
                <a:spLocks noChangeArrowheads="1"/>
              </p:cNvSpPr>
              <p:nvPr userDrawn="1"/>
            </p:nvSpPr>
            <p:spPr bwMode="ltGray">
              <a:xfrm rot="2707562">
                <a:off x="850" y="364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7" name="Rectangle 45">
                <a:extLst>
                  <a:ext uri="{FF2B5EF4-FFF2-40B4-BE49-F238E27FC236}">
                    <a16:creationId xmlns:a16="http://schemas.microsoft.com/office/drawing/2014/main" xmlns="" id="{FA7BAA0D-DEEC-4B85-96DB-883AFD94A601}"/>
                  </a:ext>
                </a:extLst>
              </p:cNvPr>
              <p:cNvSpPr>
                <a:spLocks noChangeArrowheads="1"/>
              </p:cNvSpPr>
              <p:nvPr userDrawn="1"/>
            </p:nvSpPr>
            <p:spPr bwMode="ltGray">
              <a:xfrm rot="1525830">
                <a:off x="1027" y="3473"/>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8" name="Rectangle 46">
                <a:extLst>
                  <a:ext uri="{FF2B5EF4-FFF2-40B4-BE49-F238E27FC236}">
                    <a16:creationId xmlns:a16="http://schemas.microsoft.com/office/drawing/2014/main" xmlns="" id="{3422534F-E767-4D09-A178-D40E358E5C3C}"/>
                  </a:ext>
                </a:extLst>
              </p:cNvPr>
              <p:cNvSpPr>
                <a:spLocks noChangeArrowheads="1"/>
              </p:cNvSpPr>
              <p:nvPr userDrawn="1"/>
            </p:nvSpPr>
            <p:spPr bwMode="ltGray">
              <a:xfrm rot="1525830">
                <a:off x="1009" y="349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19" name="Rectangle 47">
                <a:extLst>
                  <a:ext uri="{FF2B5EF4-FFF2-40B4-BE49-F238E27FC236}">
                    <a16:creationId xmlns:a16="http://schemas.microsoft.com/office/drawing/2014/main" xmlns="" id="{7A3E786F-F541-4BCD-A3A6-C435A1699E50}"/>
                  </a:ext>
                </a:extLst>
              </p:cNvPr>
              <p:cNvSpPr>
                <a:spLocks noChangeArrowheads="1"/>
              </p:cNvSpPr>
              <p:nvPr userDrawn="1"/>
            </p:nvSpPr>
            <p:spPr bwMode="ltGray">
              <a:xfrm rot="1788117">
                <a:off x="990" y="351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0" name="Rectangle 48">
                <a:extLst>
                  <a:ext uri="{FF2B5EF4-FFF2-40B4-BE49-F238E27FC236}">
                    <a16:creationId xmlns:a16="http://schemas.microsoft.com/office/drawing/2014/main" xmlns="" id="{DB4F3BE8-9FEC-4839-9DE0-1D630372D24B}"/>
                  </a:ext>
                </a:extLst>
              </p:cNvPr>
              <p:cNvSpPr>
                <a:spLocks noChangeArrowheads="1"/>
              </p:cNvSpPr>
              <p:nvPr userDrawn="1"/>
            </p:nvSpPr>
            <p:spPr bwMode="ltGray">
              <a:xfrm rot="1788117">
                <a:off x="969" y="354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1" name="Rectangle 49">
                <a:extLst>
                  <a:ext uri="{FF2B5EF4-FFF2-40B4-BE49-F238E27FC236}">
                    <a16:creationId xmlns:a16="http://schemas.microsoft.com/office/drawing/2014/main" xmlns="" id="{6475CD17-A7FF-4B0B-8241-5204FA16BAD4}"/>
                  </a:ext>
                </a:extLst>
              </p:cNvPr>
              <p:cNvSpPr>
                <a:spLocks noChangeArrowheads="1"/>
              </p:cNvSpPr>
              <p:nvPr userDrawn="1"/>
            </p:nvSpPr>
            <p:spPr bwMode="ltGray">
              <a:xfrm rot="841630">
                <a:off x="1113" y="3355"/>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2" name="Rectangle 50">
                <a:extLst>
                  <a:ext uri="{FF2B5EF4-FFF2-40B4-BE49-F238E27FC236}">
                    <a16:creationId xmlns:a16="http://schemas.microsoft.com/office/drawing/2014/main" xmlns="" id="{A8B595A2-AA84-4561-AB07-B2E5B1C76DBD}"/>
                  </a:ext>
                </a:extLst>
              </p:cNvPr>
              <p:cNvSpPr>
                <a:spLocks noChangeArrowheads="1"/>
              </p:cNvSpPr>
              <p:nvPr userDrawn="1"/>
            </p:nvSpPr>
            <p:spPr bwMode="ltGray">
              <a:xfrm rot="841630">
                <a:off x="1100" y="3378"/>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3" name="Rectangle 51">
                <a:extLst>
                  <a:ext uri="{FF2B5EF4-FFF2-40B4-BE49-F238E27FC236}">
                    <a16:creationId xmlns:a16="http://schemas.microsoft.com/office/drawing/2014/main" xmlns="" id="{4D9851CA-5C60-4694-A777-6C59154D0BE4}"/>
                  </a:ext>
                </a:extLst>
              </p:cNvPr>
              <p:cNvSpPr>
                <a:spLocks noChangeArrowheads="1"/>
              </p:cNvSpPr>
              <p:nvPr userDrawn="1"/>
            </p:nvSpPr>
            <p:spPr bwMode="ltGray">
              <a:xfrm rot="1308689">
                <a:off x="1086" y="340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4" name="Rectangle 52">
                <a:extLst>
                  <a:ext uri="{FF2B5EF4-FFF2-40B4-BE49-F238E27FC236}">
                    <a16:creationId xmlns:a16="http://schemas.microsoft.com/office/drawing/2014/main" xmlns="" id="{AB3FFD21-33EF-4A7A-A085-D5E84A6F5890}"/>
                  </a:ext>
                </a:extLst>
              </p:cNvPr>
              <p:cNvSpPr>
                <a:spLocks noChangeArrowheads="1"/>
              </p:cNvSpPr>
              <p:nvPr userDrawn="1"/>
            </p:nvSpPr>
            <p:spPr bwMode="ltGray">
              <a:xfrm rot="1308689">
                <a:off x="1064" y="3425"/>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5" name="Rectangle 53">
                <a:extLst>
                  <a:ext uri="{FF2B5EF4-FFF2-40B4-BE49-F238E27FC236}">
                    <a16:creationId xmlns:a16="http://schemas.microsoft.com/office/drawing/2014/main" xmlns="" id="{B514577F-821C-4355-9DEC-79953BC24CA0}"/>
                  </a:ext>
                </a:extLst>
              </p:cNvPr>
              <p:cNvSpPr>
                <a:spLocks noChangeArrowheads="1"/>
              </p:cNvSpPr>
              <p:nvPr userDrawn="1"/>
            </p:nvSpPr>
            <p:spPr bwMode="ltGray">
              <a:xfrm rot="469913">
                <a:off x="1172" y="3225"/>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6" name="Rectangle 54">
                <a:extLst>
                  <a:ext uri="{FF2B5EF4-FFF2-40B4-BE49-F238E27FC236}">
                    <a16:creationId xmlns:a16="http://schemas.microsoft.com/office/drawing/2014/main" xmlns="" id="{CA8DE3FF-9B89-43E1-9E07-032855AEE8A5}"/>
                  </a:ext>
                </a:extLst>
              </p:cNvPr>
              <p:cNvSpPr>
                <a:spLocks noChangeArrowheads="1"/>
              </p:cNvSpPr>
              <p:nvPr userDrawn="1"/>
            </p:nvSpPr>
            <p:spPr bwMode="ltGray">
              <a:xfrm rot="559869">
                <a:off x="1162" y="3250"/>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7" name="Rectangle 55">
                <a:extLst>
                  <a:ext uri="{FF2B5EF4-FFF2-40B4-BE49-F238E27FC236}">
                    <a16:creationId xmlns:a16="http://schemas.microsoft.com/office/drawing/2014/main" xmlns="" id="{662F8E42-F4D0-49F6-86B2-56A4F3E0C85D}"/>
                  </a:ext>
                </a:extLst>
              </p:cNvPr>
              <p:cNvSpPr>
                <a:spLocks noChangeArrowheads="1"/>
              </p:cNvSpPr>
              <p:nvPr userDrawn="1"/>
            </p:nvSpPr>
            <p:spPr bwMode="ltGray">
              <a:xfrm rot="734079">
                <a:off x="1154" y="3276"/>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8" name="Rectangle 56">
                <a:extLst>
                  <a:ext uri="{FF2B5EF4-FFF2-40B4-BE49-F238E27FC236}">
                    <a16:creationId xmlns:a16="http://schemas.microsoft.com/office/drawing/2014/main" xmlns="" id="{F812015C-C995-463E-9D7A-40B3FD9F3D14}"/>
                  </a:ext>
                </a:extLst>
              </p:cNvPr>
              <p:cNvSpPr>
                <a:spLocks noChangeArrowheads="1"/>
              </p:cNvSpPr>
              <p:nvPr userDrawn="1"/>
            </p:nvSpPr>
            <p:spPr bwMode="ltGray">
              <a:xfrm rot="734079">
                <a:off x="1141" y="3304"/>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29" name="Rectangle 57">
                <a:extLst>
                  <a:ext uri="{FF2B5EF4-FFF2-40B4-BE49-F238E27FC236}">
                    <a16:creationId xmlns:a16="http://schemas.microsoft.com/office/drawing/2014/main" xmlns="" id="{E24E42BC-D506-45A2-ABFC-5CEA0AC4F57A}"/>
                  </a:ext>
                </a:extLst>
              </p:cNvPr>
              <p:cNvSpPr>
                <a:spLocks noChangeArrowheads="1"/>
              </p:cNvSpPr>
              <p:nvPr userDrawn="1"/>
            </p:nvSpPr>
            <p:spPr bwMode="ltGray">
              <a:xfrm rot="-293905">
                <a:off x="1211" y="3096"/>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0" name="Rectangle 58">
                <a:extLst>
                  <a:ext uri="{FF2B5EF4-FFF2-40B4-BE49-F238E27FC236}">
                    <a16:creationId xmlns:a16="http://schemas.microsoft.com/office/drawing/2014/main" xmlns="" id="{2C15ABEC-67F3-454D-80DA-F027B704E58A}"/>
                  </a:ext>
                </a:extLst>
              </p:cNvPr>
              <p:cNvSpPr>
                <a:spLocks noChangeArrowheads="1"/>
              </p:cNvSpPr>
              <p:nvPr userDrawn="1"/>
            </p:nvSpPr>
            <p:spPr bwMode="ltGray">
              <a:xfrm rot="-8">
                <a:off x="1201" y="3122"/>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1" name="Rectangle 59">
                <a:extLst>
                  <a:ext uri="{FF2B5EF4-FFF2-40B4-BE49-F238E27FC236}">
                    <a16:creationId xmlns:a16="http://schemas.microsoft.com/office/drawing/2014/main" xmlns="" id="{133FA932-ACB3-47E2-B7F7-4E133FC0F8CD}"/>
                  </a:ext>
                </a:extLst>
              </p:cNvPr>
              <p:cNvSpPr>
                <a:spLocks noChangeArrowheads="1"/>
              </p:cNvSpPr>
              <p:nvPr userDrawn="1"/>
            </p:nvSpPr>
            <p:spPr bwMode="ltGray">
              <a:xfrm rot="-8">
                <a:off x="1200" y="3147"/>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2" name="Rectangle 60">
                <a:extLst>
                  <a:ext uri="{FF2B5EF4-FFF2-40B4-BE49-F238E27FC236}">
                    <a16:creationId xmlns:a16="http://schemas.microsoft.com/office/drawing/2014/main" xmlns="" id="{94B2A027-9764-485F-8FC2-EB7921219AA4}"/>
                  </a:ext>
                </a:extLst>
              </p:cNvPr>
              <p:cNvSpPr>
                <a:spLocks noChangeArrowheads="1"/>
              </p:cNvSpPr>
              <p:nvPr userDrawn="1"/>
            </p:nvSpPr>
            <p:spPr bwMode="ltGray">
              <a:xfrm rot="214188">
                <a:off x="1189" y="3173"/>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3" name="Rectangle 61">
                <a:extLst>
                  <a:ext uri="{FF2B5EF4-FFF2-40B4-BE49-F238E27FC236}">
                    <a16:creationId xmlns:a16="http://schemas.microsoft.com/office/drawing/2014/main" xmlns="" id="{440903CD-B353-44D1-BB48-1DBCB74DC4E3}"/>
                  </a:ext>
                </a:extLst>
              </p:cNvPr>
              <p:cNvSpPr>
                <a:spLocks noChangeArrowheads="1"/>
              </p:cNvSpPr>
              <p:nvPr userDrawn="1"/>
            </p:nvSpPr>
            <p:spPr bwMode="ltGray">
              <a:xfrm rot="-682388">
                <a:off x="1219" y="296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4" name="Rectangle 62">
                <a:extLst>
                  <a:ext uri="{FF2B5EF4-FFF2-40B4-BE49-F238E27FC236}">
                    <a16:creationId xmlns:a16="http://schemas.microsoft.com/office/drawing/2014/main" xmlns="" id="{F0611FB5-5F25-4723-878B-82604898F4D3}"/>
                  </a:ext>
                </a:extLst>
              </p:cNvPr>
              <p:cNvSpPr>
                <a:spLocks noChangeArrowheads="1"/>
              </p:cNvSpPr>
              <p:nvPr userDrawn="1"/>
            </p:nvSpPr>
            <p:spPr bwMode="ltGray">
              <a:xfrm rot="-480400">
                <a:off x="1220" y="2991"/>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5" name="Rectangle 63">
                <a:extLst>
                  <a:ext uri="{FF2B5EF4-FFF2-40B4-BE49-F238E27FC236}">
                    <a16:creationId xmlns:a16="http://schemas.microsoft.com/office/drawing/2014/main" xmlns="" id="{A350E971-1536-466D-918D-0052D5E585CD}"/>
                  </a:ext>
                </a:extLst>
              </p:cNvPr>
              <p:cNvSpPr>
                <a:spLocks noChangeArrowheads="1"/>
              </p:cNvSpPr>
              <p:nvPr userDrawn="1"/>
            </p:nvSpPr>
            <p:spPr bwMode="ltGray">
              <a:xfrm rot="-480400">
                <a:off x="1220" y="301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6" name="Rectangle 64">
                <a:extLst>
                  <a:ext uri="{FF2B5EF4-FFF2-40B4-BE49-F238E27FC236}">
                    <a16:creationId xmlns:a16="http://schemas.microsoft.com/office/drawing/2014/main" xmlns="" id="{284C1F0D-B406-484E-8E2C-DE288E990AA3}"/>
                  </a:ext>
                </a:extLst>
              </p:cNvPr>
              <p:cNvSpPr>
                <a:spLocks noChangeArrowheads="1"/>
              </p:cNvSpPr>
              <p:nvPr userDrawn="1"/>
            </p:nvSpPr>
            <p:spPr bwMode="ltGray">
              <a:xfrm rot="-270546">
                <a:off x="1219" y="3041"/>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7" name="Rectangle 65">
                <a:extLst>
                  <a:ext uri="{FF2B5EF4-FFF2-40B4-BE49-F238E27FC236}">
                    <a16:creationId xmlns:a16="http://schemas.microsoft.com/office/drawing/2014/main" xmlns="" id="{D1BC86CC-92CE-4D04-8316-CD3B6E05053F}"/>
                  </a:ext>
                </a:extLst>
              </p:cNvPr>
              <p:cNvSpPr>
                <a:spLocks noChangeArrowheads="1"/>
              </p:cNvSpPr>
              <p:nvPr userDrawn="1"/>
            </p:nvSpPr>
            <p:spPr bwMode="ltGray">
              <a:xfrm rot="-1132286">
                <a:off x="1207" y="2843"/>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8" name="Rectangle 66">
                <a:extLst>
                  <a:ext uri="{FF2B5EF4-FFF2-40B4-BE49-F238E27FC236}">
                    <a16:creationId xmlns:a16="http://schemas.microsoft.com/office/drawing/2014/main" xmlns="" id="{546E4D84-C88B-4823-BAA3-A3BE0AE4D5F3}"/>
                  </a:ext>
                </a:extLst>
              </p:cNvPr>
              <p:cNvSpPr>
                <a:spLocks noChangeArrowheads="1"/>
              </p:cNvSpPr>
              <p:nvPr userDrawn="1"/>
            </p:nvSpPr>
            <p:spPr bwMode="ltGray">
              <a:xfrm rot="-969272">
                <a:off x="1213" y="2864"/>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39" name="Rectangle 67">
                <a:extLst>
                  <a:ext uri="{FF2B5EF4-FFF2-40B4-BE49-F238E27FC236}">
                    <a16:creationId xmlns:a16="http://schemas.microsoft.com/office/drawing/2014/main" xmlns="" id="{E7ED82D4-B596-48AD-91D8-F192A7EACEC9}"/>
                  </a:ext>
                </a:extLst>
              </p:cNvPr>
              <p:cNvSpPr>
                <a:spLocks noChangeArrowheads="1"/>
              </p:cNvSpPr>
              <p:nvPr userDrawn="1"/>
            </p:nvSpPr>
            <p:spPr bwMode="ltGray">
              <a:xfrm rot="-969272">
                <a:off x="1216" y="2888"/>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0" name="Rectangle 68">
                <a:extLst>
                  <a:ext uri="{FF2B5EF4-FFF2-40B4-BE49-F238E27FC236}">
                    <a16:creationId xmlns:a16="http://schemas.microsoft.com/office/drawing/2014/main" xmlns="" id="{25E430C9-580A-4FF9-BF2E-3C40F17C7FD0}"/>
                  </a:ext>
                </a:extLst>
              </p:cNvPr>
              <p:cNvSpPr>
                <a:spLocks noChangeArrowheads="1"/>
              </p:cNvSpPr>
              <p:nvPr userDrawn="1"/>
            </p:nvSpPr>
            <p:spPr bwMode="ltGray">
              <a:xfrm rot="-806259">
                <a:off x="1219" y="291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1" name="Rectangle 69">
                <a:extLst>
                  <a:ext uri="{FF2B5EF4-FFF2-40B4-BE49-F238E27FC236}">
                    <a16:creationId xmlns:a16="http://schemas.microsoft.com/office/drawing/2014/main" xmlns="" id="{21071AF0-7CAD-415C-BB2B-7AB6418911F3}"/>
                  </a:ext>
                </a:extLst>
              </p:cNvPr>
              <p:cNvSpPr>
                <a:spLocks noChangeArrowheads="1"/>
              </p:cNvSpPr>
              <p:nvPr userDrawn="1"/>
            </p:nvSpPr>
            <p:spPr bwMode="ltGray">
              <a:xfrm rot="-1543941">
                <a:off x="1165" y="272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2" name="Rectangle 70">
                <a:extLst>
                  <a:ext uri="{FF2B5EF4-FFF2-40B4-BE49-F238E27FC236}">
                    <a16:creationId xmlns:a16="http://schemas.microsoft.com/office/drawing/2014/main" xmlns="" id="{E9ECFF68-05A0-45BC-AA04-88535FBD935A}"/>
                  </a:ext>
                </a:extLst>
              </p:cNvPr>
              <p:cNvSpPr>
                <a:spLocks noChangeArrowheads="1"/>
              </p:cNvSpPr>
              <p:nvPr userDrawn="1"/>
            </p:nvSpPr>
            <p:spPr bwMode="ltGray">
              <a:xfrm rot="-1341953">
                <a:off x="1176" y="2752"/>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3" name="Rectangle 71">
                <a:extLst>
                  <a:ext uri="{FF2B5EF4-FFF2-40B4-BE49-F238E27FC236}">
                    <a16:creationId xmlns:a16="http://schemas.microsoft.com/office/drawing/2014/main" xmlns="" id="{3B2CB2F9-A76E-4ACB-92BC-CAAE0737572F}"/>
                  </a:ext>
                </a:extLst>
              </p:cNvPr>
              <p:cNvSpPr>
                <a:spLocks noChangeArrowheads="1"/>
              </p:cNvSpPr>
              <p:nvPr userDrawn="1"/>
            </p:nvSpPr>
            <p:spPr bwMode="ltGray">
              <a:xfrm rot="-1341953">
                <a:off x="1184" y="277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4" name="Rectangle 72">
                <a:extLst>
                  <a:ext uri="{FF2B5EF4-FFF2-40B4-BE49-F238E27FC236}">
                    <a16:creationId xmlns:a16="http://schemas.microsoft.com/office/drawing/2014/main" xmlns="" id="{76F3B754-33C0-4FF7-9946-6C944710AC72}"/>
                  </a:ext>
                </a:extLst>
              </p:cNvPr>
              <p:cNvSpPr>
                <a:spLocks noChangeArrowheads="1"/>
              </p:cNvSpPr>
              <p:nvPr userDrawn="1"/>
            </p:nvSpPr>
            <p:spPr bwMode="ltGray">
              <a:xfrm rot="-1341953">
                <a:off x="1194" y="279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5" name="Rectangle 73">
                <a:extLst>
                  <a:ext uri="{FF2B5EF4-FFF2-40B4-BE49-F238E27FC236}">
                    <a16:creationId xmlns:a16="http://schemas.microsoft.com/office/drawing/2014/main" xmlns="" id="{CCC4D585-C913-4D53-A74A-36E4C5E94075}"/>
                  </a:ext>
                </a:extLst>
              </p:cNvPr>
              <p:cNvSpPr>
                <a:spLocks noChangeArrowheads="1"/>
              </p:cNvSpPr>
              <p:nvPr userDrawn="1"/>
            </p:nvSpPr>
            <p:spPr bwMode="ltGray">
              <a:xfrm rot="-1928746">
                <a:off x="1101" y="2628"/>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6" name="Rectangle 74">
                <a:extLst>
                  <a:ext uri="{FF2B5EF4-FFF2-40B4-BE49-F238E27FC236}">
                    <a16:creationId xmlns:a16="http://schemas.microsoft.com/office/drawing/2014/main" xmlns="" id="{F81C2A33-4A57-4656-8CDD-FC6626AA00A4}"/>
                  </a:ext>
                </a:extLst>
              </p:cNvPr>
              <p:cNvSpPr>
                <a:spLocks noChangeArrowheads="1"/>
              </p:cNvSpPr>
              <p:nvPr userDrawn="1"/>
            </p:nvSpPr>
            <p:spPr bwMode="ltGray">
              <a:xfrm rot="-1844175">
                <a:off x="1114" y="264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7" name="Rectangle 75">
                <a:extLst>
                  <a:ext uri="{FF2B5EF4-FFF2-40B4-BE49-F238E27FC236}">
                    <a16:creationId xmlns:a16="http://schemas.microsoft.com/office/drawing/2014/main" xmlns="" id="{81831E67-ABD4-41E1-8CCC-714C10B46244}"/>
                  </a:ext>
                </a:extLst>
              </p:cNvPr>
              <p:cNvSpPr>
                <a:spLocks noChangeArrowheads="1"/>
              </p:cNvSpPr>
              <p:nvPr userDrawn="1"/>
            </p:nvSpPr>
            <p:spPr bwMode="ltGray">
              <a:xfrm rot="-1752383">
                <a:off x="1129" y="266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8" name="Rectangle 76">
                <a:extLst>
                  <a:ext uri="{FF2B5EF4-FFF2-40B4-BE49-F238E27FC236}">
                    <a16:creationId xmlns:a16="http://schemas.microsoft.com/office/drawing/2014/main" xmlns="" id="{7BD1CD23-72C6-4B26-A7D9-90E73B941679}"/>
                  </a:ext>
                </a:extLst>
              </p:cNvPr>
              <p:cNvSpPr>
                <a:spLocks noChangeArrowheads="1"/>
              </p:cNvSpPr>
              <p:nvPr userDrawn="1"/>
            </p:nvSpPr>
            <p:spPr bwMode="ltGray">
              <a:xfrm rot="-1752383">
                <a:off x="1142" y="2684"/>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49" name="Rectangle 77">
                <a:extLst>
                  <a:ext uri="{FF2B5EF4-FFF2-40B4-BE49-F238E27FC236}">
                    <a16:creationId xmlns:a16="http://schemas.microsoft.com/office/drawing/2014/main" xmlns="" id="{1D9093CD-4292-4AF6-86B9-3910DE8CA08D}"/>
                  </a:ext>
                </a:extLst>
              </p:cNvPr>
              <p:cNvSpPr>
                <a:spLocks noChangeArrowheads="1"/>
              </p:cNvSpPr>
              <p:nvPr userDrawn="1"/>
            </p:nvSpPr>
            <p:spPr bwMode="ltGray">
              <a:xfrm rot="-2466736">
                <a:off x="1014" y="2538"/>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0" name="Rectangle 78">
                <a:extLst>
                  <a:ext uri="{FF2B5EF4-FFF2-40B4-BE49-F238E27FC236}">
                    <a16:creationId xmlns:a16="http://schemas.microsoft.com/office/drawing/2014/main" xmlns="" id="{52EBDB29-3A65-4A73-A5CE-15BA01D39896}"/>
                  </a:ext>
                </a:extLst>
              </p:cNvPr>
              <p:cNvSpPr>
                <a:spLocks noChangeArrowheads="1"/>
              </p:cNvSpPr>
              <p:nvPr userDrawn="1"/>
            </p:nvSpPr>
            <p:spPr bwMode="ltGray">
              <a:xfrm rot="-2466736">
                <a:off x="1035" y="255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1" name="Rectangle 79">
                <a:extLst>
                  <a:ext uri="{FF2B5EF4-FFF2-40B4-BE49-F238E27FC236}">
                    <a16:creationId xmlns:a16="http://schemas.microsoft.com/office/drawing/2014/main" xmlns="" id="{8C3C4459-7771-439F-AE7B-39EAA21C1E90}"/>
                  </a:ext>
                </a:extLst>
              </p:cNvPr>
              <p:cNvSpPr>
                <a:spLocks noChangeArrowheads="1"/>
              </p:cNvSpPr>
              <p:nvPr userDrawn="1"/>
            </p:nvSpPr>
            <p:spPr bwMode="ltGray">
              <a:xfrm rot="-2466736">
                <a:off x="1050" y="2574"/>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2" name="Rectangle 80">
                <a:extLst>
                  <a:ext uri="{FF2B5EF4-FFF2-40B4-BE49-F238E27FC236}">
                    <a16:creationId xmlns:a16="http://schemas.microsoft.com/office/drawing/2014/main" xmlns="" id="{F271C0F9-18D9-41A4-8D1E-1A1892EB1177}"/>
                  </a:ext>
                </a:extLst>
              </p:cNvPr>
              <p:cNvSpPr>
                <a:spLocks noChangeArrowheads="1"/>
              </p:cNvSpPr>
              <p:nvPr userDrawn="1"/>
            </p:nvSpPr>
            <p:spPr bwMode="ltGray">
              <a:xfrm rot="-2342866">
                <a:off x="1068" y="2590"/>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3" name="Freeform 81">
                <a:extLst>
                  <a:ext uri="{FF2B5EF4-FFF2-40B4-BE49-F238E27FC236}">
                    <a16:creationId xmlns:a16="http://schemas.microsoft.com/office/drawing/2014/main" xmlns="" id="{92EDDDB1-D5B3-42FA-8914-C570A7976854}"/>
                  </a:ext>
                </a:extLst>
              </p:cNvPr>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754" name="Rectangle 82">
                <a:extLst>
                  <a:ext uri="{FF2B5EF4-FFF2-40B4-BE49-F238E27FC236}">
                    <a16:creationId xmlns:a16="http://schemas.microsoft.com/office/drawing/2014/main" xmlns="" id="{15A2795B-B85F-47D4-B924-20825A497A8E}"/>
                  </a:ext>
                </a:extLst>
              </p:cNvPr>
              <p:cNvSpPr>
                <a:spLocks noChangeArrowheads="1"/>
              </p:cNvSpPr>
              <p:nvPr userDrawn="1"/>
            </p:nvSpPr>
            <p:spPr bwMode="ltGray">
              <a:xfrm rot="6575641">
                <a:off x="-217" y="3138"/>
                <a:ext cx="122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5" name="Rectangle 83">
                <a:extLst>
                  <a:ext uri="{FF2B5EF4-FFF2-40B4-BE49-F238E27FC236}">
                    <a16:creationId xmlns:a16="http://schemas.microsoft.com/office/drawing/2014/main" xmlns="" id="{FAF990F5-88CE-4E13-B592-5D78F13E5284}"/>
                  </a:ext>
                </a:extLst>
              </p:cNvPr>
              <p:cNvSpPr>
                <a:spLocks noChangeArrowheads="1"/>
              </p:cNvSpPr>
              <p:nvPr userDrawn="1"/>
            </p:nvSpPr>
            <p:spPr bwMode="ltGray">
              <a:xfrm rot="238799">
                <a:off x="4" y="3146"/>
                <a:ext cx="103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6" name="Rectangle 84">
                <a:extLst>
                  <a:ext uri="{FF2B5EF4-FFF2-40B4-BE49-F238E27FC236}">
                    <a16:creationId xmlns:a16="http://schemas.microsoft.com/office/drawing/2014/main" xmlns="" id="{A5641D28-219F-4669-B399-895DCB721C33}"/>
                  </a:ext>
                </a:extLst>
              </p:cNvPr>
              <p:cNvSpPr>
                <a:spLocks noChangeArrowheads="1"/>
              </p:cNvSpPr>
              <p:nvPr userDrawn="1"/>
            </p:nvSpPr>
            <p:spPr bwMode="ltGray">
              <a:xfrm rot="-2957028">
                <a:off x="907" y="2473"/>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7" name="Rectangle 85">
                <a:extLst>
                  <a:ext uri="{FF2B5EF4-FFF2-40B4-BE49-F238E27FC236}">
                    <a16:creationId xmlns:a16="http://schemas.microsoft.com/office/drawing/2014/main" xmlns="" id="{62C57B8A-E78D-4CE5-9DB0-D63215E68BA0}"/>
                  </a:ext>
                </a:extLst>
              </p:cNvPr>
              <p:cNvSpPr>
                <a:spLocks noChangeArrowheads="1"/>
              </p:cNvSpPr>
              <p:nvPr userDrawn="1"/>
            </p:nvSpPr>
            <p:spPr bwMode="ltGray">
              <a:xfrm rot="-2957028">
                <a:off x="930" y="2486"/>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8" name="Rectangle 86">
                <a:extLst>
                  <a:ext uri="{FF2B5EF4-FFF2-40B4-BE49-F238E27FC236}">
                    <a16:creationId xmlns:a16="http://schemas.microsoft.com/office/drawing/2014/main" xmlns="" id="{8FB0943C-CB9F-4FC0-84C6-9B5A5B106D45}"/>
                  </a:ext>
                </a:extLst>
              </p:cNvPr>
              <p:cNvSpPr>
                <a:spLocks noChangeArrowheads="1"/>
              </p:cNvSpPr>
              <p:nvPr userDrawn="1"/>
            </p:nvSpPr>
            <p:spPr bwMode="ltGray">
              <a:xfrm rot="-2957028">
                <a:off x="954" y="249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59" name="Rectangle 87">
                <a:extLst>
                  <a:ext uri="{FF2B5EF4-FFF2-40B4-BE49-F238E27FC236}">
                    <a16:creationId xmlns:a16="http://schemas.microsoft.com/office/drawing/2014/main" xmlns="" id="{8952F7BD-6F4F-4572-94F7-7B998A69CC7C}"/>
                  </a:ext>
                </a:extLst>
              </p:cNvPr>
              <p:cNvSpPr>
                <a:spLocks noChangeArrowheads="1"/>
              </p:cNvSpPr>
              <p:nvPr userDrawn="1"/>
            </p:nvSpPr>
            <p:spPr bwMode="ltGray">
              <a:xfrm rot="-2661033">
                <a:off x="974" y="2509"/>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0" name="Rectangle 88">
                <a:extLst>
                  <a:ext uri="{FF2B5EF4-FFF2-40B4-BE49-F238E27FC236}">
                    <a16:creationId xmlns:a16="http://schemas.microsoft.com/office/drawing/2014/main" xmlns="" id="{D312AE18-96A3-4AE9-BA6F-BB9592C0A369}"/>
                  </a:ext>
                </a:extLst>
              </p:cNvPr>
              <p:cNvSpPr>
                <a:spLocks noChangeArrowheads="1"/>
              </p:cNvSpPr>
              <p:nvPr userDrawn="1"/>
            </p:nvSpPr>
            <p:spPr bwMode="ltGray">
              <a:xfrm rot="-3638503">
                <a:off x="788" y="2426"/>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1" name="Rectangle 89">
                <a:extLst>
                  <a:ext uri="{FF2B5EF4-FFF2-40B4-BE49-F238E27FC236}">
                    <a16:creationId xmlns:a16="http://schemas.microsoft.com/office/drawing/2014/main" xmlns="" id="{5F1B0A2F-8D14-4B15-B301-DB7CD9D31797}"/>
                  </a:ext>
                </a:extLst>
              </p:cNvPr>
              <p:cNvSpPr>
                <a:spLocks noChangeArrowheads="1"/>
              </p:cNvSpPr>
              <p:nvPr userDrawn="1"/>
            </p:nvSpPr>
            <p:spPr bwMode="ltGray">
              <a:xfrm rot="-3638503">
                <a:off x="815" y="2434"/>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2" name="Rectangle 90">
                <a:extLst>
                  <a:ext uri="{FF2B5EF4-FFF2-40B4-BE49-F238E27FC236}">
                    <a16:creationId xmlns:a16="http://schemas.microsoft.com/office/drawing/2014/main" xmlns="" id="{7F8FD292-ACB3-41B1-A8B9-3BCD29A8683A}"/>
                  </a:ext>
                </a:extLst>
              </p:cNvPr>
              <p:cNvSpPr>
                <a:spLocks noChangeArrowheads="1"/>
              </p:cNvSpPr>
              <p:nvPr userDrawn="1"/>
            </p:nvSpPr>
            <p:spPr bwMode="ltGray">
              <a:xfrm rot="-3514633">
                <a:off x="837" y="2441"/>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3" name="Rectangle 91">
                <a:extLst>
                  <a:ext uri="{FF2B5EF4-FFF2-40B4-BE49-F238E27FC236}">
                    <a16:creationId xmlns:a16="http://schemas.microsoft.com/office/drawing/2014/main" xmlns="" id="{5D8E4A14-270C-4FBA-887C-12759023D658}"/>
                  </a:ext>
                </a:extLst>
              </p:cNvPr>
              <p:cNvSpPr>
                <a:spLocks noChangeArrowheads="1"/>
              </p:cNvSpPr>
              <p:nvPr userDrawn="1"/>
            </p:nvSpPr>
            <p:spPr bwMode="ltGray">
              <a:xfrm rot="-3220799">
                <a:off x="862" y="2453"/>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4" name="Rectangle 92">
                <a:extLst>
                  <a:ext uri="{FF2B5EF4-FFF2-40B4-BE49-F238E27FC236}">
                    <a16:creationId xmlns:a16="http://schemas.microsoft.com/office/drawing/2014/main" xmlns="" id="{FB7F6737-FE81-4944-87DF-5BA532836A99}"/>
                  </a:ext>
                </a:extLst>
              </p:cNvPr>
              <p:cNvSpPr>
                <a:spLocks noChangeArrowheads="1"/>
              </p:cNvSpPr>
              <p:nvPr userDrawn="1"/>
            </p:nvSpPr>
            <p:spPr bwMode="ltGray">
              <a:xfrm rot="-4338250">
                <a:off x="649" y="2396"/>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5" name="Rectangle 93">
                <a:extLst>
                  <a:ext uri="{FF2B5EF4-FFF2-40B4-BE49-F238E27FC236}">
                    <a16:creationId xmlns:a16="http://schemas.microsoft.com/office/drawing/2014/main" xmlns="" id="{A2D65AC2-5FEC-4A44-A2F8-5D50C60945FF}"/>
                  </a:ext>
                </a:extLst>
              </p:cNvPr>
              <p:cNvSpPr>
                <a:spLocks noChangeArrowheads="1"/>
              </p:cNvSpPr>
              <p:nvPr userDrawn="1"/>
            </p:nvSpPr>
            <p:spPr bwMode="ltGray">
              <a:xfrm rot="-4250359">
                <a:off x="677" y="2402"/>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6" name="Rectangle 94">
                <a:extLst>
                  <a:ext uri="{FF2B5EF4-FFF2-40B4-BE49-F238E27FC236}">
                    <a16:creationId xmlns:a16="http://schemas.microsoft.com/office/drawing/2014/main" xmlns="" id="{B5B2BD3C-1DB8-4B12-B983-DC7EBD644BE8}"/>
                  </a:ext>
                </a:extLst>
              </p:cNvPr>
              <p:cNvSpPr>
                <a:spLocks noChangeArrowheads="1"/>
              </p:cNvSpPr>
              <p:nvPr userDrawn="1"/>
            </p:nvSpPr>
            <p:spPr bwMode="ltGray">
              <a:xfrm rot="-4250359">
                <a:off x="707" y="2407"/>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7" name="Rectangle 95">
                <a:extLst>
                  <a:ext uri="{FF2B5EF4-FFF2-40B4-BE49-F238E27FC236}">
                    <a16:creationId xmlns:a16="http://schemas.microsoft.com/office/drawing/2014/main" xmlns="" id="{5806549E-84BC-429C-8B4C-D9668DBD809F}"/>
                  </a:ext>
                </a:extLst>
              </p:cNvPr>
              <p:cNvSpPr>
                <a:spLocks noChangeArrowheads="1"/>
              </p:cNvSpPr>
              <p:nvPr userDrawn="1"/>
            </p:nvSpPr>
            <p:spPr bwMode="ltGray">
              <a:xfrm rot="-3989246">
                <a:off x="737" y="2411"/>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8" name="Rectangle 96">
                <a:extLst>
                  <a:ext uri="{FF2B5EF4-FFF2-40B4-BE49-F238E27FC236}">
                    <a16:creationId xmlns:a16="http://schemas.microsoft.com/office/drawing/2014/main" xmlns="" id="{46DE4FA9-7030-4F56-9214-F85BF4265A15}"/>
                  </a:ext>
                </a:extLst>
              </p:cNvPr>
              <p:cNvSpPr>
                <a:spLocks noChangeArrowheads="1"/>
              </p:cNvSpPr>
              <p:nvPr userDrawn="1"/>
            </p:nvSpPr>
            <p:spPr bwMode="ltGray">
              <a:xfrm rot="-4862215">
                <a:off x="503" y="2395"/>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69" name="Rectangle 97">
                <a:extLst>
                  <a:ext uri="{FF2B5EF4-FFF2-40B4-BE49-F238E27FC236}">
                    <a16:creationId xmlns:a16="http://schemas.microsoft.com/office/drawing/2014/main" xmlns="" id="{280F035B-A23E-479E-8411-586065D1D8CC}"/>
                  </a:ext>
                </a:extLst>
              </p:cNvPr>
              <p:cNvSpPr>
                <a:spLocks noChangeArrowheads="1"/>
              </p:cNvSpPr>
              <p:nvPr userDrawn="1"/>
            </p:nvSpPr>
            <p:spPr bwMode="ltGray">
              <a:xfrm rot="-4673370">
                <a:off x="533" y="2393"/>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0" name="Rectangle 98">
                <a:extLst>
                  <a:ext uri="{FF2B5EF4-FFF2-40B4-BE49-F238E27FC236}">
                    <a16:creationId xmlns:a16="http://schemas.microsoft.com/office/drawing/2014/main" xmlns="" id="{23BC67D1-15F5-497C-B9D5-6CFF1FCEEE32}"/>
                  </a:ext>
                </a:extLst>
              </p:cNvPr>
              <p:cNvSpPr>
                <a:spLocks noChangeArrowheads="1"/>
              </p:cNvSpPr>
              <p:nvPr userDrawn="1"/>
            </p:nvSpPr>
            <p:spPr bwMode="ltGray">
              <a:xfrm rot="-4646721">
                <a:off x="563" y="2390"/>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1" name="Rectangle 99">
                <a:extLst>
                  <a:ext uri="{FF2B5EF4-FFF2-40B4-BE49-F238E27FC236}">
                    <a16:creationId xmlns:a16="http://schemas.microsoft.com/office/drawing/2014/main" xmlns="" id="{B63A3FD7-5530-4965-BDFC-849FF8B4210B}"/>
                  </a:ext>
                </a:extLst>
              </p:cNvPr>
              <p:cNvSpPr>
                <a:spLocks noChangeArrowheads="1"/>
              </p:cNvSpPr>
              <p:nvPr userDrawn="1"/>
            </p:nvSpPr>
            <p:spPr bwMode="ltGray">
              <a:xfrm rot="-4580623">
                <a:off x="594" y="2391"/>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2" name="Rectangle 100">
                <a:extLst>
                  <a:ext uri="{FF2B5EF4-FFF2-40B4-BE49-F238E27FC236}">
                    <a16:creationId xmlns:a16="http://schemas.microsoft.com/office/drawing/2014/main" xmlns="" id="{5A32BB01-9C9E-4966-B306-FAF1180B0184}"/>
                  </a:ext>
                </a:extLst>
              </p:cNvPr>
              <p:cNvSpPr>
                <a:spLocks noChangeArrowheads="1"/>
              </p:cNvSpPr>
              <p:nvPr userDrawn="1"/>
            </p:nvSpPr>
            <p:spPr bwMode="ltGray">
              <a:xfrm rot="-5195129">
                <a:off x="355" y="241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3" name="Rectangle 101">
                <a:extLst>
                  <a:ext uri="{FF2B5EF4-FFF2-40B4-BE49-F238E27FC236}">
                    <a16:creationId xmlns:a16="http://schemas.microsoft.com/office/drawing/2014/main" xmlns="" id="{8154D4EE-23E1-41D0-AEFC-19E5279F4488}"/>
                  </a:ext>
                </a:extLst>
              </p:cNvPr>
              <p:cNvSpPr>
                <a:spLocks noChangeArrowheads="1"/>
              </p:cNvSpPr>
              <p:nvPr userDrawn="1"/>
            </p:nvSpPr>
            <p:spPr bwMode="ltGray">
              <a:xfrm rot="-5360484">
                <a:off x="385" y="240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4" name="Rectangle 102">
                <a:extLst>
                  <a:ext uri="{FF2B5EF4-FFF2-40B4-BE49-F238E27FC236}">
                    <a16:creationId xmlns:a16="http://schemas.microsoft.com/office/drawing/2014/main" xmlns="" id="{25464389-5912-4162-B6A1-7890732EA033}"/>
                  </a:ext>
                </a:extLst>
              </p:cNvPr>
              <p:cNvSpPr>
                <a:spLocks noChangeArrowheads="1"/>
              </p:cNvSpPr>
              <p:nvPr userDrawn="1"/>
            </p:nvSpPr>
            <p:spPr bwMode="ltGray">
              <a:xfrm rot="-5288939">
                <a:off x="418" y="2405"/>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5" name="Rectangle 103">
                <a:extLst>
                  <a:ext uri="{FF2B5EF4-FFF2-40B4-BE49-F238E27FC236}">
                    <a16:creationId xmlns:a16="http://schemas.microsoft.com/office/drawing/2014/main" xmlns="" id="{A8480CFD-E847-4E71-911D-4065D5C8DD9B}"/>
                  </a:ext>
                </a:extLst>
              </p:cNvPr>
              <p:cNvSpPr>
                <a:spLocks noChangeArrowheads="1"/>
              </p:cNvSpPr>
              <p:nvPr userDrawn="1"/>
            </p:nvSpPr>
            <p:spPr bwMode="ltGray">
              <a:xfrm rot="-5164854">
                <a:off x="449" y="2400"/>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6" name="Rectangle 104">
                <a:extLst>
                  <a:ext uri="{FF2B5EF4-FFF2-40B4-BE49-F238E27FC236}">
                    <a16:creationId xmlns:a16="http://schemas.microsoft.com/office/drawing/2014/main" xmlns="" id="{99FD7715-C1AB-46EC-88B0-D68FB77E915F}"/>
                  </a:ext>
                </a:extLst>
              </p:cNvPr>
              <p:cNvSpPr>
                <a:spLocks noChangeArrowheads="1"/>
              </p:cNvSpPr>
              <p:nvPr userDrawn="1"/>
            </p:nvSpPr>
            <p:spPr bwMode="ltGray">
              <a:xfrm rot="-6132163">
                <a:off x="206" y="245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7" name="Rectangle 105">
                <a:extLst>
                  <a:ext uri="{FF2B5EF4-FFF2-40B4-BE49-F238E27FC236}">
                    <a16:creationId xmlns:a16="http://schemas.microsoft.com/office/drawing/2014/main" xmlns="" id="{04C77C90-4890-425F-B232-DF0AC4E2AED3}"/>
                  </a:ext>
                </a:extLst>
              </p:cNvPr>
              <p:cNvSpPr>
                <a:spLocks noChangeArrowheads="1"/>
              </p:cNvSpPr>
              <p:nvPr userDrawn="1"/>
            </p:nvSpPr>
            <p:spPr bwMode="ltGray">
              <a:xfrm rot="-6220433">
                <a:off x="237" y="244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8" name="Rectangle 106">
                <a:extLst>
                  <a:ext uri="{FF2B5EF4-FFF2-40B4-BE49-F238E27FC236}">
                    <a16:creationId xmlns:a16="http://schemas.microsoft.com/office/drawing/2014/main" xmlns="" id="{4C165346-424D-443C-98CF-376910D37FB9}"/>
                  </a:ext>
                </a:extLst>
              </p:cNvPr>
              <p:cNvSpPr>
                <a:spLocks noChangeArrowheads="1"/>
              </p:cNvSpPr>
              <p:nvPr userDrawn="1"/>
            </p:nvSpPr>
            <p:spPr bwMode="ltGray">
              <a:xfrm rot="-6110943">
                <a:off x="266" y="243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79" name="Rectangle 107">
                <a:extLst>
                  <a:ext uri="{FF2B5EF4-FFF2-40B4-BE49-F238E27FC236}">
                    <a16:creationId xmlns:a16="http://schemas.microsoft.com/office/drawing/2014/main" xmlns="" id="{C2C6A48D-D6DC-466C-AAAF-6447C1969A96}"/>
                  </a:ext>
                </a:extLst>
              </p:cNvPr>
              <p:cNvSpPr>
                <a:spLocks noChangeArrowheads="1"/>
              </p:cNvSpPr>
              <p:nvPr userDrawn="1"/>
            </p:nvSpPr>
            <p:spPr bwMode="ltGray">
              <a:xfrm rot="-5919570">
                <a:off x="292" y="242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0" name="Rectangle 108">
                <a:extLst>
                  <a:ext uri="{FF2B5EF4-FFF2-40B4-BE49-F238E27FC236}">
                    <a16:creationId xmlns:a16="http://schemas.microsoft.com/office/drawing/2014/main" xmlns="" id="{7AE449E8-A178-4BCA-BBE6-5B5BA6407016}"/>
                  </a:ext>
                </a:extLst>
              </p:cNvPr>
              <p:cNvSpPr>
                <a:spLocks noChangeArrowheads="1"/>
              </p:cNvSpPr>
              <p:nvPr userDrawn="1"/>
            </p:nvSpPr>
            <p:spPr bwMode="ltGray">
              <a:xfrm rot="-7376291">
                <a:off x="5" y="2549"/>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1" name="Rectangle 109">
                <a:extLst>
                  <a:ext uri="{FF2B5EF4-FFF2-40B4-BE49-F238E27FC236}">
                    <a16:creationId xmlns:a16="http://schemas.microsoft.com/office/drawing/2014/main" xmlns="" id="{EA100569-421B-4D85-9DDD-9E0A02D35523}"/>
                  </a:ext>
                </a:extLst>
              </p:cNvPr>
              <p:cNvSpPr>
                <a:spLocks noChangeArrowheads="1"/>
              </p:cNvSpPr>
              <p:nvPr userDrawn="1"/>
            </p:nvSpPr>
            <p:spPr bwMode="ltGray">
              <a:xfrm rot="-7168347">
                <a:off x="64" y="2517"/>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2" name="Rectangle 110">
                <a:extLst>
                  <a:ext uri="{FF2B5EF4-FFF2-40B4-BE49-F238E27FC236}">
                    <a16:creationId xmlns:a16="http://schemas.microsoft.com/office/drawing/2014/main" xmlns="" id="{2D9B01C4-BC58-4779-9254-7DF106644EBB}"/>
                  </a:ext>
                </a:extLst>
              </p:cNvPr>
              <p:cNvSpPr>
                <a:spLocks noChangeArrowheads="1"/>
              </p:cNvSpPr>
              <p:nvPr userDrawn="1"/>
            </p:nvSpPr>
            <p:spPr bwMode="ltGray">
              <a:xfrm rot="-6802416">
                <a:off x="92" y="2502"/>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3" name="Rectangle 111">
                <a:extLst>
                  <a:ext uri="{FF2B5EF4-FFF2-40B4-BE49-F238E27FC236}">
                    <a16:creationId xmlns:a16="http://schemas.microsoft.com/office/drawing/2014/main" xmlns="" id="{1ACF2218-CBEC-4005-83D2-F5C658A25695}"/>
                  </a:ext>
                </a:extLst>
              </p:cNvPr>
              <p:cNvSpPr>
                <a:spLocks noChangeArrowheads="1"/>
              </p:cNvSpPr>
              <p:nvPr userDrawn="1"/>
            </p:nvSpPr>
            <p:spPr bwMode="ltGray">
              <a:xfrm rot="-6802416">
                <a:off x="119" y="2492"/>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4" name="Rectangle 112">
                <a:extLst>
                  <a:ext uri="{FF2B5EF4-FFF2-40B4-BE49-F238E27FC236}">
                    <a16:creationId xmlns:a16="http://schemas.microsoft.com/office/drawing/2014/main" xmlns="" id="{4EA52948-CD32-49EA-96BE-4444773C9E2B}"/>
                  </a:ext>
                </a:extLst>
              </p:cNvPr>
              <p:cNvSpPr>
                <a:spLocks noChangeArrowheads="1"/>
              </p:cNvSpPr>
              <p:nvPr userDrawn="1"/>
            </p:nvSpPr>
            <p:spPr bwMode="ltGray">
              <a:xfrm rot="-6457704">
                <a:off x="150" y="247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5" name="Rectangle 113">
                <a:extLst>
                  <a:ext uri="{FF2B5EF4-FFF2-40B4-BE49-F238E27FC236}">
                    <a16:creationId xmlns:a16="http://schemas.microsoft.com/office/drawing/2014/main" xmlns="" id="{5B8E8915-3566-455E-BE84-51060868EF7D}"/>
                  </a:ext>
                </a:extLst>
              </p:cNvPr>
              <p:cNvSpPr>
                <a:spLocks noChangeArrowheads="1"/>
              </p:cNvSpPr>
              <p:nvPr userDrawn="1"/>
            </p:nvSpPr>
            <p:spPr bwMode="ltGray">
              <a:xfrm rot="-1876771">
                <a:off x="0" y="3363"/>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6" name="Rectangle 114">
                <a:extLst>
                  <a:ext uri="{FF2B5EF4-FFF2-40B4-BE49-F238E27FC236}">
                    <a16:creationId xmlns:a16="http://schemas.microsoft.com/office/drawing/2014/main" xmlns="" id="{0A34BF5C-BC77-404D-B5E9-EE63529101C5}"/>
                  </a:ext>
                </a:extLst>
              </p:cNvPr>
              <p:cNvSpPr>
                <a:spLocks noChangeArrowheads="1"/>
              </p:cNvSpPr>
              <p:nvPr userDrawn="1"/>
            </p:nvSpPr>
            <p:spPr bwMode="ltGray">
              <a:xfrm rot="3283992">
                <a:off x="511" y="3478"/>
                <a:ext cx="24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7" name="Rectangle 115">
                <a:extLst>
                  <a:ext uri="{FF2B5EF4-FFF2-40B4-BE49-F238E27FC236}">
                    <a16:creationId xmlns:a16="http://schemas.microsoft.com/office/drawing/2014/main" xmlns="" id="{2DC7BA7F-C42B-4036-A3DA-2F49EF72C1ED}"/>
                  </a:ext>
                </a:extLst>
              </p:cNvPr>
              <p:cNvSpPr>
                <a:spLocks noChangeArrowheads="1"/>
              </p:cNvSpPr>
              <p:nvPr userDrawn="1"/>
            </p:nvSpPr>
            <p:spPr bwMode="ltGray">
              <a:xfrm rot="3283992">
                <a:off x="35" y="2798"/>
                <a:ext cx="24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8" name="Rectangle 116">
                <a:extLst>
                  <a:ext uri="{FF2B5EF4-FFF2-40B4-BE49-F238E27FC236}">
                    <a16:creationId xmlns:a16="http://schemas.microsoft.com/office/drawing/2014/main" xmlns="" id="{9090A20C-095F-44EB-AF6C-1412239EC8A7}"/>
                  </a:ext>
                </a:extLst>
              </p:cNvPr>
              <p:cNvSpPr>
                <a:spLocks noChangeArrowheads="1"/>
              </p:cNvSpPr>
              <p:nvPr userDrawn="1"/>
            </p:nvSpPr>
            <p:spPr bwMode="ltGray">
              <a:xfrm rot="-1876771">
                <a:off x="700" y="2851"/>
                <a:ext cx="31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89" name="Rectangle 117">
                <a:extLst>
                  <a:ext uri="{FF2B5EF4-FFF2-40B4-BE49-F238E27FC236}">
                    <a16:creationId xmlns:a16="http://schemas.microsoft.com/office/drawing/2014/main" xmlns="" id="{9D890995-A9D3-40BF-A40A-AED927959B5D}"/>
                  </a:ext>
                </a:extLst>
              </p:cNvPr>
              <p:cNvSpPr>
                <a:spLocks noChangeArrowheads="1"/>
              </p:cNvSpPr>
              <p:nvPr userDrawn="1"/>
            </p:nvSpPr>
            <p:spPr bwMode="ltGray">
              <a:xfrm rot="5908516">
                <a:off x="200" y="3915"/>
                <a:ext cx="138"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0" name="Rectangle 118">
                <a:extLst>
                  <a:ext uri="{FF2B5EF4-FFF2-40B4-BE49-F238E27FC236}">
                    <a16:creationId xmlns:a16="http://schemas.microsoft.com/office/drawing/2014/main" xmlns="" id="{4FA0076D-CFA7-4A8E-848D-9D811D481DF6}"/>
                  </a:ext>
                </a:extLst>
              </p:cNvPr>
              <p:cNvSpPr>
                <a:spLocks noChangeArrowheads="1"/>
              </p:cNvSpPr>
              <p:nvPr userDrawn="1"/>
            </p:nvSpPr>
            <p:spPr bwMode="ltGray">
              <a:xfrm rot="6683973">
                <a:off x="45" y="3915"/>
                <a:ext cx="144"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1" name="Rectangle 119">
                <a:extLst>
                  <a:ext uri="{FF2B5EF4-FFF2-40B4-BE49-F238E27FC236}">
                    <a16:creationId xmlns:a16="http://schemas.microsoft.com/office/drawing/2014/main" xmlns="" id="{EECF18CC-CE2D-4614-AE46-F7900F476EC0}"/>
                  </a:ext>
                </a:extLst>
              </p:cNvPr>
              <p:cNvSpPr>
                <a:spLocks noChangeArrowheads="1"/>
              </p:cNvSpPr>
              <p:nvPr userDrawn="1"/>
            </p:nvSpPr>
            <p:spPr bwMode="ltGray">
              <a:xfrm rot="5245609">
                <a:off x="361" y="3893"/>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2" name="Rectangle 120">
                <a:extLst>
                  <a:ext uri="{FF2B5EF4-FFF2-40B4-BE49-F238E27FC236}">
                    <a16:creationId xmlns:a16="http://schemas.microsoft.com/office/drawing/2014/main" xmlns="" id="{D631A22C-9038-4E4C-AA3B-3929AE335807}"/>
                  </a:ext>
                </a:extLst>
              </p:cNvPr>
              <p:cNvSpPr>
                <a:spLocks noChangeArrowheads="1"/>
              </p:cNvSpPr>
              <p:nvPr userDrawn="1"/>
            </p:nvSpPr>
            <p:spPr bwMode="ltGray">
              <a:xfrm rot="4500520">
                <a:off x="522" y="3847"/>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3" name="Rectangle 121">
                <a:extLst>
                  <a:ext uri="{FF2B5EF4-FFF2-40B4-BE49-F238E27FC236}">
                    <a16:creationId xmlns:a16="http://schemas.microsoft.com/office/drawing/2014/main" xmlns="" id="{96E34D2B-46FC-43B0-9FF3-F41AC30C0E54}"/>
                  </a:ext>
                </a:extLst>
              </p:cNvPr>
              <p:cNvSpPr>
                <a:spLocks noChangeArrowheads="1"/>
              </p:cNvSpPr>
              <p:nvPr userDrawn="1"/>
            </p:nvSpPr>
            <p:spPr bwMode="ltGray">
              <a:xfrm rot="3805227">
                <a:off x="670" y="3778"/>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4" name="Rectangle 122">
                <a:extLst>
                  <a:ext uri="{FF2B5EF4-FFF2-40B4-BE49-F238E27FC236}">
                    <a16:creationId xmlns:a16="http://schemas.microsoft.com/office/drawing/2014/main" xmlns="" id="{C8B75DCD-4AE9-4715-954F-E35BA1D1C445}"/>
                  </a:ext>
                </a:extLst>
              </p:cNvPr>
              <p:cNvSpPr>
                <a:spLocks noChangeArrowheads="1"/>
              </p:cNvSpPr>
              <p:nvPr userDrawn="1"/>
            </p:nvSpPr>
            <p:spPr bwMode="ltGray">
              <a:xfrm rot="3060138">
                <a:off x="813" y="3688"/>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5" name="Rectangle 123">
                <a:extLst>
                  <a:ext uri="{FF2B5EF4-FFF2-40B4-BE49-F238E27FC236}">
                    <a16:creationId xmlns:a16="http://schemas.microsoft.com/office/drawing/2014/main" xmlns="" id="{3EC855E4-C57B-4132-B8CA-9D8978735CBE}"/>
                  </a:ext>
                </a:extLst>
              </p:cNvPr>
              <p:cNvSpPr>
                <a:spLocks noChangeArrowheads="1"/>
              </p:cNvSpPr>
              <p:nvPr userDrawn="1"/>
            </p:nvSpPr>
            <p:spPr bwMode="ltGray">
              <a:xfrm rot="2090281">
                <a:off x="938" y="3582"/>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6" name="Rectangle 124">
                <a:extLst>
                  <a:ext uri="{FF2B5EF4-FFF2-40B4-BE49-F238E27FC236}">
                    <a16:creationId xmlns:a16="http://schemas.microsoft.com/office/drawing/2014/main" xmlns="" id="{8AEFA0CA-AC72-4432-B31D-7ACCF556B553}"/>
                  </a:ext>
                </a:extLst>
              </p:cNvPr>
              <p:cNvSpPr>
                <a:spLocks noChangeArrowheads="1"/>
              </p:cNvSpPr>
              <p:nvPr userDrawn="1"/>
            </p:nvSpPr>
            <p:spPr bwMode="ltGray">
              <a:xfrm rot="-7168347">
                <a:off x="-18" y="2506"/>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7" name="Rectangle 125">
                <a:extLst>
                  <a:ext uri="{FF2B5EF4-FFF2-40B4-BE49-F238E27FC236}">
                    <a16:creationId xmlns:a16="http://schemas.microsoft.com/office/drawing/2014/main" xmlns="" id="{E8F46AB3-691E-4993-801F-8B45C9A18DE3}"/>
                  </a:ext>
                </a:extLst>
              </p:cNvPr>
              <p:cNvSpPr>
                <a:spLocks noChangeArrowheads="1"/>
              </p:cNvSpPr>
              <p:nvPr userDrawn="1"/>
            </p:nvSpPr>
            <p:spPr bwMode="ltGray">
              <a:xfrm rot="-6406501">
                <a:off x="136" y="2433"/>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8" name="Rectangle 126">
                <a:extLst>
                  <a:ext uri="{FF2B5EF4-FFF2-40B4-BE49-F238E27FC236}">
                    <a16:creationId xmlns:a16="http://schemas.microsoft.com/office/drawing/2014/main" xmlns="" id="{E93CFE2A-E56C-4058-B5B6-A0E622B8475E}"/>
                  </a:ext>
                </a:extLst>
              </p:cNvPr>
              <p:cNvSpPr>
                <a:spLocks noChangeArrowheads="1"/>
              </p:cNvSpPr>
              <p:nvPr userDrawn="1"/>
            </p:nvSpPr>
            <p:spPr bwMode="ltGray">
              <a:xfrm rot="-4970620">
                <a:off x="447" y="2364"/>
                <a:ext cx="138"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799" name="Rectangle 127">
                <a:extLst>
                  <a:ext uri="{FF2B5EF4-FFF2-40B4-BE49-F238E27FC236}">
                    <a16:creationId xmlns:a16="http://schemas.microsoft.com/office/drawing/2014/main" xmlns="" id="{45793FA3-5175-4D3E-A2E6-F303659011DB}"/>
                  </a:ext>
                </a:extLst>
              </p:cNvPr>
              <p:cNvSpPr>
                <a:spLocks noChangeArrowheads="1"/>
              </p:cNvSpPr>
              <p:nvPr userDrawn="1"/>
            </p:nvSpPr>
            <p:spPr bwMode="ltGray">
              <a:xfrm rot="-4298502">
                <a:off x="597" y="2360"/>
                <a:ext cx="150"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0" name="Rectangle 128">
                <a:extLst>
                  <a:ext uri="{FF2B5EF4-FFF2-40B4-BE49-F238E27FC236}">
                    <a16:creationId xmlns:a16="http://schemas.microsoft.com/office/drawing/2014/main" xmlns="" id="{85478CDD-889E-4795-905C-DDEB748B0564}"/>
                  </a:ext>
                </a:extLst>
              </p:cNvPr>
              <p:cNvSpPr>
                <a:spLocks noChangeArrowheads="1"/>
              </p:cNvSpPr>
              <p:nvPr userDrawn="1"/>
            </p:nvSpPr>
            <p:spPr bwMode="ltGray">
              <a:xfrm rot="-3676305">
                <a:off x="739" y="2386"/>
                <a:ext cx="15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1" name="Rectangle 129">
                <a:extLst>
                  <a:ext uri="{FF2B5EF4-FFF2-40B4-BE49-F238E27FC236}">
                    <a16:creationId xmlns:a16="http://schemas.microsoft.com/office/drawing/2014/main" xmlns="" id="{23A7744A-0A2D-4371-BCBC-D51F76D23FCF}"/>
                  </a:ext>
                </a:extLst>
              </p:cNvPr>
              <p:cNvSpPr>
                <a:spLocks noChangeArrowheads="1"/>
              </p:cNvSpPr>
              <p:nvPr userDrawn="1"/>
            </p:nvSpPr>
            <p:spPr bwMode="ltGray">
              <a:xfrm rot="-3188616">
                <a:off x="869" y="2430"/>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2" name="Rectangle 130">
                <a:extLst>
                  <a:ext uri="{FF2B5EF4-FFF2-40B4-BE49-F238E27FC236}">
                    <a16:creationId xmlns:a16="http://schemas.microsoft.com/office/drawing/2014/main" xmlns="" id="{9395D18B-B2EC-49BC-B946-6A58C027EFB2}"/>
                  </a:ext>
                </a:extLst>
              </p:cNvPr>
              <p:cNvSpPr>
                <a:spLocks noChangeArrowheads="1"/>
              </p:cNvSpPr>
              <p:nvPr userDrawn="1"/>
            </p:nvSpPr>
            <p:spPr bwMode="ltGray">
              <a:xfrm rot="-2610246">
                <a:off x="984" y="2497"/>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3" name="Rectangle 131">
                <a:extLst>
                  <a:ext uri="{FF2B5EF4-FFF2-40B4-BE49-F238E27FC236}">
                    <a16:creationId xmlns:a16="http://schemas.microsoft.com/office/drawing/2014/main" xmlns="" id="{94823509-C99A-4678-8FFC-E301989E5A1F}"/>
                  </a:ext>
                </a:extLst>
              </p:cNvPr>
              <p:cNvSpPr>
                <a:spLocks noChangeArrowheads="1"/>
              </p:cNvSpPr>
              <p:nvPr userDrawn="1"/>
            </p:nvSpPr>
            <p:spPr bwMode="ltGray">
              <a:xfrm rot="-2190008">
                <a:off x="1075" y="2585"/>
                <a:ext cx="17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4" name="Rectangle 132">
                <a:extLst>
                  <a:ext uri="{FF2B5EF4-FFF2-40B4-BE49-F238E27FC236}">
                    <a16:creationId xmlns:a16="http://schemas.microsoft.com/office/drawing/2014/main" xmlns="" id="{E77DF3F0-A770-45EB-A057-8B9F0B6DAF38}"/>
                  </a:ext>
                </a:extLst>
              </p:cNvPr>
              <p:cNvSpPr>
                <a:spLocks noChangeArrowheads="1"/>
              </p:cNvSpPr>
              <p:nvPr userDrawn="1"/>
            </p:nvSpPr>
            <p:spPr bwMode="ltGray">
              <a:xfrm rot="-1728558">
                <a:off x="1147" y="2688"/>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5" name="Rectangle 133">
                <a:extLst>
                  <a:ext uri="{FF2B5EF4-FFF2-40B4-BE49-F238E27FC236}">
                    <a16:creationId xmlns:a16="http://schemas.microsoft.com/office/drawing/2014/main" xmlns="" id="{3E17564B-7B08-4E26-88B1-5165683A7834}"/>
                  </a:ext>
                </a:extLst>
              </p:cNvPr>
              <p:cNvSpPr>
                <a:spLocks noChangeArrowheads="1"/>
              </p:cNvSpPr>
              <p:nvPr userDrawn="1"/>
            </p:nvSpPr>
            <p:spPr bwMode="ltGray">
              <a:xfrm rot="-1172118">
                <a:off x="1198" y="2805"/>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6" name="Rectangle 134">
                <a:extLst>
                  <a:ext uri="{FF2B5EF4-FFF2-40B4-BE49-F238E27FC236}">
                    <a16:creationId xmlns:a16="http://schemas.microsoft.com/office/drawing/2014/main" xmlns="" id="{49BC8F76-2D18-440D-A1BE-FE242477BBD3}"/>
                  </a:ext>
                </a:extLst>
              </p:cNvPr>
              <p:cNvSpPr>
                <a:spLocks noChangeArrowheads="1"/>
              </p:cNvSpPr>
              <p:nvPr userDrawn="1"/>
            </p:nvSpPr>
            <p:spPr bwMode="ltGray">
              <a:xfrm rot="-753845">
                <a:off x="1218" y="2930"/>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7" name="Rectangle 135">
                <a:extLst>
                  <a:ext uri="{FF2B5EF4-FFF2-40B4-BE49-F238E27FC236}">
                    <a16:creationId xmlns:a16="http://schemas.microsoft.com/office/drawing/2014/main" xmlns="" id="{F018ED1A-157E-4489-BDF0-5D46EB5A0D61}"/>
                  </a:ext>
                </a:extLst>
              </p:cNvPr>
              <p:cNvSpPr>
                <a:spLocks noChangeArrowheads="1"/>
              </p:cNvSpPr>
              <p:nvPr userDrawn="1"/>
            </p:nvSpPr>
            <p:spPr bwMode="ltGray">
              <a:xfrm rot="-287823">
                <a:off x="1213" y="3066"/>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8" name="Rectangle 136">
                <a:extLst>
                  <a:ext uri="{FF2B5EF4-FFF2-40B4-BE49-F238E27FC236}">
                    <a16:creationId xmlns:a16="http://schemas.microsoft.com/office/drawing/2014/main" xmlns="" id="{DAAB7AA3-F181-4C5C-8285-AE2AC82CBEE3}"/>
                  </a:ext>
                </a:extLst>
              </p:cNvPr>
              <p:cNvSpPr>
                <a:spLocks noChangeArrowheads="1"/>
              </p:cNvSpPr>
              <p:nvPr userDrawn="1"/>
            </p:nvSpPr>
            <p:spPr bwMode="ltGray">
              <a:xfrm rot="696741">
                <a:off x="1126" y="3337"/>
                <a:ext cx="150"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09" name="Rectangle 137">
                <a:extLst>
                  <a:ext uri="{FF2B5EF4-FFF2-40B4-BE49-F238E27FC236}">
                    <a16:creationId xmlns:a16="http://schemas.microsoft.com/office/drawing/2014/main" xmlns="" id="{9605B19C-2EF4-4499-9A9C-BC4D6E83BA03}"/>
                  </a:ext>
                </a:extLst>
              </p:cNvPr>
              <p:cNvSpPr>
                <a:spLocks noChangeArrowheads="1"/>
              </p:cNvSpPr>
              <p:nvPr userDrawn="1"/>
            </p:nvSpPr>
            <p:spPr bwMode="ltGray">
              <a:xfrm rot="1529990">
                <a:off x="1041" y="3465"/>
                <a:ext cx="140"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10" name="Freeform 138">
                <a:extLst>
                  <a:ext uri="{FF2B5EF4-FFF2-40B4-BE49-F238E27FC236}">
                    <a16:creationId xmlns:a16="http://schemas.microsoft.com/office/drawing/2014/main" xmlns="" id="{92481EAA-4848-4B10-B10A-BB102296A334}"/>
                  </a:ext>
                </a:extLst>
              </p:cNvPr>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1" name="Freeform 139">
                <a:extLst>
                  <a:ext uri="{FF2B5EF4-FFF2-40B4-BE49-F238E27FC236}">
                    <a16:creationId xmlns:a16="http://schemas.microsoft.com/office/drawing/2014/main" xmlns="" id="{631F29B6-1F2D-4F73-9578-2D2CAD60A06B}"/>
                  </a:ext>
                </a:extLst>
              </p:cNvPr>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2" name="Freeform 140">
                <a:extLst>
                  <a:ext uri="{FF2B5EF4-FFF2-40B4-BE49-F238E27FC236}">
                    <a16:creationId xmlns:a16="http://schemas.microsoft.com/office/drawing/2014/main" xmlns="" id="{79501E9C-8E05-4B4C-BEAA-96BEACFE3BBA}"/>
                  </a:ext>
                </a:extLst>
              </p:cNvPr>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3" name="Freeform 141">
                <a:extLst>
                  <a:ext uri="{FF2B5EF4-FFF2-40B4-BE49-F238E27FC236}">
                    <a16:creationId xmlns:a16="http://schemas.microsoft.com/office/drawing/2014/main" xmlns="" id="{C2DE3A0D-5873-4BE4-8691-E3A7D57194D0}"/>
                  </a:ext>
                </a:extLst>
              </p:cNvPr>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4" name="Freeform 142">
                <a:extLst>
                  <a:ext uri="{FF2B5EF4-FFF2-40B4-BE49-F238E27FC236}">
                    <a16:creationId xmlns:a16="http://schemas.microsoft.com/office/drawing/2014/main" xmlns="" id="{4D8F9284-CC86-4DB6-ADB5-642C56294AAD}"/>
                  </a:ext>
                </a:extLst>
              </p:cNvPr>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5" name="Freeform 143">
                <a:extLst>
                  <a:ext uri="{FF2B5EF4-FFF2-40B4-BE49-F238E27FC236}">
                    <a16:creationId xmlns:a16="http://schemas.microsoft.com/office/drawing/2014/main" xmlns="" id="{01C5EF73-3D93-4AF8-8DD5-D9CFFCCC66F9}"/>
                  </a:ext>
                </a:extLst>
              </p:cNvPr>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6" name="Freeform 144">
                <a:extLst>
                  <a:ext uri="{FF2B5EF4-FFF2-40B4-BE49-F238E27FC236}">
                    <a16:creationId xmlns:a16="http://schemas.microsoft.com/office/drawing/2014/main" xmlns="" id="{89811E8E-D817-4B20-A1A8-6DD0376B5F96}"/>
                  </a:ext>
                </a:extLst>
              </p:cNvPr>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7" name="Freeform 145">
                <a:extLst>
                  <a:ext uri="{FF2B5EF4-FFF2-40B4-BE49-F238E27FC236}">
                    <a16:creationId xmlns:a16="http://schemas.microsoft.com/office/drawing/2014/main" xmlns="" id="{C6E445CC-522E-4E74-BFAB-A2F71BA0FFC3}"/>
                  </a:ext>
                </a:extLst>
              </p:cNvPr>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8" name="Freeform 146">
                <a:extLst>
                  <a:ext uri="{FF2B5EF4-FFF2-40B4-BE49-F238E27FC236}">
                    <a16:creationId xmlns:a16="http://schemas.microsoft.com/office/drawing/2014/main" xmlns="" id="{FF288448-1D15-42CB-B743-398A9FB6F40F}"/>
                  </a:ext>
                </a:extLst>
              </p:cNvPr>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9" name="Rectangle 147">
                <a:extLst>
                  <a:ext uri="{FF2B5EF4-FFF2-40B4-BE49-F238E27FC236}">
                    <a16:creationId xmlns:a16="http://schemas.microsoft.com/office/drawing/2014/main" xmlns="" id="{5FBF6E71-6F66-419A-A772-F80C61F8CFC7}"/>
                  </a:ext>
                </a:extLst>
              </p:cNvPr>
              <p:cNvSpPr>
                <a:spLocks noChangeArrowheads="1"/>
              </p:cNvSpPr>
              <p:nvPr userDrawn="1"/>
            </p:nvSpPr>
            <p:spPr bwMode="ltGray">
              <a:xfrm rot="244926">
                <a:off x="1177" y="3201"/>
                <a:ext cx="16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20" name="Rectangle 148">
                <a:extLst>
                  <a:ext uri="{FF2B5EF4-FFF2-40B4-BE49-F238E27FC236}">
                    <a16:creationId xmlns:a16="http://schemas.microsoft.com/office/drawing/2014/main" xmlns="" id="{6C974D3A-DAFF-494D-AF91-20D46F531177}"/>
                  </a:ext>
                </a:extLst>
              </p:cNvPr>
              <p:cNvSpPr>
                <a:spLocks noChangeArrowheads="1"/>
              </p:cNvSpPr>
              <p:nvPr userDrawn="1"/>
            </p:nvSpPr>
            <p:spPr bwMode="ltGray">
              <a:xfrm rot="-5598588">
                <a:off x="290" y="2386"/>
                <a:ext cx="138"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821" name="Freeform 149">
                <a:extLst>
                  <a:ext uri="{FF2B5EF4-FFF2-40B4-BE49-F238E27FC236}">
                    <a16:creationId xmlns:a16="http://schemas.microsoft.com/office/drawing/2014/main" xmlns="" id="{7EC37C77-1FEB-41FE-A213-CFC63DCFE2DF}"/>
                  </a:ext>
                </a:extLst>
              </p:cNvPr>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822" name="Freeform 150">
                <a:extLst>
                  <a:ext uri="{FF2B5EF4-FFF2-40B4-BE49-F238E27FC236}">
                    <a16:creationId xmlns:a16="http://schemas.microsoft.com/office/drawing/2014/main" xmlns="" id="{78306EC9-EEE0-44C7-9785-21F1D5CAF53E}"/>
                  </a:ext>
                </a:extLst>
              </p:cNvPr>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823" name="Freeform 151">
                <a:extLst>
                  <a:ext uri="{FF2B5EF4-FFF2-40B4-BE49-F238E27FC236}">
                    <a16:creationId xmlns:a16="http://schemas.microsoft.com/office/drawing/2014/main" xmlns="" id="{F451F92C-B96B-4D59-A167-A4013132844E}"/>
                  </a:ext>
                </a:extLst>
              </p:cNvPr>
              <p:cNvSpPr>
                <a:spLocks/>
              </p:cNvSpPr>
              <p:nvPr userDrawn="1"/>
            </p:nvSpPr>
            <p:spPr bwMode="ltGray">
              <a:xfrm>
                <a:off x="235" y="2503"/>
                <a:ext cx="348" cy="1272"/>
              </a:xfrm>
              <a:custGeom>
                <a:avLst/>
                <a:gdLst>
                  <a:gd name="T0" fmla="*/ 0 w 348"/>
                  <a:gd name="T1" fmla="*/ 0 h 1272"/>
                  <a:gd name="T2" fmla="*/ 287 w 348"/>
                  <a:gd name="T3" fmla="*/ 582 h 1272"/>
                  <a:gd name="T4" fmla="*/ 348 w 348"/>
                  <a:gd name="T5" fmla="*/ 1272 h 1272"/>
                  <a:gd name="T6" fmla="*/ 54 w 348"/>
                  <a:gd name="T7" fmla="*/ 676 h 1272"/>
                  <a:gd name="T8" fmla="*/ 0 w 348"/>
                  <a:gd name="T9" fmla="*/ 0 h 1272"/>
                </a:gdLst>
                <a:ahLst/>
                <a:cxnLst>
                  <a:cxn ang="0">
                    <a:pos x="T0" y="T1"/>
                  </a:cxn>
                  <a:cxn ang="0">
                    <a:pos x="T2" y="T3"/>
                  </a:cxn>
                  <a:cxn ang="0">
                    <a:pos x="T4" y="T5"/>
                  </a:cxn>
                  <a:cxn ang="0">
                    <a:pos x="T6" y="T7"/>
                  </a:cxn>
                  <a:cxn ang="0">
                    <a:pos x="T8" y="T9"/>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a:noFill/>
              </a:ln>
              <a:effectLst/>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8824" name="Oval 152">
                <a:extLst>
                  <a:ext uri="{FF2B5EF4-FFF2-40B4-BE49-F238E27FC236}">
                    <a16:creationId xmlns:a16="http://schemas.microsoft.com/office/drawing/2014/main" xmlns="" id="{70D55141-04C1-4E87-AF13-056284501DB9}"/>
                  </a:ext>
                </a:extLst>
              </p:cNvPr>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sp>
        <p:nvSpPr>
          <p:cNvPr id="28825" name="Rectangle 153">
            <a:extLst>
              <a:ext uri="{FF2B5EF4-FFF2-40B4-BE49-F238E27FC236}">
                <a16:creationId xmlns:a16="http://schemas.microsoft.com/office/drawing/2014/main" xmlns="" id="{48854E99-8426-4735-B658-69EB209F39E8}"/>
              </a:ext>
            </a:extLst>
          </p:cNvPr>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n-CA" altLang="en-US" noProof="0"/>
              <a:t>Click to edit Master title style</a:t>
            </a:r>
          </a:p>
        </p:txBody>
      </p:sp>
      <p:sp>
        <p:nvSpPr>
          <p:cNvPr id="28826" name="Rectangle 154">
            <a:extLst>
              <a:ext uri="{FF2B5EF4-FFF2-40B4-BE49-F238E27FC236}">
                <a16:creationId xmlns:a16="http://schemas.microsoft.com/office/drawing/2014/main" xmlns="" id="{A3775DDC-153D-466F-BBCA-709D6BBA2D96}"/>
              </a:ext>
            </a:extLst>
          </p:cNvPr>
          <p:cNvSpPr>
            <a:spLocks noGrp="1" noChangeArrowheads="1"/>
          </p:cNvSpPr>
          <p:nvPr>
            <p:ph type="subTitle" sz="quarter" idx="1"/>
          </p:nvPr>
        </p:nvSpPr>
        <p:spPr>
          <a:xfrm>
            <a:off x="1371600" y="3886200"/>
            <a:ext cx="6400800" cy="1752600"/>
          </a:xfrm>
        </p:spPr>
        <p:txBody>
          <a:bodyPr/>
          <a:lstStyle>
            <a:lvl1pPr marL="0" indent="0" algn="ctr">
              <a:buFont typeface="Arial" panose="020B0604020202020204" pitchFamily="34" charset="0"/>
              <a:buNone/>
              <a:defRPr/>
            </a:lvl1pPr>
          </a:lstStyle>
          <a:p>
            <a:pPr lvl="0"/>
            <a:r>
              <a:rPr lang="en-CA" altLang="en-US" noProof="0"/>
              <a:t>Click to edit Master subtitle style</a:t>
            </a:r>
          </a:p>
        </p:txBody>
      </p:sp>
      <p:sp>
        <p:nvSpPr>
          <p:cNvPr id="28827" name="Rectangle 155">
            <a:extLst>
              <a:ext uri="{FF2B5EF4-FFF2-40B4-BE49-F238E27FC236}">
                <a16:creationId xmlns:a16="http://schemas.microsoft.com/office/drawing/2014/main" xmlns="" id="{B12B9ECE-0033-434F-83E9-F3D4EC9D1C9A}"/>
              </a:ext>
            </a:extLst>
          </p:cNvPr>
          <p:cNvSpPr>
            <a:spLocks noGrp="1" noChangeArrowheads="1"/>
          </p:cNvSpPr>
          <p:nvPr>
            <p:ph type="dt" sz="quarter" idx="2"/>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endParaRPr lang="en-CA" altLang="en-US"/>
          </a:p>
        </p:txBody>
      </p:sp>
      <p:sp>
        <p:nvSpPr>
          <p:cNvPr id="28828" name="Rectangle 156">
            <a:extLst>
              <a:ext uri="{FF2B5EF4-FFF2-40B4-BE49-F238E27FC236}">
                <a16:creationId xmlns:a16="http://schemas.microsoft.com/office/drawing/2014/main" xmlns="" id="{DA30B981-DE3A-49BC-9767-602130212041}"/>
              </a:ext>
            </a:extLst>
          </p:cNvPr>
          <p:cNvSpPr>
            <a:spLocks noGrp="1" noChangeArrowheads="1"/>
          </p:cNvSpPr>
          <p:nvPr>
            <p:ph type="ftr" sz="quarter" idx="3"/>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endParaRPr lang="en-CA" altLang="en-US"/>
          </a:p>
        </p:txBody>
      </p:sp>
      <p:sp>
        <p:nvSpPr>
          <p:cNvPr id="28829" name="Rectangle 157">
            <a:extLst>
              <a:ext uri="{FF2B5EF4-FFF2-40B4-BE49-F238E27FC236}">
                <a16:creationId xmlns:a16="http://schemas.microsoft.com/office/drawing/2014/main" xmlns="" id="{10152967-597F-4453-9771-93E92F5C33E1}"/>
              </a:ext>
            </a:extLst>
          </p:cNvPr>
          <p:cNvSpPr>
            <a:spLocks noGrp="1" noChangeArrowheads="1"/>
          </p:cNvSpPr>
          <p:nvPr>
            <p:ph type="sldNum" sz="quarter" idx="4"/>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fld id="{BCC4C1D9-51D6-476E-8D26-043A687E9799}" type="slidenum">
              <a:rPr lang="en-CA" altLang="en-US"/>
              <a:pPr/>
              <a:t>‹#›</a:t>
            </a:fld>
            <a:endParaRPr lang="en-CA"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91B6C1-B1BF-40AB-9D95-9B3FBDC91F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363381A-A97A-4015-8245-453F96BF1E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23ACAC1-A8FE-4949-8E37-F7D2C05BEBC9}"/>
              </a:ext>
            </a:extLst>
          </p:cNvPr>
          <p:cNvSpPr>
            <a:spLocks noGrp="1"/>
          </p:cNvSpPr>
          <p:nvPr>
            <p:ph type="dt" sz="half" idx="10"/>
          </p:nvPr>
        </p:nvSpPr>
        <p:spPr/>
        <p:txBody>
          <a:bodyPr/>
          <a:lstStyle>
            <a:lvl1pPr>
              <a:defRPr/>
            </a:lvl1pPr>
          </a:lstStyle>
          <a:p>
            <a:endParaRPr lang="en-CA" altLang="en-US"/>
          </a:p>
        </p:txBody>
      </p:sp>
      <p:sp>
        <p:nvSpPr>
          <p:cNvPr id="5" name="Footer Placeholder 4">
            <a:extLst>
              <a:ext uri="{FF2B5EF4-FFF2-40B4-BE49-F238E27FC236}">
                <a16:creationId xmlns:a16="http://schemas.microsoft.com/office/drawing/2014/main" xmlns="" id="{47CE475D-252B-48C5-8006-5202A1A0D30C}"/>
              </a:ext>
            </a:extLst>
          </p:cNvPr>
          <p:cNvSpPr>
            <a:spLocks noGrp="1"/>
          </p:cNvSpPr>
          <p:nvPr>
            <p:ph type="ftr" sz="quarter" idx="11"/>
          </p:nvPr>
        </p:nvSpPr>
        <p:spPr/>
        <p:txBody>
          <a:bodyPr/>
          <a:lstStyle>
            <a:lvl1pPr>
              <a:defRPr/>
            </a:lvl1pPr>
          </a:lstStyle>
          <a:p>
            <a:endParaRPr lang="en-CA" altLang="en-US"/>
          </a:p>
        </p:txBody>
      </p:sp>
      <p:sp>
        <p:nvSpPr>
          <p:cNvPr id="6" name="Slide Number Placeholder 5">
            <a:extLst>
              <a:ext uri="{FF2B5EF4-FFF2-40B4-BE49-F238E27FC236}">
                <a16:creationId xmlns:a16="http://schemas.microsoft.com/office/drawing/2014/main" xmlns="" id="{80D58EC9-1B21-4BCF-916B-A5316F1B1D53}"/>
              </a:ext>
            </a:extLst>
          </p:cNvPr>
          <p:cNvSpPr>
            <a:spLocks noGrp="1"/>
          </p:cNvSpPr>
          <p:nvPr>
            <p:ph type="sldNum" sz="quarter" idx="12"/>
          </p:nvPr>
        </p:nvSpPr>
        <p:spPr/>
        <p:txBody>
          <a:bodyPr/>
          <a:lstStyle>
            <a:lvl1pPr>
              <a:defRPr/>
            </a:lvl1pPr>
          </a:lstStyle>
          <a:p>
            <a:fld id="{A0E8A3DE-582C-4696-9641-0F761C428F75}" type="slidenum">
              <a:rPr lang="en-CA" altLang="en-US"/>
              <a:pPr/>
              <a:t>‹#›</a:t>
            </a:fld>
            <a:endParaRPr lang="en-CA" altLang="en-US"/>
          </a:p>
        </p:txBody>
      </p:sp>
    </p:spTree>
    <p:extLst>
      <p:ext uri="{BB962C8B-B14F-4D97-AF65-F5344CB8AC3E}">
        <p14:creationId xmlns:p14="http://schemas.microsoft.com/office/powerpoint/2010/main" xmlns="" val="3867605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DAC5C8-D1BE-44E0-932A-B5C02D2F097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CF64E16-8DF4-466A-B3B9-0DBDA9FDF12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xmlns="" id="{CEC762BC-4FD5-491A-B7D7-19FA5FEDF187}"/>
              </a:ext>
            </a:extLst>
          </p:cNvPr>
          <p:cNvSpPr>
            <a:spLocks noGrp="1"/>
          </p:cNvSpPr>
          <p:nvPr>
            <p:ph type="dt" sz="half" idx="10"/>
          </p:nvPr>
        </p:nvSpPr>
        <p:spPr/>
        <p:txBody>
          <a:bodyPr/>
          <a:lstStyle>
            <a:lvl1pPr>
              <a:defRPr/>
            </a:lvl1pPr>
          </a:lstStyle>
          <a:p>
            <a:endParaRPr lang="en-CA" altLang="en-US"/>
          </a:p>
        </p:txBody>
      </p:sp>
      <p:sp>
        <p:nvSpPr>
          <p:cNvPr id="5" name="Footer Placeholder 4">
            <a:extLst>
              <a:ext uri="{FF2B5EF4-FFF2-40B4-BE49-F238E27FC236}">
                <a16:creationId xmlns:a16="http://schemas.microsoft.com/office/drawing/2014/main" xmlns="" id="{A32DAE6C-75EC-4CDD-9E23-269DB2ED927F}"/>
              </a:ext>
            </a:extLst>
          </p:cNvPr>
          <p:cNvSpPr>
            <a:spLocks noGrp="1"/>
          </p:cNvSpPr>
          <p:nvPr>
            <p:ph type="ftr" sz="quarter" idx="11"/>
          </p:nvPr>
        </p:nvSpPr>
        <p:spPr/>
        <p:txBody>
          <a:bodyPr/>
          <a:lstStyle>
            <a:lvl1pPr>
              <a:defRPr/>
            </a:lvl1pPr>
          </a:lstStyle>
          <a:p>
            <a:endParaRPr lang="en-CA" altLang="en-US"/>
          </a:p>
        </p:txBody>
      </p:sp>
      <p:sp>
        <p:nvSpPr>
          <p:cNvPr id="6" name="Slide Number Placeholder 5">
            <a:extLst>
              <a:ext uri="{FF2B5EF4-FFF2-40B4-BE49-F238E27FC236}">
                <a16:creationId xmlns:a16="http://schemas.microsoft.com/office/drawing/2014/main" xmlns="" id="{F8BF15C9-F291-47E3-8E26-FAC1BAB4A11E}"/>
              </a:ext>
            </a:extLst>
          </p:cNvPr>
          <p:cNvSpPr>
            <a:spLocks noGrp="1"/>
          </p:cNvSpPr>
          <p:nvPr>
            <p:ph type="sldNum" sz="quarter" idx="12"/>
          </p:nvPr>
        </p:nvSpPr>
        <p:spPr/>
        <p:txBody>
          <a:bodyPr/>
          <a:lstStyle>
            <a:lvl1pPr>
              <a:defRPr/>
            </a:lvl1pPr>
          </a:lstStyle>
          <a:p>
            <a:fld id="{165386B9-C830-48E1-A663-2DD7E637614D}" type="slidenum">
              <a:rPr lang="en-CA" altLang="en-US"/>
              <a:pPr/>
              <a:t>‹#›</a:t>
            </a:fld>
            <a:endParaRPr lang="en-CA" altLang="en-US"/>
          </a:p>
        </p:txBody>
      </p:sp>
    </p:spTree>
    <p:extLst>
      <p:ext uri="{BB962C8B-B14F-4D97-AF65-F5344CB8AC3E}">
        <p14:creationId xmlns:p14="http://schemas.microsoft.com/office/powerpoint/2010/main" xmlns="" val="140085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E1B20-02E3-4837-AB04-75A118D5B2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B23F60B-54FC-4241-A345-5C0A3F807295}"/>
              </a:ext>
            </a:extLst>
          </p:cNvPr>
          <p:cNvSpPr>
            <a:spLocks noGrp="1"/>
          </p:cNvSpPr>
          <p:nvPr>
            <p:ph sz="half" idx="1"/>
          </p:nvPr>
        </p:nvSpPr>
        <p:spPr>
          <a:xfrm>
            <a:off x="301625"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42EFF5E-D9FE-420F-AD39-22C32AE3B92D}"/>
              </a:ext>
            </a:extLst>
          </p:cNvPr>
          <p:cNvSpPr>
            <a:spLocks noGrp="1"/>
          </p:cNvSpPr>
          <p:nvPr>
            <p:ph sz="half" idx="2"/>
          </p:nvPr>
        </p:nvSpPr>
        <p:spPr>
          <a:xfrm>
            <a:off x="4648200"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DF2D1A2-9A1E-45E8-BC38-CD5642731B11}"/>
              </a:ext>
            </a:extLst>
          </p:cNvPr>
          <p:cNvSpPr>
            <a:spLocks noGrp="1"/>
          </p:cNvSpPr>
          <p:nvPr>
            <p:ph type="dt" sz="half" idx="10"/>
          </p:nvPr>
        </p:nvSpPr>
        <p:spPr/>
        <p:txBody>
          <a:bodyPr/>
          <a:lstStyle>
            <a:lvl1pPr>
              <a:defRPr/>
            </a:lvl1pPr>
          </a:lstStyle>
          <a:p>
            <a:endParaRPr lang="en-CA" altLang="en-US"/>
          </a:p>
        </p:txBody>
      </p:sp>
      <p:sp>
        <p:nvSpPr>
          <p:cNvPr id="6" name="Footer Placeholder 5">
            <a:extLst>
              <a:ext uri="{FF2B5EF4-FFF2-40B4-BE49-F238E27FC236}">
                <a16:creationId xmlns:a16="http://schemas.microsoft.com/office/drawing/2014/main" xmlns="" id="{19AA8224-C648-407D-8059-C83B2B7A0226}"/>
              </a:ext>
            </a:extLst>
          </p:cNvPr>
          <p:cNvSpPr>
            <a:spLocks noGrp="1"/>
          </p:cNvSpPr>
          <p:nvPr>
            <p:ph type="ftr" sz="quarter" idx="11"/>
          </p:nvPr>
        </p:nvSpPr>
        <p:spPr/>
        <p:txBody>
          <a:bodyPr/>
          <a:lstStyle>
            <a:lvl1pPr>
              <a:defRPr/>
            </a:lvl1pPr>
          </a:lstStyle>
          <a:p>
            <a:endParaRPr lang="en-CA" altLang="en-US"/>
          </a:p>
        </p:txBody>
      </p:sp>
      <p:sp>
        <p:nvSpPr>
          <p:cNvPr id="7" name="Slide Number Placeholder 6">
            <a:extLst>
              <a:ext uri="{FF2B5EF4-FFF2-40B4-BE49-F238E27FC236}">
                <a16:creationId xmlns:a16="http://schemas.microsoft.com/office/drawing/2014/main" xmlns="" id="{3731804A-E692-496B-AC69-CE4AABF2890B}"/>
              </a:ext>
            </a:extLst>
          </p:cNvPr>
          <p:cNvSpPr>
            <a:spLocks noGrp="1"/>
          </p:cNvSpPr>
          <p:nvPr>
            <p:ph type="sldNum" sz="quarter" idx="12"/>
          </p:nvPr>
        </p:nvSpPr>
        <p:spPr/>
        <p:txBody>
          <a:bodyPr/>
          <a:lstStyle>
            <a:lvl1pPr>
              <a:defRPr/>
            </a:lvl1pPr>
          </a:lstStyle>
          <a:p>
            <a:fld id="{7B088F31-061D-4269-82BF-0523DC850EEC}" type="slidenum">
              <a:rPr lang="en-CA" altLang="en-US"/>
              <a:pPr/>
              <a:t>‹#›</a:t>
            </a:fld>
            <a:endParaRPr lang="en-CA" altLang="en-US"/>
          </a:p>
        </p:txBody>
      </p:sp>
    </p:spTree>
    <p:extLst>
      <p:ext uri="{BB962C8B-B14F-4D97-AF65-F5344CB8AC3E}">
        <p14:creationId xmlns:p14="http://schemas.microsoft.com/office/powerpoint/2010/main" xmlns="" val="100026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E0FE9E-E06D-482D-A071-4799F3FE617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59E39F0-61BC-4621-BCE7-77B6609DC9C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EB670D6F-CC16-4150-86A4-5577858F4DB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0A870026-0B4A-4DD4-B747-D79B248F6A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3C0D41D-667C-4DB7-B56B-76A31B350EB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A7C0ADF-D5EE-48AE-BC21-68654A67A4EC}"/>
              </a:ext>
            </a:extLst>
          </p:cNvPr>
          <p:cNvSpPr>
            <a:spLocks noGrp="1"/>
          </p:cNvSpPr>
          <p:nvPr>
            <p:ph type="dt" sz="half" idx="10"/>
          </p:nvPr>
        </p:nvSpPr>
        <p:spPr/>
        <p:txBody>
          <a:bodyPr/>
          <a:lstStyle>
            <a:lvl1pPr>
              <a:defRPr/>
            </a:lvl1pPr>
          </a:lstStyle>
          <a:p>
            <a:endParaRPr lang="en-CA" altLang="en-US"/>
          </a:p>
        </p:txBody>
      </p:sp>
      <p:sp>
        <p:nvSpPr>
          <p:cNvPr id="8" name="Footer Placeholder 7">
            <a:extLst>
              <a:ext uri="{FF2B5EF4-FFF2-40B4-BE49-F238E27FC236}">
                <a16:creationId xmlns:a16="http://schemas.microsoft.com/office/drawing/2014/main" xmlns="" id="{DDABAA60-A243-4E89-B809-B614669E4919}"/>
              </a:ext>
            </a:extLst>
          </p:cNvPr>
          <p:cNvSpPr>
            <a:spLocks noGrp="1"/>
          </p:cNvSpPr>
          <p:nvPr>
            <p:ph type="ftr" sz="quarter" idx="11"/>
          </p:nvPr>
        </p:nvSpPr>
        <p:spPr/>
        <p:txBody>
          <a:bodyPr/>
          <a:lstStyle>
            <a:lvl1pPr>
              <a:defRPr/>
            </a:lvl1pPr>
          </a:lstStyle>
          <a:p>
            <a:endParaRPr lang="en-CA" altLang="en-US"/>
          </a:p>
        </p:txBody>
      </p:sp>
      <p:sp>
        <p:nvSpPr>
          <p:cNvPr id="9" name="Slide Number Placeholder 8">
            <a:extLst>
              <a:ext uri="{FF2B5EF4-FFF2-40B4-BE49-F238E27FC236}">
                <a16:creationId xmlns:a16="http://schemas.microsoft.com/office/drawing/2014/main" xmlns="" id="{19EFF17B-CD10-400C-9F01-1979EFFAEA4B}"/>
              </a:ext>
            </a:extLst>
          </p:cNvPr>
          <p:cNvSpPr>
            <a:spLocks noGrp="1"/>
          </p:cNvSpPr>
          <p:nvPr>
            <p:ph type="sldNum" sz="quarter" idx="12"/>
          </p:nvPr>
        </p:nvSpPr>
        <p:spPr/>
        <p:txBody>
          <a:bodyPr/>
          <a:lstStyle>
            <a:lvl1pPr>
              <a:defRPr/>
            </a:lvl1pPr>
          </a:lstStyle>
          <a:p>
            <a:fld id="{7E2A3E9D-D6B5-4480-A5D8-9955673FA896}" type="slidenum">
              <a:rPr lang="en-CA" altLang="en-US"/>
              <a:pPr/>
              <a:t>‹#›</a:t>
            </a:fld>
            <a:endParaRPr lang="en-CA" altLang="en-US"/>
          </a:p>
        </p:txBody>
      </p:sp>
    </p:spTree>
    <p:extLst>
      <p:ext uri="{BB962C8B-B14F-4D97-AF65-F5344CB8AC3E}">
        <p14:creationId xmlns:p14="http://schemas.microsoft.com/office/powerpoint/2010/main" xmlns="" val="2063287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2C190-0821-4000-8DED-0A04525619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ACA56628-DE6B-44BD-957B-02DFD0F18523}"/>
              </a:ext>
            </a:extLst>
          </p:cNvPr>
          <p:cNvSpPr>
            <a:spLocks noGrp="1"/>
          </p:cNvSpPr>
          <p:nvPr>
            <p:ph type="dt" sz="half" idx="10"/>
          </p:nvPr>
        </p:nvSpPr>
        <p:spPr/>
        <p:txBody>
          <a:bodyPr/>
          <a:lstStyle>
            <a:lvl1pPr>
              <a:defRPr/>
            </a:lvl1pPr>
          </a:lstStyle>
          <a:p>
            <a:endParaRPr lang="en-CA" altLang="en-US"/>
          </a:p>
        </p:txBody>
      </p:sp>
      <p:sp>
        <p:nvSpPr>
          <p:cNvPr id="4" name="Footer Placeholder 3">
            <a:extLst>
              <a:ext uri="{FF2B5EF4-FFF2-40B4-BE49-F238E27FC236}">
                <a16:creationId xmlns:a16="http://schemas.microsoft.com/office/drawing/2014/main" xmlns="" id="{B9EDFC89-3514-424B-B50F-B41A764FD8A5}"/>
              </a:ext>
            </a:extLst>
          </p:cNvPr>
          <p:cNvSpPr>
            <a:spLocks noGrp="1"/>
          </p:cNvSpPr>
          <p:nvPr>
            <p:ph type="ftr" sz="quarter" idx="11"/>
          </p:nvPr>
        </p:nvSpPr>
        <p:spPr/>
        <p:txBody>
          <a:bodyPr/>
          <a:lstStyle>
            <a:lvl1pPr>
              <a:defRPr/>
            </a:lvl1pPr>
          </a:lstStyle>
          <a:p>
            <a:endParaRPr lang="en-CA" altLang="en-US"/>
          </a:p>
        </p:txBody>
      </p:sp>
      <p:sp>
        <p:nvSpPr>
          <p:cNvPr id="5" name="Slide Number Placeholder 4">
            <a:extLst>
              <a:ext uri="{FF2B5EF4-FFF2-40B4-BE49-F238E27FC236}">
                <a16:creationId xmlns:a16="http://schemas.microsoft.com/office/drawing/2014/main" xmlns="" id="{25EE2E3B-310C-4082-B9C1-B2AB8A11CF67}"/>
              </a:ext>
            </a:extLst>
          </p:cNvPr>
          <p:cNvSpPr>
            <a:spLocks noGrp="1"/>
          </p:cNvSpPr>
          <p:nvPr>
            <p:ph type="sldNum" sz="quarter" idx="12"/>
          </p:nvPr>
        </p:nvSpPr>
        <p:spPr/>
        <p:txBody>
          <a:bodyPr/>
          <a:lstStyle>
            <a:lvl1pPr>
              <a:defRPr/>
            </a:lvl1pPr>
          </a:lstStyle>
          <a:p>
            <a:fld id="{A4AF9389-242B-44ED-BBA2-6606B0B1F70C}" type="slidenum">
              <a:rPr lang="en-CA" altLang="en-US"/>
              <a:pPr/>
              <a:t>‹#›</a:t>
            </a:fld>
            <a:endParaRPr lang="en-CA" altLang="en-US"/>
          </a:p>
        </p:txBody>
      </p:sp>
    </p:spTree>
    <p:extLst>
      <p:ext uri="{BB962C8B-B14F-4D97-AF65-F5344CB8AC3E}">
        <p14:creationId xmlns:p14="http://schemas.microsoft.com/office/powerpoint/2010/main" xmlns="" val="3787026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CF45791-3F4F-4521-B386-3CD83C6B1EC3}"/>
              </a:ext>
            </a:extLst>
          </p:cNvPr>
          <p:cNvSpPr>
            <a:spLocks noGrp="1"/>
          </p:cNvSpPr>
          <p:nvPr>
            <p:ph type="dt" sz="half" idx="10"/>
          </p:nvPr>
        </p:nvSpPr>
        <p:spPr/>
        <p:txBody>
          <a:bodyPr/>
          <a:lstStyle>
            <a:lvl1pPr>
              <a:defRPr/>
            </a:lvl1pPr>
          </a:lstStyle>
          <a:p>
            <a:endParaRPr lang="en-CA" altLang="en-US"/>
          </a:p>
        </p:txBody>
      </p:sp>
      <p:sp>
        <p:nvSpPr>
          <p:cNvPr id="3" name="Footer Placeholder 2">
            <a:extLst>
              <a:ext uri="{FF2B5EF4-FFF2-40B4-BE49-F238E27FC236}">
                <a16:creationId xmlns:a16="http://schemas.microsoft.com/office/drawing/2014/main" xmlns="" id="{384C756C-C5E1-4646-A0F0-7C084DC7AECC}"/>
              </a:ext>
            </a:extLst>
          </p:cNvPr>
          <p:cNvSpPr>
            <a:spLocks noGrp="1"/>
          </p:cNvSpPr>
          <p:nvPr>
            <p:ph type="ftr" sz="quarter" idx="11"/>
          </p:nvPr>
        </p:nvSpPr>
        <p:spPr/>
        <p:txBody>
          <a:bodyPr/>
          <a:lstStyle>
            <a:lvl1pPr>
              <a:defRPr/>
            </a:lvl1pPr>
          </a:lstStyle>
          <a:p>
            <a:endParaRPr lang="en-CA" altLang="en-US"/>
          </a:p>
        </p:txBody>
      </p:sp>
      <p:sp>
        <p:nvSpPr>
          <p:cNvPr id="4" name="Slide Number Placeholder 3">
            <a:extLst>
              <a:ext uri="{FF2B5EF4-FFF2-40B4-BE49-F238E27FC236}">
                <a16:creationId xmlns:a16="http://schemas.microsoft.com/office/drawing/2014/main" xmlns="" id="{0B0F6F7B-F943-4254-BE63-1528C6B88133}"/>
              </a:ext>
            </a:extLst>
          </p:cNvPr>
          <p:cNvSpPr>
            <a:spLocks noGrp="1"/>
          </p:cNvSpPr>
          <p:nvPr>
            <p:ph type="sldNum" sz="quarter" idx="12"/>
          </p:nvPr>
        </p:nvSpPr>
        <p:spPr/>
        <p:txBody>
          <a:bodyPr/>
          <a:lstStyle>
            <a:lvl1pPr>
              <a:defRPr/>
            </a:lvl1pPr>
          </a:lstStyle>
          <a:p>
            <a:fld id="{3E35C276-0AB4-4276-8AD9-147AB5227D12}" type="slidenum">
              <a:rPr lang="en-CA" altLang="en-US"/>
              <a:pPr/>
              <a:t>‹#›</a:t>
            </a:fld>
            <a:endParaRPr lang="en-CA" altLang="en-US"/>
          </a:p>
        </p:txBody>
      </p:sp>
    </p:spTree>
    <p:extLst>
      <p:ext uri="{BB962C8B-B14F-4D97-AF65-F5344CB8AC3E}">
        <p14:creationId xmlns:p14="http://schemas.microsoft.com/office/powerpoint/2010/main" xmlns="" val="2658903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3EC372-5788-4ACA-9E6F-1D46449CA3F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879304DD-B32A-44A8-83D1-52E18CF5791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09DEFAD-715C-476B-BA15-6ED9B6B775C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3998925-0109-4F90-88CC-1AF113BCC60F}"/>
              </a:ext>
            </a:extLst>
          </p:cNvPr>
          <p:cNvSpPr>
            <a:spLocks noGrp="1"/>
          </p:cNvSpPr>
          <p:nvPr>
            <p:ph type="dt" sz="half" idx="10"/>
          </p:nvPr>
        </p:nvSpPr>
        <p:spPr/>
        <p:txBody>
          <a:bodyPr/>
          <a:lstStyle>
            <a:lvl1pPr>
              <a:defRPr/>
            </a:lvl1pPr>
          </a:lstStyle>
          <a:p>
            <a:endParaRPr lang="en-CA" altLang="en-US"/>
          </a:p>
        </p:txBody>
      </p:sp>
      <p:sp>
        <p:nvSpPr>
          <p:cNvPr id="6" name="Footer Placeholder 5">
            <a:extLst>
              <a:ext uri="{FF2B5EF4-FFF2-40B4-BE49-F238E27FC236}">
                <a16:creationId xmlns:a16="http://schemas.microsoft.com/office/drawing/2014/main" xmlns="" id="{F485515F-F69B-4410-B5F5-CFC3BB0D981B}"/>
              </a:ext>
            </a:extLst>
          </p:cNvPr>
          <p:cNvSpPr>
            <a:spLocks noGrp="1"/>
          </p:cNvSpPr>
          <p:nvPr>
            <p:ph type="ftr" sz="quarter" idx="11"/>
          </p:nvPr>
        </p:nvSpPr>
        <p:spPr/>
        <p:txBody>
          <a:bodyPr/>
          <a:lstStyle>
            <a:lvl1pPr>
              <a:defRPr/>
            </a:lvl1pPr>
          </a:lstStyle>
          <a:p>
            <a:endParaRPr lang="en-CA" altLang="en-US"/>
          </a:p>
        </p:txBody>
      </p:sp>
      <p:sp>
        <p:nvSpPr>
          <p:cNvPr id="7" name="Slide Number Placeholder 6">
            <a:extLst>
              <a:ext uri="{FF2B5EF4-FFF2-40B4-BE49-F238E27FC236}">
                <a16:creationId xmlns:a16="http://schemas.microsoft.com/office/drawing/2014/main" xmlns="" id="{5FF9F562-0AFD-4C88-A4A6-D9C923C92F52}"/>
              </a:ext>
            </a:extLst>
          </p:cNvPr>
          <p:cNvSpPr>
            <a:spLocks noGrp="1"/>
          </p:cNvSpPr>
          <p:nvPr>
            <p:ph type="sldNum" sz="quarter" idx="12"/>
          </p:nvPr>
        </p:nvSpPr>
        <p:spPr/>
        <p:txBody>
          <a:bodyPr/>
          <a:lstStyle>
            <a:lvl1pPr>
              <a:defRPr/>
            </a:lvl1pPr>
          </a:lstStyle>
          <a:p>
            <a:fld id="{CFE3AF6A-9DA7-4EB4-9EA2-033CE945E1A8}" type="slidenum">
              <a:rPr lang="en-CA" altLang="en-US"/>
              <a:pPr/>
              <a:t>‹#›</a:t>
            </a:fld>
            <a:endParaRPr lang="en-CA" altLang="en-US"/>
          </a:p>
        </p:txBody>
      </p:sp>
    </p:spTree>
    <p:extLst>
      <p:ext uri="{BB962C8B-B14F-4D97-AF65-F5344CB8AC3E}">
        <p14:creationId xmlns:p14="http://schemas.microsoft.com/office/powerpoint/2010/main" xmlns="" val="1633296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5F06F1-EA27-433B-A0A9-3BC288D5B7E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E413E0C-F333-4A34-8244-E6595B430B3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D34CE6D-3F8E-4265-8DBB-DB929236808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4D72FC2-9AB9-4151-B06C-C786EBC2B231}"/>
              </a:ext>
            </a:extLst>
          </p:cNvPr>
          <p:cNvSpPr>
            <a:spLocks noGrp="1"/>
          </p:cNvSpPr>
          <p:nvPr>
            <p:ph type="dt" sz="half" idx="10"/>
          </p:nvPr>
        </p:nvSpPr>
        <p:spPr/>
        <p:txBody>
          <a:bodyPr/>
          <a:lstStyle>
            <a:lvl1pPr>
              <a:defRPr/>
            </a:lvl1pPr>
          </a:lstStyle>
          <a:p>
            <a:endParaRPr lang="en-CA" altLang="en-US"/>
          </a:p>
        </p:txBody>
      </p:sp>
      <p:sp>
        <p:nvSpPr>
          <p:cNvPr id="6" name="Footer Placeholder 5">
            <a:extLst>
              <a:ext uri="{FF2B5EF4-FFF2-40B4-BE49-F238E27FC236}">
                <a16:creationId xmlns:a16="http://schemas.microsoft.com/office/drawing/2014/main" xmlns="" id="{AD907F18-1E1F-42BA-9311-079C3F73BFE8}"/>
              </a:ext>
            </a:extLst>
          </p:cNvPr>
          <p:cNvSpPr>
            <a:spLocks noGrp="1"/>
          </p:cNvSpPr>
          <p:nvPr>
            <p:ph type="ftr" sz="quarter" idx="11"/>
          </p:nvPr>
        </p:nvSpPr>
        <p:spPr/>
        <p:txBody>
          <a:bodyPr/>
          <a:lstStyle>
            <a:lvl1pPr>
              <a:defRPr/>
            </a:lvl1pPr>
          </a:lstStyle>
          <a:p>
            <a:endParaRPr lang="en-CA" altLang="en-US"/>
          </a:p>
        </p:txBody>
      </p:sp>
      <p:sp>
        <p:nvSpPr>
          <p:cNvPr id="7" name="Slide Number Placeholder 6">
            <a:extLst>
              <a:ext uri="{FF2B5EF4-FFF2-40B4-BE49-F238E27FC236}">
                <a16:creationId xmlns:a16="http://schemas.microsoft.com/office/drawing/2014/main" xmlns="" id="{2A554210-7ABF-4911-9857-E3EE26BE8165}"/>
              </a:ext>
            </a:extLst>
          </p:cNvPr>
          <p:cNvSpPr>
            <a:spLocks noGrp="1"/>
          </p:cNvSpPr>
          <p:nvPr>
            <p:ph type="sldNum" sz="quarter" idx="12"/>
          </p:nvPr>
        </p:nvSpPr>
        <p:spPr/>
        <p:txBody>
          <a:bodyPr/>
          <a:lstStyle>
            <a:lvl1pPr>
              <a:defRPr/>
            </a:lvl1pPr>
          </a:lstStyle>
          <a:p>
            <a:fld id="{0EDBE92B-A945-4B09-9532-78331B347939}" type="slidenum">
              <a:rPr lang="en-CA" altLang="en-US"/>
              <a:pPr/>
              <a:t>‹#›</a:t>
            </a:fld>
            <a:endParaRPr lang="en-CA" altLang="en-US"/>
          </a:p>
        </p:txBody>
      </p:sp>
    </p:spTree>
    <p:extLst>
      <p:ext uri="{BB962C8B-B14F-4D97-AF65-F5344CB8AC3E}">
        <p14:creationId xmlns:p14="http://schemas.microsoft.com/office/powerpoint/2010/main" xmlns="" val="1594139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6BDE75-0B32-467F-A193-46E9EA0953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6579DF7-43EB-40EC-A3EF-D9705F51BD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92EB33E-F2B9-4EE9-9243-509BCC718C18}"/>
              </a:ext>
            </a:extLst>
          </p:cNvPr>
          <p:cNvSpPr>
            <a:spLocks noGrp="1"/>
          </p:cNvSpPr>
          <p:nvPr>
            <p:ph type="dt" sz="half" idx="10"/>
          </p:nvPr>
        </p:nvSpPr>
        <p:spPr/>
        <p:txBody>
          <a:bodyPr/>
          <a:lstStyle>
            <a:lvl1pPr>
              <a:defRPr/>
            </a:lvl1pPr>
          </a:lstStyle>
          <a:p>
            <a:endParaRPr lang="en-CA" altLang="en-US"/>
          </a:p>
        </p:txBody>
      </p:sp>
      <p:sp>
        <p:nvSpPr>
          <p:cNvPr id="5" name="Footer Placeholder 4">
            <a:extLst>
              <a:ext uri="{FF2B5EF4-FFF2-40B4-BE49-F238E27FC236}">
                <a16:creationId xmlns:a16="http://schemas.microsoft.com/office/drawing/2014/main" xmlns="" id="{52FC4F5D-DE93-4049-BAC2-AE84931FDA79}"/>
              </a:ext>
            </a:extLst>
          </p:cNvPr>
          <p:cNvSpPr>
            <a:spLocks noGrp="1"/>
          </p:cNvSpPr>
          <p:nvPr>
            <p:ph type="ftr" sz="quarter" idx="11"/>
          </p:nvPr>
        </p:nvSpPr>
        <p:spPr/>
        <p:txBody>
          <a:bodyPr/>
          <a:lstStyle>
            <a:lvl1pPr>
              <a:defRPr/>
            </a:lvl1pPr>
          </a:lstStyle>
          <a:p>
            <a:endParaRPr lang="en-CA" altLang="en-US"/>
          </a:p>
        </p:txBody>
      </p:sp>
      <p:sp>
        <p:nvSpPr>
          <p:cNvPr id="6" name="Slide Number Placeholder 5">
            <a:extLst>
              <a:ext uri="{FF2B5EF4-FFF2-40B4-BE49-F238E27FC236}">
                <a16:creationId xmlns:a16="http://schemas.microsoft.com/office/drawing/2014/main" xmlns="" id="{F586583C-EB59-4707-A376-D27F5D511288}"/>
              </a:ext>
            </a:extLst>
          </p:cNvPr>
          <p:cNvSpPr>
            <a:spLocks noGrp="1"/>
          </p:cNvSpPr>
          <p:nvPr>
            <p:ph type="sldNum" sz="quarter" idx="12"/>
          </p:nvPr>
        </p:nvSpPr>
        <p:spPr/>
        <p:txBody>
          <a:bodyPr/>
          <a:lstStyle>
            <a:lvl1pPr>
              <a:defRPr/>
            </a:lvl1pPr>
          </a:lstStyle>
          <a:p>
            <a:fld id="{46FE78AF-157E-4710-B834-B8A885D330B8}" type="slidenum">
              <a:rPr lang="en-CA" altLang="en-US"/>
              <a:pPr/>
              <a:t>‹#›</a:t>
            </a:fld>
            <a:endParaRPr lang="en-CA" altLang="en-US"/>
          </a:p>
        </p:txBody>
      </p:sp>
    </p:spTree>
    <p:extLst>
      <p:ext uri="{BB962C8B-B14F-4D97-AF65-F5344CB8AC3E}">
        <p14:creationId xmlns:p14="http://schemas.microsoft.com/office/powerpoint/2010/main" xmlns="" val="4147870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CE34754-7504-4649-86F7-82F561E14F93}"/>
              </a:ext>
            </a:extLst>
          </p:cNvPr>
          <p:cNvSpPr>
            <a:spLocks noGrp="1"/>
          </p:cNvSpPr>
          <p:nvPr>
            <p:ph type="title" orient="vert"/>
          </p:nvPr>
        </p:nvSpPr>
        <p:spPr>
          <a:xfrm>
            <a:off x="6707188" y="228600"/>
            <a:ext cx="2135187" cy="58705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A814ED2-1554-4AA5-BFA2-428A5BAF0402}"/>
              </a:ext>
            </a:extLst>
          </p:cNvPr>
          <p:cNvSpPr>
            <a:spLocks noGrp="1"/>
          </p:cNvSpPr>
          <p:nvPr>
            <p:ph type="body" orient="vert" idx="1"/>
          </p:nvPr>
        </p:nvSpPr>
        <p:spPr>
          <a:xfrm>
            <a:off x="301625" y="228600"/>
            <a:ext cx="6253163"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4F0E3A5-90AC-498A-A565-99D54F7C0CFD}"/>
              </a:ext>
            </a:extLst>
          </p:cNvPr>
          <p:cNvSpPr>
            <a:spLocks noGrp="1"/>
          </p:cNvSpPr>
          <p:nvPr>
            <p:ph type="dt" sz="half" idx="10"/>
          </p:nvPr>
        </p:nvSpPr>
        <p:spPr/>
        <p:txBody>
          <a:bodyPr/>
          <a:lstStyle>
            <a:lvl1pPr>
              <a:defRPr/>
            </a:lvl1pPr>
          </a:lstStyle>
          <a:p>
            <a:endParaRPr lang="en-CA" altLang="en-US"/>
          </a:p>
        </p:txBody>
      </p:sp>
      <p:sp>
        <p:nvSpPr>
          <p:cNvPr id="5" name="Footer Placeholder 4">
            <a:extLst>
              <a:ext uri="{FF2B5EF4-FFF2-40B4-BE49-F238E27FC236}">
                <a16:creationId xmlns:a16="http://schemas.microsoft.com/office/drawing/2014/main" xmlns="" id="{25541081-CA48-460E-954D-0D8BA806FF00}"/>
              </a:ext>
            </a:extLst>
          </p:cNvPr>
          <p:cNvSpPr>
            <a:spLocks noGrp="1"/>
          </p:cNvSpPr>
          <p:nvPr>
            <p:ph type="ftr" sz="quarter" idx="11"/>
          </p:nvPr>
        </p:nvSpPr>
        <p:spPr/>
        <p:txBody>
          <a:bodyPr/>
          <a:lstStyle>
            <a:lvl1pPr>
              <a:defRPr/>
            </a:lvl1pPr>
          </a:lstStyle>
          <a:p>
            <a:endParaRPr lang="en-CA" altLang="en-US"/>
          </a:p>
        </p:txBody>
      </p:sp>
      <p:sp>
        <p:nvSpPr>
          <p:cNvPr id="6" name="Slide Number Placeholder 5">
            <a:extLst>
              <a:ext uri="{FF2B5EF4-FFF2-40B4-BE49-F238E27FC236}">
                <a16:creationId xmlns:a16="http://schemas.microsoft.com/office/drawing/2014/main" xmlns="" id="{99F8F3BC-565B-4593-8AD3-C1B3C02A8C3D}"/>
              </a:ext>
            </a:extLst>
          </p:cNvPr>
          <p:cNvSpPr>
            <a:spLocks noGrp="1"/>
          </p:cNvSpPr>
          <p:nvPr>
            <p:ph type="sldNum" sz="quarter" idx="12"/>
          </p:nvPr>
        </p:nvSpPr>
        <p:spPr/>
        <p:txBody>
          <a:bodyPr/>
          <a:lstStyle>
            <a:lvl1pPr>
              <a:defRPr/>
            </a:lvl1pPr>
          </a:lstStyle>
          <a:p>
            <a:fld id="{B3B0D222-1198-4D7B-8A66-8611DA10014A}" type="slidenum">
              <a:rPr lang="en-CA" altLang="en-US"/>
              <a:pPr/>
              <a:t>‹#›</a:t>
            </a:fld>
            <a:endParaRPr lang="en-CA" altLang="en-US"/>
          </a:p>
        </p:txBody>
      </p:sp>
    </p:spTree>
    <p:extLst>
      <p:ext uri="{BB962C8B-B14F-4D97-AF65-F5344CB8AC3E}">
        <p14:creationId xmlns:p14="http://schemas.microsoft.com/office/powerpoint/2010/main" xmlns="" val="3439117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8A1F35-FD76-4361-82BD-B1EE9876A7CD}"/>
              </a:ext>
            </a:extLst>
          </p:cNvPr>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0A1B4FC-E7EA-4A8F-A2E0-45A1DB81D9FC}"/>
              </a:ext>
            </a:extLst>
          </p:cNvPr>
          <p:cNvSpPr>
            <a:spLocks noGrp="1"/>
          </p:cNvSpPr>
          <p:nvPr>
            <p:ph sz="quarter" idx="1"/>
          </p:nvPr>
        </p:nvSpPr>
        <p:spPr>
          <a:xfrm>
            <a:off x="301625" y="1600200"/>
            <a:ext cx="4194175" cy="2173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F98285DF-4D9C-48DC-A7C9-5BD122E9BB08}"/>
              </a:ext>
            </a:extLst>
          </p:cNvPr>
          <p:cNvSpPr>
            <a:spLocks noGrp="1"/>
          </p:cNvSpPr>
          <p:nvPr>
            <p:ph sz="quarter" idx="2"/>
          </p:nvPr>
        </p:nvSpPr>
        <p:spPr>
          <a:xfrm>
            <a:off x="301625" y="3925888"/>
            <a:ext cx="4194175"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xmlns="" id="{AB1D4B86-26B4-4DCF-A11D-009ADE9C0C0E}"/>
              </a:ext>
            </a:extLst>
          </p:cNvPr>
          <p:cNvSpPr>
            <a:spLocks noGrp="1"/>
          </p:cNvSpPr>
          <p:nvPr>
            <p:ph sz="half" idx="3"/>
          </p:nvPr>
        </p:nvSpPr>
        <p:spPr>
          <a:xfrm>
            <a:off x="4648200"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xmlns="" id="{E5B03400-B381-4B9D-A80C-634F2612E736}"/>
              </a:ext>
            </a:extLst>
          </p:cNvPr>
          <p:cNvSpPr>
            <a:spLocks noGrp="1"/>
          </p:cNvSpPr>
          <p:nvPr>
            <p:ph type="dt" sz="half" idx="10"/>
          </p:nvPr>
        </p:nvSpPr>
        <p:spPr>
          <a:xfrm>
            <a:off x="301625" y="6245225"/>
            <a:ext cx="2289175" cy="476250"/>
          </a:xfrm>
        </p:spPr>
        <p:txBody>
          <a:bodyPr/>
          <a:lstStyle>
            <a:lvl1pPr>
              <a:defRPr/>
            </a:lvl1pPr>
          </a:lstStyle>
          <a:p>
            <a:endParaRPr lang="en-CA" altLang="en-US"/>
          </a:p>
        </p:txBody>
      </p:sp>
      <p:sp>
        <p:nvSpPr>
          <p:cNvPr id="7" name="Footer Placeholder 6">
            <a:extLst>
              <a:ext uri="{FF2B5EF4-FFF2-40B4-BE49-F238E27FC236}">
                <a16:creationId xmlns:a16="http://schemas.microsoft.com/office/drawing/2014/main" xmlns="" id="{6AB2D8FA-D1E6-406A-B0EA-58B49240934B}"/>
              </a:ext>
            </a:extLst>
          </p:cNvPr>
          <p:cNvSpPr>
            <a:spLocks noGrp="1"/>
          </p:cNvSpPr>
          <p:nvPr>
            <p:ph type="ftr" sz="quarter" idx="11"/>
          </p:nvPr>
        </p:nvSpPr>
        <p:spPr>
          <a:xfrm>
            <a:off x="3124200" y="6245225"/>
            <a:ext cx="2895600" cy="476250"/>
          </a:xfrm>
        </p:spPr>
        <p:txBody>
          <a:bodyPr/>
          <a:lstStyle>
            <a:lvl1pPr>
              <a:defRPr/>
            </a:lvl1pPr>
          </a:lstStyle>
          <a:p>
            <a:endParaRPr lang="en-CA" altLang="en-US"/>
          </a:p>
        </p:txBody>
      </p:sp>
      <p:sp>
        <p:nvSpPr>
          <p:cNvPr id="8" name="Slide Number Placeholder 7">
            <a:extLst>
              <a:ext uri="{FF2B5EF4-FFF2-40B4-BE49-F238E27FC236}">
                <a16:creationId xmlns:a16="http://schemas.microsoft.com/office/drawing/2014/main" xmlns="" id="{369831D4-9AE3-4158-B37F-992D03B0C175}"/>
              </a:ext>
            </a:extLst>
          </p:cNvPr>
          <p:cNvSpPr>
            <a:spLocks noGrp="1"/>
          </p:cNvSpPr>
          <p:nvPr>
            <p:ph type="sldNum" sz="quarter" idx="12"/>
          </p:nvPr>
        </p:nvSpPr>
        <p:spPr>
          <a:xfrm>
            <a:off x="6553200" y="6245225"/>
            <a:ext cx="2289175" cy="476250"/>
          </a:xfrm>
        </p:spPr>
        <p:txBody>
          <a:bodyPr/>
          <a:lstStyle>
            <a:lvl1pPr>
              <a:defRPr/>
            </a:lvl1pPr>
          </a:lstStyle>
          <a:p>
            <a:fld id="{878D714F-E56A-4C25-AABF-C13EEC606729}" type="slidenum">
              <a:rPr lang="en-CA" altLang="en-US"/>
              <a:pPr/>
              <a:t>‹#›</a:t>
            </a:fld>
            <a:endParaRPr lang="en-CA" altLang="en-US"/>
          </a:p>
        </p:txBody>
      </p:sp>
    </p:spTree>
    <p:extLst>
      <p:ext uri="{BB962C8B-B14F-4D97-AF65-F5344CB8AC3E}">
        <p14:creationId xmlns:p14="http://schemas.microsoft.com/office/powerpoint/2010/main" xmlns="" val="3479108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B3EB2525-46C2-41D0-8F3F-4F160B6C7ADE}"/>
              </a:ext>
            </a:extLst>
          </p:cNvPr>
          <p:cNvSpPr>
            <a:spLocks noGrp="1"/>
          </p:cNvSpPr>
          <p:nvPr>
            <p:ph/>
          </p:nvPr>
        </p:nvSpPr>
        <p:spPr>
          <a:xfrm>
            <a:off x="301625" y="228600"/>
            <a:ext cx="8540750" cy="5870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xmlns="" id="{12CCB36E-3C85-4B32-A1FC-C3EA923FBAD1}"/>
              </a:ext>
            </a:extLst>
          </p:cNvPr>
          <p:cNvSpPr>
            <a:spLocks noGrp="1"/>
          </p:cNvSpPr>
          <p:nvPr>
            <p:ph type="dt" sz="half" idx="10"/>
          </p:nvPr>
        </p:nvSpPr>
        <p:spPr>
          <a:xfrm>
            <a:off x="301625" y="6245225"/>
            <a:ext cx="2289175" cy="476250"/>
          </a:xfrm>
        </p:spPr>
        <p:txBody>
          <a:bodyPr/>
          <a:lstStyle>
            <a:lvl1pPr>
              <a:defRPr/>
            </a:lvl1pPr>
          </a:lstStyle>
          <a:p>
            <a:endParaRPr lang="en-CA" altLang="en-US"/>
          </a:p>
        </p:txBody>
      </p:sp>
      <p:sp>
        <p:nvSpPr>
          <p:cNvPr id="4" name="Footer Placeholder 3">
            <a:extLst>
              <a:ext uri="{FF2B5EF4-FFF2-40B4-BE49-F238E27FC236}">
                <a16:creationId xmlns:a16="http://schemas.microsoft.com/office/drawing/2014/main" xmlns="" id="{28CFC9D9-73F2-48DC-8920-D2D93422C1BD}"/>
              </a:ext>
            </a:extLst>
          </p:cNvPr>
          <p:cNvSpPr>
            <a:spLocks noGrp="1"/>
          </p:cNvSpPr>
          <p:nvPr>
            <p:ph type="ftr" sz="quarter" idx="11"/>
          </p:nvPr>
        </p:nvSpPr>
        <p:spPr>
          <a:xfrm>
            <a:off x="3124200" y="6245225"/>
            <a:ext cx="2895600" cy="476250"/>
          </a:xfrm>
        </p:spPr>
        <p:txBody>
          <a:bodyPr/>
          <a:lstStyle>
            <a:lvl1pPr>
              <a:defRPr/>
            </a:lvl1pPr>
          </a:lstStyle>
          <a:p>
            <a:endParaRPr lang="en-CA" altLang="en-US"/>
          </a:p>
        </p:txBody>
      </p:sp>
      <p:sp>
        <p:nvSpPr>
          <p:cNvPr id="5" name="Slide Number Placeholder 4">
            <a:extLst>
              <a:ext uri="{FF2B5EF4-FFF2-40B4-BE49-F238E27FC236}">
                <a16:creationId xmlns:a16="http://schemas.microsoft.com/office/drawing/2014/main" xmlns="" id="{411C00BC-DA70-4768-821A-C1AE2C65C532}"/>
              </a:ext>
            </a:extLst>
          </p:cNvPr>
          <p:cNvSpPr>
            <a:spLocks noGrp="1"/>
          </p:cNvSpPr>
          <p:nvPr>
            <p:ph type="sldNum" sz="quarter" idx="12"/>
          </p:nvPr>
        </p:nvSpPr>
        <p:spPr>
          <a:xfrm>
            <a:off x="6553200" y="6245225"/>
            <a:ext cx="2289175" cy="476250"/>
          </a:xfrm>
        </p:spPr>
        <p:txBody>
          <a:bodyPr/>
          <a:lstStyle>
            <a:lvl1pPr>
              <a:defRPr/>
            </a:lvl1pPr>
          </a:lstStyle>
          <a:p>
            <a:fld id="{52F10C6D-087A-417D-9764-0ACA929B4845}" type="slidenum">
              <a:rPr lang="en-CA" altLang="en-US"/>
              <a:pPr/>
              <a:t>‹#›</a:t>
            </a:fld>
            <a:endParaRPr lang="en-CA" altLang="en-US"/>
          </a:p>
        </p:txBody>
      </p:sp>
    </p:spTree>
    <p:extLst>
      <p:ext uri="{BB962C8B-B14F-4D97-AF65-F5344CB8AC3E}">
        <p14:creationId xmlns:p14="http://schemas.microsoft.com/office/powerpoint/2010/main" xmlns="" val="977012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292F12-66B6-455C-A852-C5F604528812}"/>
              </a:ext>
            </a:extLst>
          </p:cNvPr>
          <p:cNvSpPr>
            <a:spLocks noGrp="1"/>
          </p:cNvSpPr>
          <p:nvPr>
            <p:ph type="title"/>
          </p:nvPr>
        </p:nvSpPr>
        <p:spPr>
          <a:xfrm>
            <a:off x="301625" y="228600"/>
            <a:ext cx="854075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FCB6695-6FBF-4EA1-ABEC-E15D32140ACE}"/>
              </a:ext>
            </a:extLst>
          </p:cNvPr>
          <p:cNvSpPr>
            <a:spLocks noGrp="1"/>
          </p:cNvSpPr>
          <p:nvPr>
            <p:ph type="body" sz="half" idx="1"/>
          </p:nvPr>
        </p:nvSpPr>
        <p:spPr>
          <a:xfrm>
            <a:off x="301625"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49AFB162-0834-42FA-8C93-AFF7D445DDA4}"/>
              </a:ext>
            </a:extLst>
          </p:cNvPr>
          <p:cNvSpPr>
            <a:spLocks noGrp="1"/>
          </p:cNvSpPr>
          <p:nvPr>
            <p:ph sz="half" idx="2"/>
          </p:nvPr>
        </p:nvSpPr>
        <p:spPr>
          <a:xfrm>
            <a:off x="4648200"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E8C0EC7-E33E-46A4-B819-15FA2050BC86}"/>
              </a:ext>
            </a:extLst>
          </p:cNvPr>
          <p:cNvSpPr>
            <a:spLocks noGrp="1"/>
          </p:cNvSpPr>
          <p:nvPr>
            <p:ph type="dt" sz="half" idx="10"/>
          </p:nvPr>
        </p:nvSpPr>
        <p:spPr>
          <a:xfrm>
            <a:off x="301625" y="6245225"/>
            <a:ext cx="2289175" cy="476250"/>
          </a:xfrm>
        </p:spPr>
        <p:txBody>
          <a:bodyPr/>
          <a:lstStyle>
            <a:lvl1pPr>
              <a:defRPr/>
            </a:lvl1pPr>
          </a:lstStyle>
          <a:p>
            <a:endParaRPr lang="en-CA" altLang="en-US"/>
          </a:p>
        </p:txBody>
      </p:sp>
      <p:sp>
        <p:nvSpPr>
          <p:cNvPr id="6" name="Footer Placeholder 5">
            <a:extLst>
              <a:ext uri="{FF2B5EF4-FFF2-40B4-BE49-F238E27FC236}">
                <a16:creationId xmlns:a16="http://schemas.microsoft.com/office/drawing/2014/main" xmlns="" id="{54072D2D-14A3-453A-BD8B-4B65CA784681}"/>
              </a:ext>
            </a:extLst>
          </p:cNvPr>
          <p:cNvSpPr>
            <a:spLocks noGrp="1"/>
          </p:cNvSpPr>
          <p:nvPr>
            <p:ph type="ftr" sz="quarter" idx="11"/>
          </p:nvPr>
        </p:nvSpPr>
        <p:spPr>
          <a:xfrm>
            <a:off x="3124200" y="6245225"/>
            <a:ext cx="2895600" cy="476250"/>
          </a:xfrm>
        </p:spPr>
        <p:txBody>
          <a:bodyPr/>
          <a:lstStyle>
            <a:lvl1pPr>
              <a:defRPr/>
            </a:lvl1pPr>
          </a:lstStyle>
          <a:p>
            <a:endParaRPr lang="en-CA" altLang="en-US"/>
          </a:p>
        </p:txBody>
      </p:sp>
      <p:sp>
        <p:nvSpPr>
          <p:cNvPr id="7" name="Slide Number Placeholder 6">
            <a:extLst>
              <a:ext uri="{FF2B5EF4-FFF2-40B4-BE49-F238E27FC236}">
                <a16:creationId xmlns:a16="http://schemas.microsoft.com/office/drawing/2014/main" xmlns="" id="{B254D30E-17DC-4B91-8DB5-4D799003F6BF}"/>
              </a:ext>
            </a:extLst>
          </p:cNvPr>
          <p:cNvSpPr>
            <a:spLocks noGrp="1"/>
          </p:cNvSpPr>
          <p:nvPr>
            <p:ph type="sldNum" sz="quarter" idx="12"/>
          </p:nvPr>
        </p:nvSpPr>
        <p:spPr>
          <a:xfrm>
            <a:off x="6553200" y="6245225"/>
            <a:ext cx="2289175" cy="476250"/>
          </a:xfrm>
        </p:spPr>
        <p:txBody>
          <a:bodyPr/>
          <a:lstStyle>
            <a:lvl1pPr>
              <a:defRPr/>
            </a:lvl1pPr>
          </a:lstStyle>
          <a:p>
            <a:fld id="{FFD15FCD-DD0A-4D80-B0E5-F7F92CDB10D1}" type="slidenum">
              <a:rPr lang="en-CA" altLang="en-US"/>
              <a:pPr/>
              <a:t>‹#›</a:t>
            </a:fld>
            <a:endParaRPr lang="en-CA" altLang="en-US"/>
          </a:p>
        </p:txBody>
      </p:sp>
    </p:spTree>
    <p:extLst>
      <p:ext uri="{BB962C8B-B14F-4D97-AF65-F5344CB8AC3E}">
        <p14:creationId xmlns:p14="http://schemas.microsoft.com/office/powerpoint/2010/main" xmlns="" val="2649968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16AF96-327B-4320-8F18-04333BDE3F19}"/>
              </a:ext>
            </a:extLst>
          </p:cNvPr>
          <p:cNvSpPr>
            <a:spLocks noGrp="1"/>
          </p:cNvSpPr>
          <p:nvPr>
            <p:ph type="title"/>
          </p:nvPr>
        </p:nvSpPr>
        <p:spPr>
          <a:xfrm>
            <a:off x="301625" y="228600"/>
            <a:ext cx="8540750" cy="1143000"/>
          </a:xfrm>
        </p:spPr>
        <p:txBody>
          <a:bodyPr/>
          <a:lstStyle/>
          <a:p>
            <a:r>
              <a:rPr lang="en-US"/>
              <a:t>Click to edit Master title style</a:t>
            </a:r>
          </a:p>
        </p:txBody>
      </p:sp>
      <p:sp>
        <p:nvSpPr>
          <p:cNvPr id="3" name="Online Image Placeholder 2">
            <a:extLst>
              <a:ext uri="{FF2B5EF4-FFF2-40B4-BE49-F238E27FC236}">
                <a16:creationId xmlns:a16="http://schemas.microsoft.com/office/drawing/2014/main" xmlns="" id="{F67138C1-7D0E-40A1-86F0-8ACDC0C78EF9}"/>
              </a:ext>
            </a:extLst>
          </p:cNvPr>
          <p:cNvSpPr>
            <a:spLocks noGrp="1"/>
          </p:cNvSpPr>
          <p:nvPr>
            <p:ph type="clipArt" sz="half" idx="1"/>
          </p:nvPr>
        </p:nvSpPr>
        <p:spPr>
          <a:xfrm>
            <a:off x="301625" y="1600200"/>
            <a:ext cx="4194175" cy="4498975"/>
          </a:xfrm>
        </p:spPr>
        <p:txBody>
          <a:bodyPr/>
          <a:lstStyle/>
          <a:p>
            <a:endParaRPr lang="en-US"/>
          </a:p>
        </p:txBody>
      </p:sp>
      <p:sp>
        <p:nvSpPr>
          <p:cNvPr id="4" name="Text Placeholder 3">
            <a:extLst>
              <a:ext uri="{FF2B5EF4-FFF2-40B4-BE49-F238E27FC236}">
                <a16:creationId xmlns:a16="http://schemas.microsoft.com/office/drawing/2014/main" xmlns="" id="{CA122C41-686E-4BB3-B70B-4F71625E0AAC}"/>
              </a:ext>
            </a:extLst>
          </p:cNvPr>
          <p:cNvSpPr>
            <a:spLocks noGrp="1"/>
          </p:cNvSpPr>
          <p:nvPr>
            <p:ph type="body" sz="half" idx="2"/>
          </p:nvPr>
        </p:nvSpPr>
        <p:spPr>
          <a:xfrm>
            <a:off x="4648200"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81515F9-AC4A-4805-91AC-175D1A294C4B}"/>
              </a:ext>
            </a:extLst>
          </p:cNvPr>
          <p:cNvSpPr>
            <a:spLocks noGrp="1"/>
          </p:cNvSpPr>
          <p:nvPr>
            <p:ph type="dt" sz="half" idx="10"/>
          </p:nvPr>
        </p:nvSpPr>
        <p:spPr>
          <a:xfrm>
            <a:off x="301625" y="6245225"/>
            <a:ext cx="2289175" cy="476250"/>
          </a:xfrm>
        </p:spPr>
        <p:txBody>
          <a:bodyPr/>
          <a:lstStyle>
            <a:lvl1pPr>
              <a:defRPr/>
            </a:lvl1pPr>
          </a:lstStyle>
          <a:p>
            <a:endParaRPr lang="en-CA" altLang="en-US"/>
          </a:p>
        </p:txBody>
      </p:sp>
      <p:sp>
        <p:nvSpPr>
          <p:cNvPr id="6" name="Footer Placeholder 5">
            <a:extLst>
              <a:ext uri="{FF2B5EF4-FFF2-40B4-BE49-F238E27FC236}">
                <a16:creationId xmlns:a16="http://schemas.microsoft.com/office/drawing/2014/main" xmlns="" id="{62964981-7684-4FA9-BB50-1FED65B5AE38}"/>
              </a:ext>
            </a:extLst>
          </p:cNvPr>
          <p:cNvSpPr>
            <a:spLocks noGrp="1"/>
          </p:cNvSpPr>
          <p:nvPr>
            <p:ph type="ftr" sz="quarter" idx="11"/>
          </p:nvPr>
        </p:nvSpPr>
        <p:spPr>
          <a:xfrm>
            <a:off x="3124200" y="6245225"/>
            <a:ext cx="2895600" cy="476250"/>
          </a:xfrm>
        </p:spPr>
        <p:txBody>
          <a:bodyPr/>
          <a:lstStyle>
            <a:lvl1pPr>
              <a:defRPr/>
            </a:lvl1pPr>
          </a:lstStyle>
          <a:p>
            <a:endParaRPr lang="en-CA" altLang="en-US"/>
          </a:p>
        </p:txBody>
      </p:sp>
      <p:sp>
        <p:nvSpPr>
          <p:cNvPr id="7" name="Slide Number Placeholder 6">
            <a:extLst>
              <a:ext uri="{FF2B5EF4-FFF2-40B4-BE49-F238E27FC236}">
                <a16:creationId xmlns:a16="http://schemas.microsoft.com/office/drawing/2014/main" xmlns="" id="{F5622F0A-BE5D-423D-96B3-0D5A1A8F8635}"/>
              </a:ext>
            </a:extLst>
          </p:cNvPr>
          <p:cNvSpPr>
            <a:spLocks noGrp="1"/>
          </p:cNvSpPr>
          <p:nvPr>
            <p:ph type="sldNum" sz="quarter" idx="12"/>
          </p:nvPr>
        </p:nvSpPr>
        <p:spPr>
          <a:xfrm>
            <a:off x="6553200" y="6245225"/>
            <a:ext cx="2289175" cy="476250"/>
          </a:xfrm>
        </p:spPr>
        <p:txBody>
          <a:bodyPr/>
          <a:lstStyle>
            <a:lvl1pPr>
              <a:defRPr/>
            </a:lvl1pPr>
          </a:lstStyle>
          <a:p>
            <a:fld id="{56FBCD78-F630-4F74-818F-BA0DD4DD5907}" type="slidenum">
              <a:rPr lang="en-CA" altLang="en-US"/>
              <a:pPr/>
              <a:t>‹#›</a:t>
            </a:fld>
            <a:endParaRPr lang="en-CA" altLang="en-US"/>
          </a:p>
        </p:txBody>
      </p:sp>
    </p:spTree>
    <p:extLst>
      <p:ext uri="{BB962C8B-B14F-4D97-AF65-F5344CB8AC3E}">
        <p14:creationId xmlns:p14="http://schemas.microsoft.com/office/powerpoint/2010/main" xmlns="" val="2225257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A27075-9C7F-4475-AD5F-047EC2DBC832}"/>
              </a:ext>
            </a:extLst>
          </p:cNvPr>
          <p:cNvSpPr>
            <a:spLocks noGrp="1"/>
          </p:cNvSpPr>
          <p:nvPr>
            <p:ph type="title"/>
          </p:nvPr>
        </p:nvSpPr>
        <p:spPr>
          <a:xfrm>
            <a:off x="301625" y="228600"/>
            <a:ext cx="8540750" cy="1143000"/>
          </a:xfrm>
        </p:spPr>
        <p:txBody>
          <a:bodyPr/>
          <a:lstStyle/>
          <a:p>
            <a:r>
              <a:rPr lang="en-US"/>
              <a:t>Click to edit Master title style</a:t>
            </a:r>
          </a:p>
        </p:txBody>
      </p:sp>
      <p:sp>
        <p:nvSpPr>
          <p:cNvPr id="3" name="SmartArt Placeholder 2">
            <a:extLst>
              <a:ext uri="{FF2B5EF4-FFF2-40B4-BE49-F238E27FC236}">
                <a16:creationId xmlns:a16="http://schemas.microsoft.com/office/drawing/2014/main" xmlns="" id="{A54AD7D6-F0E1-4211-BD01-E5A3A2C84263}"/>
              </a:ext>
            </a:extLst>
          </p:cNvPr>
          <p:cNvSpPr>
            <a:spLocks noGrp="1"/>
          </p:cNvSpPr>
          <p:nvPr>
            <p:ph type="dgm" idx="1"/>
          </p:nvPr>
        </p:nvSpPr>
        <p:spPr>
          <a:xfrm>
            <a:off x="301625" y="1600200"/>
            <a:ext cx="8540750" cy="4498975"/>
          </a:xfrm>
        </p:spPr>
        <p:txBody>
          <a:bodyPr/>
          <a:lstStyle/>
          <a:p>
            <a:endParaRPr lang="en-US"/>
          </a:p>
        </p:txBody>
      </p:sp>
      <p:sp>
        <p:nvSpPr>
          <p:cNvPr id="4" name="Date Placeholder 3">
            <a:extLst>
              <a:ext uri="{FF2B5EF4-FFF2-40B4-BE49-F238E27FC236}">
                <a16:creationId xmlns:a16="http://schemas.microsoft.com/office/drawing/2014/main" xmlns="" id="{611C8B40-EA01-4770-8C9C-25AF7F1ECDB1}"/>
              </a:ext>
            </a:extLst>
          </p:cNvPr>
          <p:cNvSpPr>
            <a:spLocks noGrp="1"/>
          </p:cNvSpPr>
          <p:nvPr>
            <p:ph type="dt" sz="half" idx="10"/>
          </p:nvPr>
        </p:nvSpPr>
        <p:spPr>
          <a:xfrm>
            <a:off x="301625" y="6245225"/>
            <a:ext cx="2289175" cy="476250"/>
          </a:xfrm>
        </p:spPr>
        <p:txBody>
          <a:bodyPr/>
          <a:lstStyle>
            <a:lvl1pPr>
              <a:defRPr/>
            </a:lvl1pPr>
          </a:lstStyle>
          <a:p>
            <a:endParaRPr lang="en-CA" altLang="en-US"/>
          </a:p>
        </p:txBody>
      </p:sp>
      <p:sp>
        <p:nvSpPr>
          <p:cNvPr id="5" name="Footer Placeholder 4">
            <a:extLst>
              <a:ext uri="{FF2B5EF4-FFF2-40B4-BE49-F238E27FC236}">
                <a16:creationId xmlns:a16="http://schemas.microsoft.com/office/drawing/2014/main" xmlns="" id="{332CE66D-F234-4C4B-B09F-681A836E1494}"/>
              </a:ext>
            </a:extLst>
          </p:cNvPr>
          <p:cNvSpPr>
            <a:spLocks noGrp="1"/>
          </p:cNvSpPr>
          <p:nvPr>
            <p:ph type="ftr" sz="quarter" idx="11"/>
          </p:nvPr>
        </p:nvSpPr>
        <p:spPr>
          <a:xfrm>
            <a:off x="3124200" y="6245225"/>
            <a:ext cx="2895600" cy="476250"/>
          </a:xfrm>
        </p:spPr>
        <p:txBody>
          <a:bodyPr/>
          <a:lstStyle>
            <a:lvl1pPr>
              <a:defRPr/>
            </a:lvl1pPr>
          </a:lstStyle>
          <a:p>
            <a:endParaRPr lang="en-CA" altLang="en-US"/>
          </a:p>
        </p:txBody>
      </p:sp>
      <p:sp>
        <p:nvSpPr>
          <p:cNvPr id="6" name="Slide Number Placeholder 5">
            <a:extLst>
              <a:ext uri="{FF2B5EF4-FFF2-40B4-BE49-F238E27FC236}">
                <a16:creationId xmlns:a16="http://schemas.microsoft.com/office/drawing/2014/main" xmlns="" id="{6E2BEB2F-8A3A-4BDB-9EDB-644CF9478CA6}"/>
              </a:ext>
            </a:extLst>
          </p:cNvPr>
          <p:cNvSpPr>
            <a:spLocks noGrp="1"/>
          </p:cNvSpPr>
          <p:nvPr>
            <p:ph type="sldNum" sz="quarter" idx="12"/>
          </p:nvPr>
        </p:nvSpPr>
        <p:spPr>
          <a:xfrm>
            <a:off x="6553200" y="6245225"/>
            <a:ext cx="2289175" cy="476250"/>
          </a:xfrm>
        </p:spPr>
        <p:txBody>
          <a:bodyPr/>
          <a:lstStyle>
            <a:lvl1pPr>
              <a:defRPr/>
            </a:lvl1pPr>
          </a:lstStyle>
          <a:p>
            <a:fld id="{0B904EB9-EE0C-4998-83BC-6342E037790D}" type="slidenum">
              <a:rPr lang="en-CA" altLang="en-US"/>
              <a:pPr/>
              <a:t>‹#›</a:t>
            </a:fld>
            <a:endParaRPr lang="en-CA" altLang="en-US"/>
          </a:p>
        </p:txBody>
      </p:sp>
    </p:spTree>
    <p:extLst>
      <p:ext uri="{BB962C8B-B14F-4D97-AF65-F5344CB8AC3E}">
        <p14:creationId xmlns:p14="http://schemas.microsoft.com/office/powerpoint/2010/main" xmlns="" val="3950833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27650" name="Group 2">
            <a:extLst>
              <a:ext uri="{FF2B5EF4-FFF2-40B4-BE49-F238E27FC236}">
                <a16:creationId xmlns:a16="http://schemas.microsoft.com/office/drawing/2014/main" xmlns="" id="{C8003112-1F49-428E-BB36-D2984FBF4966}"/>
              </a:ext>
            </a:extLst>
          </p:cNvPr>
          <p:cNvGrpSpPr>
            <a:grpSpLocks/>
          </p:cNvGrpSpPr>
          <p:nvPr/>
        </p:nvGrpSpPr>
        <p:grpSpPr bwMode="auto">
          <a:xfrm>
            <a:off x="0" y="1422400"/>
            <a:ext cx="9147175" cy="5435600"/>
            <a:chOff x="0" y="896"/>
            <a:chExt cx="5762" cy="3424"/>
          </a:xfrm>
        </p:grpSpPr>
        <p:grpSp>
          <p:nvGrpSpPr>
            <p:cNvPr id="27651" name="Group 3">
              <a:extLst>
                <a:ext uri="{FF2B5EF4-FFF2-40B4-BE49-F238E27FC236}">
                  <a16:creationId xmlns:a16="http://schemas.microsoft.com/office/drawing/2014/main" xmlns="" id="{CBD45FFA-65E2-4CCF-8FD0-D756670CAAE7}"/>
                </a:ext>
              </a:extLst>
            </p:cNvPr>
            <p:cNvGrpSpPr>
              <a:grpSpLocks/>
            </p:cNvGrpSpPr>
            <p:nvPr userDrawn="1"/>
          </p:nvGrpSpPr>
          <p:grpSpPr bwMode="auto">
            <a:xfrm>
              <a:off x="20" y="896"/>
              <a:ext cx="5742" cy="3424"/>
              <a:chOff x="20" y="896"/>
              <a:chExt cx="5742" cy="3424"/>
            </a:xfrm>
          </p:grpSpPr>
          <p:sp>
            <p:nvSpPr>
              <p:cNvPr id="27652" name="Freeform 4">
                <a:extLst>
                  <a:ext uri="{FF2B5EF4-FFF2-40B4-BE49-F238E27FC236}">
                    <a16:creationId xmlns:a16="http://schemas.microsoft.com/office/drawing/2014/main" xmlns="" id="{8B82B4CD-199F-4F58-99D8-33E96227EE9E}"/>
                  </a:ext>
                </a:extLst>
              </p:cNvPr>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53" name="Freeform 5">
                <a:extLst>
                  <a:ext uri="{FF2B5EF4-FFF2-40B4-BE49-F238E27FC236}">
                    <a16:creationId xmlns:a16="http://schemas.microsoft.com/office/drawing/2014/main" xmlns="" id="{5C22F5CC-22FD-4858-BA16-F2DEF6F0C51C}"/>
                  </a:ext>
                </a:extLst>
              </p:cNvPr>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54" name="Freeform 6">
                <a:extLst>
                  <a:ext uri="{FF2B5EF4-FFF2-40B4-BE49-F238E27FC236}">
                    <a16:creationId xmlns:a16="http://schemas.microsoft.com/office/drawing/2014/main" xmlns="" id="{0AC54A1F-64C3-4647-A65E-90619472F749}"/>
                  </a:ext>
                </a:extLst>
              </p:cNvPr>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55" name="Freeform 7">
                <a:extLst>
                  <a:ext uri="{FF2B5EF4-FFF2-40B4-BE49-F238E27FC236}">
                    <a16:creationId xmlns:a16="http://schemas.microsoft.com/office/drawing/2014/main" xmlns="" id="{9DBD668A-958B-431E-ADF2-764293520ADD}"/>
                  </a:ext>
                </a:extLst>
              </p:cNvPr>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56" name="Freeform 8">
                <a:extLst>
                  <a:ext uri="{FF2B5EF4-FFF2-40B4-BE49-F238E27FC236}">
                    <a16:creationId xmlns:a16="http://schemas.microsoft.com/office/drawing/2014/main" xmlns="" id="{253E4E9E-DBAB-404B-93B5-0FF8C8A99354}"/>
                  </a:ext>
                </a:extLst>
              </p:cNvPr>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57" name="Freeform 9">
                <a:extLst>
                  <a:ext uri="{FF2B5EF4-FFF2-40B4-BE49-F238E27FC236}">
                    <a16:creationId xmlns:a16="http://schemas.microsoft.com/office/drawing/2014/main" xmlns="" id="{A9FC7B07-09C1-4EA7-8EE6-651F31B6772B}"/>
                  </a:ext>
                </a:extLst>
              </p:cNvPr>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Lst>
                <a:ahLst/>
                <a:cxnLst>
                  <a:cxn ang="0">
                    <a:pos x="T0" y="T1"/>
                  </a:cxn>
                  <a:cxn ang="0">
                    <a:pos x="T2" y="T3"/>
                  </a:cxn>
                  <a:cxn ang="0">
                    <a:pos x="T4" y="T5"/>
                  </a:cxn>
                  <a:cxn ang="0">
                    <a:pos x="T6" y="T7"/>
                  </a:cxn>
                  <a:cxn ang="0">
                    <a:pos x="T8" y="T9"/>
                  </a:cxn>
                  <a:cxn ang="0">
                    <a:pos x="T10" y="T11"/>
                  </a:cxn>
                  <a:cxn ang="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58" name="Freeform 10">
                <a:extLst>
                  <a:ext uri="{FF2B5EF4-FFF2-40B4-BE49-F238E27FC236}">
                    <a16:creationId xmlns:a16="http://schemas.microsoft.com/office/drawing/2014/main" xmlns="" id="{BADD71C3-B129-4D76-9D5A-7CFC4349B92A}"/>
                  </a:ext>
                </a:extLst>
              </p:cNvPr>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59" name="Freeform 11">
                <a:extLst>
                  <a:ext uri="{FF2B5EF4-FFF2-40B4-BE49-F238E27FC236}">
                    <a16:creationId xmlns:a16="http://schemas.microsoft.com/office/drawing/2014/main" xmlns="" id="{6C89B3EA-9F6B-474D-84ED-D19B4920B376}"/>
                  </a:ext>
                </a:extLst>
              </p:cNvPr>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60" name="Freeform 12">
                <a:extLst>
                  <a:ext uri="{FF2B5EF4-FFF2-40B4-BE49-F238E27FC236}">
                    <a16:creationId xmlns:a16="http://schemas.microsoft.com/office/drawing/2014/main" xmlns="" id="{FDE8C235-E897-4E30-8035-BA475E77B591}"/>
                  </a:ext>
                </a:extLst>
              </p:cNvPr>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61" name="Freeform 13">
                <a:extLst>
                  <a:ext uri="{FF2B5EF4-FFF2-40B4-BE49-F238E27FC236}">
                    <a16:creationId xmlns:a16="http://schemas.microsoft.com/office/drawing/2014/main" xmlns="" id="{E2BE9AC3-BAD6-461F-8719-0161F1095055}"/>
                  </a:ext>
                </a:extLst>
              </p:cNvPr>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62" name="Freeform 14">
                <a:extLst>
                  <a:ext uri="{FF2B5EF4-FFF2-40B4-BE49-F238E27FC236}">
                    <a16:creationId xmlns:a16="http://schemas.microsoft.com/office/drawing/2014/main" xmlns="" id="{2E2F0C91-79AB-4732-B127-31F2BE871D22}"/>
                  </a:ext>
                </a:extLst>
              </p:cNvPr>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Lst>
                <a:ahLst/>
                <a:cxnLst>
                  <a:cxn ang="0">
                    <a:pos x="T0" y="T1"/>
                  </a:cxn>
                  <a:cxn ang="0">
                    <a:pos x="T2" y="T3"/>
                  </a:cxn>
                  <a:cxn ang="0">
                    <a:pos x="T4" y="T5"/>
                  </a:cxn>
                  <a:cxn ang="0">
                    <a:pos x="T6" y="T7"/>
                  </a:cxn>
                  <a:cxn ang="0">
                    <a:pos x="T8" y="T9"/>
                  </a:cxn>
                  <a:cxn ang="0">
                    <a:pos x="T10" y="T11"/>
                  </a:cxn>
                  <a:cxn ang="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63" name="Freeform 15">
                <a:extLst>
                  <a:ext uri="{FF2B5EF4-FFF2-40B4-BE49-F238E27FC236}">
                    <a16:creationId xmlns:a16="http://schemas.microsoft.com/office/drawing/2014/main" xmlns="" id="{325F85D8-B25E-410D-BECE-D1AC7E3889D2}"/>
                  </a:ext>
                </a:extLst>
              </p:cNvPr>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664" name="Freeform 16">
                <a:extLst>
                  <a:ext uri="{FF2B5EF4-FFF2-40B4-BE49-F238E27FC236}">
                    <a16:creationId xmlns:a16="http://schemas.microsoft.com/office/drawing/2014/main" xmlns="" id="{E4862FBE-7F00-42B9-A141-E8235B06D8F6}"/>
                  </a:ext>
                </a:extLst>
              </p:cNvPr>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a:extLst>
                <a:ext uri="{909E8E84-426E-40DD-AFC4-6F175D3DCCD1}">
                  <a14:hiddenFill xmlns:a14="http://schemas.microsoft.com/office/drawing/2010/main" xmlns="">
                    <a:gradFill rotWithShape="0">
                      <a:gsLst>
                        <a:gs pos="0">
                          <a:schemeClr val="bg2"/>
                        </a:gs>
                        <a:gs pos="100000">
                          <a:schemeClr val="bg1"/>
                        </a:gs>
                      </a:gsLst>
                      <a:lin ang="18900000" scaled="1"/>
                    </a:gra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27665" name="Group 17">
              <a:extLst>
                <a:ext uri="{FF2B5EF4-FFF2-40B4-BE49-F238E27FC236}">
                  <a16:creationId xmlns:a16="http://schemas.microsoft.com/office/drawing/2014/main" xmlns="" id="{AAF622EC-0232-4451-91A7-E0D39C6B0118}"/>
                </a:ext>
              </a:extLst>
            </p:cNvPr>
            <p:cNvGrpSpPr>
              <a:grpSpLocks/>
            </p:cNvGrpSpPr>
            <p:nvPr userDrawn="1"/>
          </p:nvGrpSpPr>
          <p:grpSpPr bwMode="auto">
            <a:xfrm>
              <a:off x="0" y="2291"/>
              <a:ext cx="1385" cy="1702"/>
              <a:chOff x="0" y="2291"/>
              <a:chExt cx="1385" cy="1702"/>
            </a:xfrm>
          </p:grpSpPr>
          <p:sp>
            <p:nvSpPr>
              <p:cNvPr id="27666" name="Rectangle 18">
                <a:extLst>
                  <a:ext uri="{FF2B5EF4-FFF2-40B4-BE49-F238E27FC236}">
                    <a16:creationId xmlns:a16="http://schemas.microsoft.com/office/drawing/2014/main" xmlns="" id="{EBF49362-0E0E-4020-A95E-71C68BBFB5F5}"/>
                  </a:ext>
                </a:extLst>
              </p:cNvPr>
              <p:cNvSpPr>
                <a:spLocks noChangeArrowheads="1"/>
              </p:cNvSpPr>
              <p:nvPr userDrawn="1"/>
            </p:nvSpPr>
            <p:spPr bwMode="ltGray">
              <a:xfrm rot="6798887">
                <a:off x="62" y="3883"/>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67" name="Rectangle 19">
                <a:extLst>
                  <a:ext uri="{FF2B5EF4-FFF2-40B4-BE49-F238E27FC236}">
                    <a16:creationId xmlns:a16="http://schemas.microsoft.com/office/drawing/2014/main" xmlns="" id="{B332788D-3242-4DD4-BEA2-E0278F39140C}"/>
                  </a:ext>
                </a:extLst>
              </p:cNvPr>
              <p:cNvSpPr>
                <a:spLocks noChangeArrowheads="1"/>
              </p:cNvSpPr>
              <p:nvPr userDrawn="1"/>
            </p:nvSpPr>
            <p:spPr bwMode="ltGray">
              <a:xfrm rot="6798887">
                <a:off x="33" y="3880"/>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68" name="Rectangle 20">
                <a:extLst>
                  <a:ext uri="{FF2B5EF4-FFF2-40B4-BE49-F238E27FC236}">
                    <a16:creationId xmlns:a16="http://schemas.microsoft.com/office/drawing/2014/main" xmlns="" id="{9CDBEE6F-3BD5-4B71-B774-4520A64D69DA}"/>
                  </a:ext>
                </a:extLst>
              </p:cNvPr>
              <p:cNvSpPr>
                <a:spLocks noChangeArrowheads="1"/>
              </p:cNvSpPr>
              <p:nvPr userDrawn="1"/>
            </p:nvSpPr>
            <p:spPr bwMode="ltGray">
              <a:xfrm rot="6798887">
                <a:off x="6" y="3875"/>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69" name="Rectangle 21">
                <a:extLst>
                  <a:ext uri="{FF2B5EF4-FFF2-40B4-BE49-F238E27FC236}">
                    <a16:creationId xmlns:a16="http://schemas.microsoft.com/office/drawing/2014/main" xmlns="" id="{E3E39DCC-9557-4BFC-A419-204E7BA8F15A}"/>
                  </a:ext>
                </a:extLst>
              </p:cNvPr>
              <p:cNvSpPr>
                <a:spLocks noChangeArrowheads="1"/>
              </p:cNvSpPr>
              <p:nvPr userDrawn="1"/>
            </p:nvSpPr>
            <p:spPr bwMode="ltGray">
              <a:xfrm rot="5999912">
                <a:off x="209" y="388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0" name="Rectangle 22">
                <a:extLst>
                  <a:ext uri="{FF2B5EF4-FFF2-40B4-BE49-F238E27FC236}">
                    <a16:creationId xmlns:a16="http://schemas.microsoft.com/office/drawing/2014/main" xmlns="" id="{C7A20BE0-5C8F-4A7C-9593-20FB7BB1DD55}"/>
                  </a:ext>
                </a:extLst>
              </p:cNvPr>
              <p:cNvSpPr>
                <a:spLocks noChangeArrowheads="1"/>
              </p:cNvSpPr>
              <p:nvPr userDrawn="1"/>
            </p:nvSpPr>
            <p:spPr bwMode="ltGray">
              <a:xfrm rot="5999912">
                <a:off x="182" y="388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1" name="Rectangle 23">
                <a:extLst>
                  <a:ext uri="{FF2B5EF4-FFF2-40B4-BE49-F238E27FC236}">
                    <a16:creationId xmlns:a16="http://schemas.microsoft.com/office/drawing/2014/main" xmlns="" id="{487F6DC1-4207-4089-B32D-025CAF7D7040}"/>
                  </a:ext>
                </a:extLst>
              </p:cNvPr>
              <p:cNvSpPr>
                <a:spLocks noChangeArrowheads="1"/>
              </p:cNvSpPr>
              <p:nvPr userDrawn="1"/>
            </p:nvSpPr>
            <p:spPr bwMode="ltGray">
              <a:xfrm rot="6250138">
                <a:off x="152" y="3888"/>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2" name="Rectangle 24">
                <a:extLst>
                  <a:ext uri="{FF2B5EF4-FFF2-40B4-BE49-F238E27FC236}">
                    <a16:creationId xmlns:a16="http://schemas.microsoft.com/office/drawing/2014/main" xmlns="" id="{E62E8556-D732-46EA-9140-89B5DF148400}"/>
                  </a:ext>
                </a:extLst>
              </p:cNvPr>
              <p:cNvSpPr>
                <a:spLocks noChangeArrowheads="1"/>
              </p:cNvSpPr>
              <p:nvPr userDrawn="1"/>
            </p:nvSpPr>
            <p:spPr bwMode="ltGray">
              <a:xfrm rot="6238076">
                <a:off x="123" y="3886"/>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3" name="Rectangle 25">
                <a:extLst>
                  <a:ext uri="{FF2B5EF4-FFF2-40B4-BE49-F238E27FC236}">
                    <a16:creationId xmlns:a16="http://schemas.microsoft.com/office/drawing/2014/main" xmlns="" id="{E57E9E77-BB96-4516-A8CE-8D6A974D4E80}"/>
                  </a:ext>
                </a:extLst>
              </p:cNvPr>
              <p:cNvSpPr>
                <a:spLocks noChangeArrowheads="1"/>
              </p:cNvSpPr>
              <p:nvPr userDrawn="1"/>
            </p:nvSpPr>
            <p:spPr bwMode="ltGray">
              <a:xfrm rot="5380717">
                <a:off x="363" y="386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4" name="Rectangle 26">
                <a:extLst>
                  <a:ext uri="{FF2B5EF4-FFF2-40B4-BE49-F238E27FC236}">
                    <a16:creationId xmlns:a16="http://schemas.microsoft.com/office/drawing/2014/main" xmlns="" id="{CA2933CE-C7CD-4454-AB4D-6DEAC9A6474B}"/>
                  </a:ext>
                </a:extLst>
              </p:cNvPr>
              <p:cNvSpPr>
                <a:spLocks noChangeArrowheads="1"/>
              </p:cNvSpPr>
              <p:nvPr userDrawn="1"/>
            </p:nvSpPr>
            <p:spPr bwMode="ltGray">
              <a:xfrm rot="5380717">
                <a:off x="332" y="3872"/>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5" name="Rectangle 27">
                <a:extLst>
                  <a:ext uri="{FF2B5EF4-FFF2-40B4-BE49-F238E27FC236}">
                    <a16:creationId xmlns:a16="http://schemas.microsoft.com/office/drawing/2014/main" xmlns="" id="{0BC38BEF-96D8-4F4C-9266-ADF3F993965B}"/>
                  </a:ext>
                </a:extLst>
              </p:cNvPr>
              <p:cNvSpPr>
                <a:spLocks noChangeArrowheads="1"/>
              </p:cNvSpPr>
              <p:nvPr userDrawn="1"/>
            </p:nvSpPr>
            <p:spPr bwMode="ltGray">
              <a:xfrm rot="5583200">
                <a:off x="302" y="387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6" name="Rectangle 28">
                <a:extLst>
                  <a:ext uri="{FF2B5EF4-FFF2-40B4-BE49-F238E27FC236}">
                    <a16:creationId xmlns:a16="http://schemas.microsoft.com/office/drawing/2014/main" xmlns="" id="{42D13B33-F52A-45C5-BC92-846BA16EF37E}"/>
                  </a:ext>
                </a:extLst>
              </p:cNvPr>
              <p:cNvSpPr>
                <a:spLocks noChangeArrowheads="1"/>
              </p:cNvSpPr>
              <p:nvPr userDrawn="1"/>
            </p:nvSpPr>
            <p:spPr bwMode="ltGray">
              <a:xfrm rot="5737625">
                <a:off x="270" y="3882"/>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7" name="Rectangle 29">
                <a:extLst>
                  <a:ext uri="{FF2B5EF4-FFF2-40B4-BE49-F238E27FC236}">
                    <a16:creationId xmlns:a16="http://schemas.microsoft.com/office/drawing/2014/main" xmlns="" id="{4E8F6F77-11C7-4622-A5D1-E448FC2A3201}"/>
                  </a:ext>
                </a:extLst>
              </p:cNvPr>
              <p:cNvSpPr>
                <a:spLocks noChangeArrowheads="1"/>
              </p:cNvSpPr>
              <p:nvPr userDrawn="1"/>
            </p:nvSpPr>
            <p:spPr bwMode="ltGray">
              <a:xfrm rot="4715477">
                <a:off x="516" y="3829"/>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8" name="Rectangle 30">
                <a:extLst>
                  <a:ext uri="{FF2B5EF4-FFF2-40B4-BE49-F238E27FC236}">
                    <a16:creationId xmlns:a16="http://schemas.microsoft.com/office/drawing/2014/main" xmlns="" id="{5264A21A-4F06-44A6-B58A-80A3DC35862A}"/>
                  </a:ext>
                </a:extLst>
              </p:cNvPr>
              <p:cNvSpPr>
                <a:spLocks noChangeArrowheads="1"/>
              </p:cNvSpPr>
              <p:nvPr userDrawn="1"/>
            </p:nvSpPr>
            <p:spPr bwMode="ltGray">
              <a:xfrm rot="4924949">
                <a:off x="486" y="383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9" name="Rectangle 31">
                <a:extLst>
                  <a:ext uri="{FF2B5EF4-FFF2-40B4-BE49-F238E27FC236}">
                    <a16:creationId xmlns:a16="http://schemas.microsoft.com/office/drawing/2014/main" xmlns="" id="{92DCCBBF-85B0-4381-8302-2E22DFDCEDB3}"/>
                  </a:ext>
                </a:extLst>
              </p:cNvPr>
              <p:cNvSpPr>
                <a:spLocks noChangeArrowheads="1"/>
              </p:cNvSpPr>
              <p:nvPr userDrawn="1"/>
            </p:nvSpPr>
            <p:spPr bwMode="ltGray">
              <a:xfrm rot="4924949">
                <a:off x="456" y="384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0" name="Rectangle 32">
                <a:extLst>
                  <a:ext uri="{FF2B5EF4-FFF2-40B4-BE49-F238E27FC236}">
                    <a16:creationId xmlns:a16="http://schemas.microsoft.com/office/drawing/2014/main" xmlns="" id="{649A92BC-C4A0-4318-982C-5E4A51D03593}"/>
                  </a:ext>
                </a:extLst>
              </p:cNvPr>
              <p:cNvSpPr>
                <a:spLocks noChangeArrowheads="1"/>
              </p:cNvSpPr>
              <p:nvPr userDrawn="1"/>
            </p:nvSpPr>
            <p:spPr bwMode="ltGray">
              <a:xfrm rot="5041352">
                <a:off x="426" y="3851"/>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1" name="Rectangle 33">
                <a:extLst>
                  <a:ext uri="{FF2B5EF4-FFF2-40B4-BE49-F238E27FC236}">
                    <a16:creationId xmlns:a16="http://schemas.microsoft.com/office/drawing/2014/main" xmlns="" id="{65A55B07-F2F0-440B-ABF9-85D53FD2E34C}"/>
                  </a:ext>
                </a:extLst>
              </p:cNvPr>
              <p:cNvSpPr>
                <a:spLocks noChangeArrowheads="1"/>
              </p:cNvSpPr>
              <p:nvPr userDrawn="1"/>
            </p:nvSpPr>
            <p:spPr bwMode="ltGray">
              <a:xfrm rot="3816889">
                <a:off x="664" y="3762"/>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2" name="Rectangle 34">
                <a:extLst>
                  <a:ext uri="{FF2B5EF4-FFF2-40B4-BE49-F238E27FC236}">
                    <a16:creationId xmlns:a16="http://schemas.microsoft.com/office/drawing/2014/main" xmlns="" id="{8D88A9F1-175A-40FA-92EF-AAB58028B48C}"/>
                  </a:ext>
                </a:extLst>
              </p:cNvPr>
              <p:cNvSpPr>
                <a:spLocks noChangeArrowheads="1"/>
              </p:cNvSpPr>
              <p:nvPr userDrawn="1"/>
            </p:nvSpPr>
            <p:spPr bwMode="ltGray">
              <a:xfrm rot="3816889">
                <a:off x="634" y="3780"/>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3" name="Rectangle 35">
                <a:extLst>
                  <a:ext uri="{FF2B5EF4-FFF2-40B4-BE49-F238E27FC236}">
                    <a16:creationId xmlns:a16="http://schemas.microsoft.com/office/drawing/2014/main" xmlns="" id="{E46D3EA8-28A4-4F9B-BE68-1FF64E743A08}"/>
                  </a:ext>
                </a:extLst>
              </p:cNvPr>
              <p:cNvSpPr>
                <a:spLocks noChangeArrowheads="1"/>
              </p:cNvSpPr>
              <p:nvPr userDrawn="1"/>
            </p:nvSpPr>
            <p:spPr bwMode="ltGray">
              <a:xfrm rot="4104184">
                <a:off x="605" y="3791"/>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4" name="Rectangle 36">
                <a:extLst>
                  <a:ext uri="{FF2B5EF4-FFF2-40B4-BE49-F238E27FC236}">
                    <a16:creationId xmlns:a16="http://schemas.microsoft.com/office/drawing/2014/main" xmlns="" id="{90D6A549-D75C-4D22-9117-AE87727D6344}"/>
                  </a:ext>
                </a:extLst>
              </p:cNvPr>
              <p:cNvSpPr>
                <a:spLocks noChangeArrowheads="1"/>
              </p:cNvSpPr>
              <p:nvPr userDrawn="1"/>
            </p:nvSpPr>
            <p:spPr bwMode="ltGray">
              <a:xfrm rot="4325343">
                <a:off x="575" y="380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5" name="Rectangle 37">
                <a:extLst>
                  <a:ext uri="{FF2B5EF4-FFF2-40B4-BE49-F238E27FC236}">
                    <a16:creationId xmlns:a16="http://schemas.microsoft.com/office/drawing/2014/main" xmlns="" id="{760619BD-42FE-4A1E-A398-DB3D2FD2848E}"/>
                  </a:ext>
                </a:extLst>
              </p:cNvPr>
              <p:cNvSpPr>
                <a:spLocks noChangeArrowheads="1"/>
              </p:cNvSpPr>
              <p:nvPr userDrawn="1"/>
            </p:nvSpPr>
            <p:spPr bwMode="ltGray">
              <a:xfrm rot="3368036">
                <a:off x="799" y="3683"/>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6" name="Rectangle 38">
                <a:extLst>
                  <a:ext uri="{FF2B5EF4-FFF2-40B4-BE49-F238E27FC236}">
                    <a16:creationId xmlns:a16="http://schemas.microsoft.com/office/drawing/2014/main" xmlns="" id="{B18C498A-7B64-4378-B6B1-D583A44EDAA5}"/>
                  </a:ext>
                </a:extLst>
              </p:cNvPr>
              <p:cNvSpPr>
                <a:spLocks noChangeArrowheads="1"/>
              </p:cNvSpPr>
              <p:nvPr userDrawn="1"/>
            </p:nvSpPr>
            <p:spPr bwMode="ltGray">
              <a:xfrm rot="3368036">
                <a:off x="772" y="3699"/>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7" name="Rectangle 39">
                <a:extLst>
                  <a:ext uri="{FF2B5EF4-FFF2-40B4-BE49-F238E27FC236}">
                    <a16:creationId xmlns:a16="http://schemas.microsoft.com/office/drawing/2014/main" xmlns="" id="{A3CEB72E-14D1-4A1C-8A72-B574C17E6A65}"/>
                  </a:ext>
                </a:extLst>
              </p:cNvPr>
              <p:cNvSpPr>
                <a:spLocks noChangeArrowheads="1"/>
              </p:cNvSpPr>
              <p:nvPr userDrawn="1"/>
            </p:nvSpPr>
            <p:spPr bwMode="ltGray">
              <a:xfrm rot="3368036">
                <a:off x="745" y="3717"/>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8" name="Rectangle 40">
                <a:extLst>
                  <a:ext uri="{FF2B5EF4-FFF2-40B4-BE49-F238E27FC236}">
                    <a16:creationId xmlns:a16="http://schemas.microsoft.com/office/drawing/2014/main" xmlns="" id="{6424EDA7-ED15-404D-BEC6-E6935D8DCFCE}"/>
                  </a:ext>
                </a:extLst>
              </p:cNvPr>
              <p:cNvSpPr>
                <a:spLocks noChangeArrowheads="1"/>
              </p:cNvSpPr>
              <p:nvPr userDrawn="1"/>
            </p:nvSpPr>
            <p:spPr bwMode="ltGray">
              <a:xfrm rot="3816889">
                <a:off x="717" y="373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9" name="Rectangle 41">
                <a:extLst>
                  <a:ext uri="{FF2B5EF4-FFF2-40B4-BE49-F238E27FC236}">
                    <a16:creationId xmlns:a16="http://schemas.microsoft.com/office/drawing/2014/main" xmlns="" id="{4AB9CF4F-E287-4A1A-833C-BABAFCA0DECE}"/>
                  </a:ext>
                </a:extLst>
              </p:cNvPr>
              <p:cNvSpPr>
                <a:spLocks noChangeArrowheads="1"/>
              </p:cNvSpPr>
              <p:nvPr userDrawn="1"/>
            </p:nvSpPr>
            <p:spPr bwMode="ltGray">
              <a:xfrm rot="2302266">
                <a:off x="923" y="358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0" name="Rectangle 42">
                <a:extLst>
                  <a:ext uri="{FF2B5EF4-FFF2-40B4-BE49-F238E27FC236}">
                    <a16:creationId xmlns:a16="http://schemas.microsoft.com/office/drawing/2014/main" xmlns="" id="{B22827DE-FF31-495A-BC7D-523F0A5BF99E}"/>
                  </a:ext>
                </a:extLst>
              </p:cNvPr>
              <p:cNvSpPr>
                <a:spLocks noChangeArrowheads="1"/>
              </p:cNvSpPr>
              <p:nvPr userDrawn="1"/>
            </p:nvSpPr>
            <p:spPr bwMode="ltGray">
              <a:xfrm rot="2302266">
                <a:off x="899" y="3606"/>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1" name="Rectangle 43">
                <a:extLst>
                  <a:ext uri="{FF2B5EF4-FFF2-40B4-BE49-F238E27FC236}">
                    <a16:creationId xmlns:a16="http://schemas.microsoft.com/office/drawing/2014/main" xmlns="" id="{0FDA722D-F826-4EB8-B877-4144F2DFA52F}"/>
                  </a:ext>
                </a:extLst>
              </p:cNvPr>
              <p:cNvSpPr>
                <a:spLocks noChangeArrowheads="1"/>
              </p:cNvSpPr>
              <p:nvPr userDrawn="1"/>
            </p:nvSpPr>
            <p:spPr bwMode="ltGray">
              <a:xfrm rot="2707562">
                <a:off x="876" y="3626"/>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2" name="Rectangle 44">
                <a:extLst>
                  <a:ext uri="{FF2B5EF4-FFF2-40B4-BE49-F238E27FC236}">
                    <a16:creationId xmlns:a16="http://schemas.microsoft.com/office/drawing/2014/main" xmlns="" id="{788BA7DF-6743-4C6C-8E02-742337A7AA53}"/>
                  </a:ext>
                </a:extLst>
              </p:cNvPr>
              <p:cNvSpPr>
                <a:spLocks noChangeArrowheads="1"/>
              </p:cNvSpPr>
              <p:nvPr userDrawn="1"/>
            </p:nvSpPr>
            <p:spPr bwMode="ltGray">
              <a:xfrm rot="2707562">
                <a:off x="850" y="3644"/>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3" name="Rectangle 45">
                <a:extLst>
                  <a:ext uri="{FF2B5EF4-FFF2-40B4-BE49-F238E27FC236}">
                    <a16:creationId xmlns:a16="http://schemas.microsoft.com/office/drawing/2014/main" xmlns="" id="{959AAC46-A158-4BFB-A913-2DE93C0EB9D1}"/>
                  </a:ext>
                </a:extLst>
              </p:cNvPr>
              <p:cNvSpPr>
                <a:spLocks noChangeArrowheads="1"/>
              </p:cNvSpPr>
              <p:nvPr userDrawn="1"/>
            </p:nvSpPr>
            <p:spPr bwMode="ltGray">
              <a:xfrm rot="1525830">
                <a:off x="1027" y="3473"/>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4" name="Rectangle 46">
                <a:extLst>
                  <a:ext uri="{FF2B5EF4-FFF2-40B4-BE49-F238E27FC236}">
                    <a16:creationId xmlns:a16="http://schemas.microsoft.com/office/drawing/2014/main" xmlns="" id="{3DCBF4EF-EC57-44CB-BAD4-B407C22D225D}"/>
                  </a:ext>
                </a:extLst>
              </p:cNvPr>
              <p:cNvSpPr>
                <a:spLocks noChangeArrowheads="1"/>
              </p:cNvSpPr>
              <p:nvPr userDrawn="1"/>
            </p:nvSpPr>
            <p:spPr bwMode="ltGray">
              <a:xfrm rot="1525830">
                <a:off x="1009" y="349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5" name="Rectangle 47">
                <a:extLst>
                  <a:ext uri="{FF2B5EF4-FFF2-40B4-BE49-F238E27FC236}">
                    <a16:creationId xmlns:a16="http://schemas.microsoft.com/office/drawing/2014/main" xmlns="" id="{6E945096-A752-4DC4-ADB6-D5F09E410A42}"/>
                  </a:ext>
                </a:extLst>
              </p:cNvPr>
              <p:cNvSpPr>
                <a:spLocks noChangeArrowheads="1"/>
              </p:cNvSpPr>
              <p:nvPr userDrawn="1"/>
            </p:nvSpPr>
            <p:spPr bwMode="ltGray">
              <a:xfrm rot="1788117">
                <a:off x="990" y="351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6" name="Rectangle 48">
                <a:extLst>
                  <a:ext uri="{FF2B5EF4-FFF2-40B4-BE49-F238E27FC236}">
                    <a16:creationId xmlns:a16="http://schemas.microsoft.com/office/drawing/2014/main" xmlns="" id="{4D2EEB70-D02E-4533-A4FD-5D0628A0EC40}"/>
                  </a:ext>
                </a:extLst>
              </p:cNvPr>
              <p:cNvSpPr>
                <a:spLocks noChangeArrowheads="1"/>
              </p:cNvSpPr>
              <p:nvPr userDrawn="1"/>
            </p:nvSpPr>
            <p:spPr bwMode="ltGray">
              <a:xfrm rot="1788117">
                <a:off x="969" y="354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7" name="Rectangle 49">
                <a:extLst>
                  <a:ext uri="{FF2B5EF4-FFF2-40B4-BE49-F238E27FC236}">
                    <a16:creationId xmlns:a16="http://schemas.microsoft.com/office/drawing/2014/main" xmlns="" id="{85811950-04D2-4FB5-AE10-CFD9260ECCD6}"/>
                  </a:ext>
                </a:extLst>
              </p:cNvPr>
              <p:cNvSpPr>
                <a:spLocks noChangeArrowheads="1"/>
              </p:cNvSpPr>
              <p:nvPr userDrawn="1"/>
            </p:nvSpPr>
            <p:spPr bwMode="ltGray">
              <a:xfrm rot="841630">
                <a:off x="1113" y="3355"/>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8" name="Rectangle 50">
                <a:extLst>
                  <a:ext uri="{FF2B5EF4-FFF2-40B4-BE49-F238E27FC236}">
                    <a16:creationId xmlns:a16="http://schemas.microsoft.com/office/drawing/2014/main" xmlns="" id="{0C0249EE-03EF-422C-9C5C-C5BA3CDCA3FC}"/>
                  </a:ext>
                </a:extLst>
              </p:cNvPr>
              <p:cNvSpPr>
                <a:spLocks noChangeArrowheads="1"/>
              </p:cNvSpPr>
              <p:nvPr userDrawn="1"/>
            </p:nvSpPr>
            <p:spPr bwMode="ltGray">
              <a:xfrm rot="841630">
                <a:off x="1100" y="3378"/>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99" name="Rectangle 51">
                <a:extLst>
                  <a:ext uri="{FF2B5EF4-FFF2-40B4-BE49-F238E27FC236}">
                    <a16:creationId xmlns:a16="http://schemas.microsoft.com/office/drawing/2014/main" xmlns="" id="{88ABF470-3020-42E8-9F6B-157BF0D4B7B9}"/>
                  </a:ext>
                </a:extLst>
              </p:cNvPr>
              <p:cNvSpPr>
                <a:spLocks noChangeArrowheads="1"/>
              </p:cNvSpPr>
              <p:nvPr userDrawn="1"/>
            </p:nvSpPr>
            <p:spPr bwMode="ltGray">
              <a:xfrm rot="1308689">
                <a:off x="1086" y="340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0" name="Rectangle 52">
                <a:extLst>
                  <a:ext uri="{FF2B5EF4-FFF2-40B4-BE49-F238E27FC236}">
                    <a16:creationId xmlns:a16="http://schemas.microsoft.com/office/drawing/2014/main" xmlns="" id="{45EF95E3-2B78-409B-8963-B686880E48D3}"/>
                  </a:ext>
                </a:extLst>
              </p:cNvPr>
              <p:cNvSpPr>
                <a:spLocks noChangeArrowheads="1"/>
              </p:cNvSpPr>
              <p:nvPr userDrawn="1"/>
            </p:nvSpPr>
            <p:spPr bwMode="ltGray">
              <a:xfrm rot="1308689">
                <a:off x="1064" y="3425"/>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1" name="Rectangle 53">
                <a:extLst>
                  <a:ext uri="{FF2B5EF4-FFF2-40B4-BE49-F238E27FC236}">
                    <a16:creationId xmlns:a16="http://schemas.microsoft.com/office/drawing/2014/main" xmlns="" id="{3B761D77-2457-417C-AF81-6C395DD4E057}"/>
                  </a:ext>
                </a:extLst>
              </p:cNvPr>
              <p:cNvSpPr>
                <a:spLocks noChangeArrowheads="1"/>
              </p:cNvSpPr>
              <p:nvPr userDrawn="1"/>
            </p:nvSpPr>
            <p:spPr bwMode="ltGray">
              <a:xfrm rot="469913">
                <a:off x="1172" y="3225"/>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2" name="Rectangle 54">
                <a:extLst>
                  <a:ext uri="{FF2B5EF4-FFF2-40B4-BE49-F238E27FC236}">
                    <a16:creationId xmlns:a16="http://schemas.microsoft.com/office/drawing/2014/main" xmlns="" id="{C15AB606-9DEA-4F2E-824C-10B50F48C2EB}"/>
                  </a:ext>
                </a:extLst>
              </p:cNvPr>
              <p:cNvSpPr>
                <a:spLocks noChangeArrowheads="1"/>
              </p:cNvSpPr>
              <p:nvPr userDrawn="1"/>
            </p:nvSpPr>
            <p:spPr bwMode="ltGray">
              <a:xfrm rot="559869">
                <a:off x="1162" y="3250"/>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3" name="Rectangle 55">
                <a:extLst>
                  <a:ext uri="{FF2B5EF4-FFF2-40B4-BE49-F238E27FC236}">
                    <a16:creationId xmlns:a16="http://schemas.microsoft.com/office/drawing/2014/main" xmlns="" id="{F84A4B90-30EC-4380-B1AF-064C42E8C387}"/>
                  </a:ext>
                </a:extLst>
              </p:cNvPr>
              <p:cNvSpPr>
                <a:spLocks noChangeArrowheads="1"/>
              </p:cNvSpPr>
              <p:nvPr userDrawn="1"/>
            </p:nvSpPr>
            <p:spPr bwMode="ltGray">
              <a:xfrm rot="734079">
                <a:off x="1154" y="3276"/>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4" name="Rectangle 56">
                <a:extLst>
                  <a:ext uri="{FF2B5EF4-FFF2-40B4-BE49-F238E27FC236}">
                    <a16:creationId xmlns:a16="http://schemas.microsoft.com/office/drawing/2014/main" xmlns="" id="{C006FE70-1918-4BAC-8C8C-66C5299A6B35}"/>
                  </a:ext>
                </a:extLst>
              </p:cNvPr>
              <p:cNvSpPr>
                <a:spLocks noChangeArrowheads="1"/>
              </p:cNvSpPr>
              <p:nvPr userDrawn="1"/>
            </p:nvSpPr>
            <p:spPr bwMode="ltGray">
              <a:xfrm rot="734079">
                <a:off x="1141" y="3304"/>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5" name="Rectangle 57">
                <a:extLst>
                  <a:ext uri="{FF2B5EF4-FFF2-40B4-BE49-F238E27FC236}">
                    <a16:creationId xmlns:a16="http://schemas.microsoft.com/office/drawing/2014/main" xmlns="" id="{BF49FCE6-5C34-417C-A4E0-F49A320C3619}"/>
                  </a:ext>
                </a:extLst>
              </p:cNvPr>
              <p:cNvSpPr>
                <a:spLocks noChangeArrowheads="1"/>
              </p:cNvSpPr>
              <p:nvPr userDrawn="1"/>
            </p:nvSpPr>
            <p:spPr bwMode="ltGray">
              <a:xfrm rot="-293905">
                <a:off x="1211" y="3096"/>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6" name="Rectangle 58">
                <a:extLst>
                  <a:ext uri="{FF2B5EF4-FFF2-40B4-BE49-F238E27FC236}">
                    <a16:creationId xmlns:a16="http://schemas.microsoft.com/office/drawing/2014/main" xmlns="" id="{2521AE84-6800-44B8-B66D-221276CA152E}"/>
                  </a:ext>
                </a:extLst>
              </p:cNvPr>
              <p:cNvSpPr>
                <a:spLocks noChangeArrowheads="1"/>
              </p:cNvSpPr>
              <p:nvPr userDrawn="1"/>
            </p:nvSpPr>
            <p:spPr bwMode="ltGray">
              <a:xfrm rot="-8">
                <a:off x="1201" y="3122"/>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7" name="Rectangle 59">
                <a:extLst>
                  <a:ext uri="{FF2B5EF4-FFF2-40B4-BE49-F238E27FC236}">
                    <a16:creationId xmlns:a16="http://schemas.microsoft.com/office/drawing/2014/main" xmlns="" id="{701AD0B8-F403-4684-AADF-DAACCBFD076E}"/>
                  </a:ext>
                </a:extLst>
              </p:cNvPr>
              <p:cNvSpPr>
                <a:spLocks noChangeArrowheads="1"/>
              </p:cNvSpPr>
              <p:nvPr userDrawn="1"/>
            </p:nvSpPr>
            <p:spPr bwMode="ltGray">
              <a:xfrm rot="-8">
                <a:off x="1200" y="3147"/>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8" name="Rectangle 60">
                <a:extLst>
                  <a:ext uri="{FF2B5EF4-FFF2-40B4-BE49-F238E27FC236}">
                    <a16:creationId xmlns:a16="http://schemas.microsoft.com/office/drawing/2014/main" xmlns="" id="{9F57FA73-33B0-4CA4-B2DC-C6EEE9D57477}"/>
                  </a:ext>
                </a:extLst>
              </p:cNvPr>
              <p:cNvSpPr>
                <a:spLocks noChangeArrowheads="1"/>
              </p:cNvSpPr>
              <p:nvPr userDrawn="1"/>
            </p:nvSpPr>
            <p:spPr bwMode="ltGray">
              <a:xfrm rot="214188">
                <a:off x="1189" y="3173"/>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9" name="Rectangle 61">
                <a:extLst>
                  <a:ext uri="{FF2B5EF4-FFF2-40B4-BE49-F238E27FC236}">
                    <a16:creationId xmlns:a16="http://schemas.microsoft.com/office/drawing/2014/main" xmlns="" id="{9092AC35-0267-45E6-B7BD-F9DBAFDF32E7}"/>
                  </a:ext>
                </a:extLst>
              </p:cNvPr>
              <p:cNvSpPr>
                <a:spLocks noChangeArrowheads="1"/>
              </p:cNvSpPr>
              <p:nvPr userDrawn="1"/>
            </p:nvSpPr>
            <p:spPr bwMode="ltGray">
              <a:xfrm rot="-682388">
                <a:off x="1219" y="296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0" name="Rectangle 62">
                <a:extLst>
                  <a:ext uri="{FF2B5EF4-FFF2-40B4-BE49-F238E27FC236}">
                    <a16:creationId xmlns:a16="http://schemas.microsoft.com/office/drawing/2014/main" xmlns="" id="{0DBDBE34-2CAB-43A4-AE7F-4D5F94C35156}"/>
                  </a:ext>
                </a:extLst>
              </p:cNvPr>
              <p:cNvSpPr>
                <a:spLocks noChangeArrowheads="1"/>
              </p:cNvSpPr>
              <p:nvPr userDrawn="1"/>
            </p:nvSpPr>
            <p:spPr bwMode="ltGray">
              <a:xfrm rot="-480400">
                <a:off x="1220" y="2991"/>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1" name="Rectangle 63">
                <a:extLst>
                  <a:ext uri="{FF2B5EF4-FFF2-40B4-BE49-F238E27FC236}">
                    <a16:creationId xmlns:a16="http://schemas.microsoft.com/office/drawing/2014/main" xmlns="" id="{9370077B-08D0-45F1-82C3-78F49281ECF9}"/>
                  </a:ext>
                </a:extLst>
              </p:cNvPr>
              <p:cNvSpPr>
                <a:spLocks noChangeArrowheads="1"/>
              </p:cNvSpPr>
              <p:nvPr userDrawn="1"/>
            </p:nvSpPr>
            <p:spPr bwMode="ltGray">
              <a:xfrm rot="-480400">
                <a:off x="1220" y="301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2" name="Rectangle 64">
                <a:extLst>
                  <a:ext uri="{FF2B5EF4-FFF2-40B4-BE49-F238E27FC236}">
                    <a16:creationId xmlns:a16="http://schemas.microsoft.com/office/drawing/2014/main" xmlns="" id="{B081F22F-1D6F-4147-8CEA-464D54B9F194}"/>
                  </a:ext>
                </a:extLst>
              </p:cNvPr>
              <p:cNvSpPr>
                <a:spLocks noChangeArrowheads="1"/>
              </p:cNvSpPr>
              <p:nvPr userDrawn="1"/>
            </p:nvSpPr>
            <p:spPr bwMode="ltGray">
              <a:xfrm rot="-270546">
                <a:off x="1219" y="3041"/>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3" name="Rectangle 65">
                <a:extLst>
                  <a:ext uri="{FF2B5EF4-FFF2-40B4-BE49-F238E27FC236}">
                    <a16:creationId xmlns:a16="http://schemas.microsoft.com/office/drawing/2014/main" xmlns="" id="{98EC4AF7-407D-4904-A9E9-4C2C2F74188A}"/>
                  </a:ext>
                </a:extLst>
              </p:cNvPr>
              <p:cNvSpPr>
                <a:spLocks noChangeArrowheads="1"/>
              </p:cNvSpPr>
              <p:nvPr userDrawn="1"/>
            </p:nvSpPr>
            <p:spPr bwMode="ltGray">
              <a:xfrm rot="-1132286">
                <a:off x="1207" y="2843"/>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4" name="Rectangle 66">
                <a:extLst>
                  <a:ext uri="{FF2B5EF4-FFF2-40B4-BE49-F238E27FC236}">
                    <a16:creationId xmlns:a16="http://schemas.microsoft.com/office/drawing/2014/main" xmlns="" id="{62B1BC48-B738-47A7-82A8-982DC846CA2C}"/>
                  </a:ext>
                </a:extLst>
              </p:cNvPr>
              <p:cNvSpPr>
                <a:spLocks noChangeArrowheads="1"/>
              </p:cNvSpPr>
              <p:nvPr userDrawn="1"/>
            </p:nvSpPr>
            <p:spPr bwMode="ltGray">
              <a:xfrm rot="-969272">
                <a:off x="1213" y="2864"/>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5" name="Rectangle 67">
                <a:extLst>
                  <a:ext uri="{FF2B5EF4-FFF2-40B4-BE49-F238E27FC236}">
                    <a16:creationId xmlns:a16="http://schemas.microsoft.com/office/drawing/2014/main" xmlns="" id="{7F4218AC-7777-4629-A45C-285ED556B05F}"/>
                  </a:ext>
                </a:extLst>
              </p:cNvPr>
              <p:cNvSpPr>
                <a:spLocks noChangeArrowheads="1"/>
              </p:cNvSpPr>
              <p:nvPr userDrawn="1"/>
            </p:nvSpPr>
            <p:spPr bwMode="ltGray">
              <a:xfrm rot="-969272">
                <a:off x="1216" y="2888"/>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6" name="Rectangle 68">
                <a:extLst>
                  <a:ext uri="{FF2B5EF4-FFF2-40B4-BE49-F238E27FC236}">
                    <a16:creationId xmlns:a16="http://schemas.microsoft.com/office/drawing/2014/main" xmlns="" id="{328A36EC-21CF-4662-B3DB-D18BE822A9AA}"/>
                  </a:ext>
                </a:extLst>
              </p:cNvPr>
              <p:cNvSpPr>
                <a:spLocks noChangeArrowheads="1"/>
              </p:cNvSpPr>
              <p:nvPr userDrawn="1"/>
            </p:nvSpPr>
            <p:spPr bwMode="ltGray">
              <a:xfrm rot="-806259">
                <a:off x="1219" y="291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7" name="Rectangle 69">
                <a:extLst>
                  <a:ext uri="{FF2B5EF4-FFF2-40B4-BE49-F238E27FC236}">
                    <a16:creationId xmlns:a16="http://schemas.microsoft.com/office/drawing/2014/main" xmlns="" id="{6274E4DC-7F10-486F-9CF3-130DE2C82378}"/>
                  </a:ext>
                </a:extLst>
              </p:cNvPr>
              <p:cNvSpPr>
                <a:spLocks noChangeArrowheads="1"/>
              </p:cNvSpPr>
              <p:nvPr userDrawn="1"/>
            </p:nvSpPr>
            <p:spPr bwMode="ltGray">
              <a:xfrm rot="-1543941">
                <a:off x="1165" y="272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8" name="Rectangle 70">
                <a:extLst>
                  <a:ext uri="{FF2B5EF4-FFF2-40B4-BE49-F238E27FC236}">
                    <a16:creationId xmlns:a16="http://schemas.microsoft.com/office/drawing/2014/main" xmlns="" id="{23E3441A-EED0-4946-8464-FE453DEAEAF2}"/>
                  </a:ext>
                </a:extLst>
              </p:cNvPr>
              <p:cNvSpPr>
                <a:spLocks noChangeArrowheads="1"/>
              </p:cNvSpPr>
              <p:nvPr userDrawn="1"/>
            </p:nvSpPr>
            <p:spPr bwMode="ltGray">
              <a:xfrm rot="-1341953">
                <a:off x="1176" y="2752"/>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9" name="Rectangle 71">
                <a:extLst>
                  <a:ext uri="{FF2B5EF4-FFF2-40B4-BE49-F238E27FC236}">
                    <a16:creationId xmlns:a16="http://schemas.microsoft.com/office/drawing/2014/main" xmlns="" id="{DA9C11A7-EDCC-4E34-95AE-949802C9F805}"/>
                  </a:ext>
                </a:extLst>
              </p:cNvPr>
              <p:cNvSpPr>
                <a:spLocks noChangeArrowheads="1"/>
              </p:cNvSpPr>
              <p:nvPr userDrawn="1"/>
            </p:nvSpPr>
            <p:spPr bwMode="ltGray">
              <a:xfrm rot="-1341953">
                <a:off x="1184" y="277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0" name="Rectangle 72">
                <a:extLst>
                  <a:ext uri="{FF2B5EF4-FFF2-40B4-BE49-F238E27FC236}">
                    <a16:creationId xmlns:a16="http://schemas.microsoft.com/office/drawing/2014/main" xmlns="" id="{5A93C181-6F63-4FCB-910C-CC67E0230C22}"/>
                  </a:ext>
                </a:extLst>
              </p:cNvPr>
              <p:cNvSpPr>
                <a:spLocks noChangeArrowheads="1"/>
              </p:cNvSpPr>
              <p:nvPr userDrawn="1"/>
            </p:nvSpPr>
            <p:spPr bwMode="ltGray">
              <a:xfrm rot="-1341953">
                <a:off x="1194" y="279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1" name="Rectangle 73">
                <a:extLst>
                  <a:ext uri="{FF2B5EF4-FFF2-40B4-BE49-F238E27FC236}">
                    <a16:creationId xmlns:a16="http://schemas.microsoft.com/office/drawing/2014/main" xmlns="" id="{0A9F6E66-7E70-4356-96D4-1589543B09B2}"/>
                  </a:ext>
                </a:extLst>
              </p:cNvPr>
              <p:cNvSpPr>
                <a:spLocks noChangeArrowheads="1"/>
              </p:cNvSpPr>
              <p:nvPr userDrawn="1"/>
            </p:nvSpPr>
            <p:spPr bwMode="ltGray">
              <a:xfrm rot="-1928746">
                <a:off x="1101" y="2628"/>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2" name="Rectangle 74">
                <a:extLst>
                  <a:ext uri="{FF2B5EF4-FFF2-40B4-BE49-F238E27FC236}">
                    <a16:creationId xmlns:a16="http://schemas.microsoft.com/office/drawing/2014/main" xmlns="" id="{8C6A5AFF-8980-4B3D-B98C-CFEFA15E2E2E}"/>
                  </a:ext>
                </a:extLst>
              </p:cNvPr>
              <p:cNvSpPr>
                <a:spLocks noChangeArrowheads="1"/>
              </p:cNvSpPr>
              <p:nvPr userDrawn="1"/>
            </p:nvSpPr>
            <p:spPr bwMode="ltGray">
              <a:xfrm rot="-1844175">
                <a:off x="1114" y="2645"/>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3" name="Rectangle 75">
                <a:extLst>
                  <a:ext uri="{FF2B5EF4-FFF2-40B4-BE49-F238E27FC236}">
                    <a16:creationId xmlns:a16="http://schemas.microsoft.com/office/drawing/2014/main" xmlns="" id="{4CB4B8CA-7478-44EA-8B77-3A272DA3752E}"/>
                  </a:ext>
                </a:extLst>
              </p:cNvPr>
              <p:cNvSpPr>
                <a:spLocks noChangeArrowheads="1"/>
              </p:cNvSpPr>
              <p:nvPr userDrawn="1"/>
            </p:nvSpPr>
            <p:spPr bwMode="ltGray">
              <a:xfrm rot="-1752383">
                <a:off x="1129" y="266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4" name="Rectangle 76">
                <a:extLst>
                  <a:ext uri="{FF2B5EF4-FFF2-40B4-BE49-F238E27FC236}">
                    <a16:creationId xmlns:a16="http://schemas.microsoft.com/office/drawing/2014/main" xmlns="" id="{C2CCF32A-DE26-49F8-9893-778C057922B3}"/>
                  </a:ext>
                </a:extLst>
              </p:cNvPr>
              <p:cNvSpPr>
                <a:spLocks noChangeArrowheads="1"/>
              </p:cNvSpPr>
              <p:nvPr userDrawn="1"/>
            </p:nvSpPr>
            <p:spPr bwMode="ltGray">
              <a:xfrm rot="-1752383">
                <a:off x="1142" y="2684"/>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5" name="Rectangle 77">
                <a:extLst>
                  <a:ext uri="{FF2B5EF4-FFF2-40B4-BE49-F238E27FC236}">
                    <a16:creationId xmlns:a16="http://schemas.microsoft.com/office/drawing/2014/main" xmlns="" id="{377C31FF-C4B8-44A9-AF05-57EAEED1C889}"/>
                  </a:ext>
                </a:extLst>
              </p:cNvPr>
              <p:cNvSpPr>
                <a:spLocks noChangeArrowheads="1"/>
              </p:cNvSpPr>
              <p:nvPr userDrawn="1"/>
            </p:nvSpPr>
            <p:spPr bwMode="ltGray">
              <a:xfrm rot="-2466736">
                <a:off x="1014" y="2538"/>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6" name="Rectangle 78">
                <a:extLst>
                  <a:ext uri="{FF2B5EF4-FFF2-40B4-BE49-F238E27FC236}">
                    <a16:creationId xmlns:a16="http://schemas.microsoft.com/office/drawing/2014/main" xmlns="" id="{765DED04-7F48-42D1-AEFD-B6CD9A7D7BB1}"/>
                  </a:ext>
                </a:extLst>
              </p:cNvPr>
              <p:cNvSpPr>
                <a:spLocks noChangeArrowheads="1"/>
              </p:cNvSpPr>
              <p:nvPr userDrawn="1"/>
            </p:nvSpPr>
            <p:spPr bwMode="ltGray">
              <a:xfrm rot="-2466736">
                <a:off x="1035" y="255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7" name="Rectangle 79">
                <a:extLst>
                  <a:ext uri="{FF2B5EF4-FFF2-40B4-BE49-F238E27FC236}">
                    <a16:creationId xmlns:a16="http://schemas.microsoft.com/office/drawing/2014/main" xmlns="" id="{3DEFBD08-FECA-4D4F-B498-E9921B7B78A2}"/>
                  </a:ext>
                </a:extLst>
              </p:cNvPr>
              <p:cNvSpPr>
                <a:spLocks noChangeArrowheads="1"/>
              </p:cNvSpPr>
              <p:nvPr userDrawn="1"/>
            </p:nvSpPr>
            <p:spPr bwMode="ltGray">
              <a:xfrm rot="-2466736">
                <a:off x="1050" y="2574"/>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8" name="Rectangle 80">
                <a:extLst>
                  <a:ext uri="{FF2B5EF4-FFF2-40B4-BE49-F238E27FC236}">
                    <a16:creationId xmlns:a16="http://schemas.microsoft.com/office/drawing/2014/main" xmlns="" id="{5047E883-D8CF-46DD-B991-691917A4290D}"/>
                  </a:ext>
                </a:extLst>
              </p:cNvPr>
              <p:cNvSpPr>
                <a:spLocks noChangeArrowheads="1"/>
              </p:cNvSpPr>
              <p:nvPr userDrawn="1"/>
            </p:nvSpPr>
            <p:spPr bwMode="ltGray">
              <a:xfrm rot="-2342866">
                <a:off x="1068" y="2590"/>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9" name="Freeform 81">
                <a:extLst>
                  <a:ext uri="{FF2B5EF4-FFF2-40B4-BE49-F238E27FC236}">
                    <a16:creationId xmlns:a16="http://schemas.microsoft.com/office/drawing/2014/main" xmlns="" id="{C29AB2E5-DB64-43E7-B3EF-6F6B020665CE}"/>
                  </a:ext>
                </a:extLst>
              </p:cNvPr>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30" name="Rectangle 82">
                <a:extLst>
                  <a:ext uri="{FF2B5EF4-FFF2-40B4-BE49-F238E27FC236}">
                    <a16:creationId xmlns:a16="http://schemas.microsoft.com/office/drawing/2014/main" xmlns="" id="{37547A9C-E75F-4AFC-9234-DDED17DB0A58}"/>
                  </a:ext>
                </a:extLst>
              </p:cNvPr>
              <p:cNvSpPr>
                <a:spLocks noChangeArrowheads="1"/>
              </p:cNvSpPr>
              <p:nvPr userDrawn="1"/>
            </p:nvSpPr>
            <p:spPr bwMode="ltGray">
              <a:xfrm rot="6575641">
                <a:off x="-217" y="3138"/>
                <a:ext cx="122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1" name="Rectangle 83">
                <a:extLst>
                  <a:ext uri="{FF2B5EF4-FFF2-40B4-BE49-F238E27FC236}">
                    <a16:creationId xmlns:a16="http://schemas.microsoft.com/office/drawing/2014/main" xmlns="" id="{D0015D41-57E4-4363-A936-55807186183C}"/>
                  </a:ext>
                </a:extLst>
              </p:cNvPr>
              <p:cNvSpPr>
                <a:spLocks noChangeArrowheads="1"/>
              </p:cNvSpPr>
              <p:nvPr userDrawn="1"/>
            </p:nvSpPr>
            <p:spPr bwMode="ltGray">
              <a:xfrm rot="238799">
                <a:off x="4" y="3146"/>
                <a:ext cx="103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2" name="Rectangle 84">
                <a:extLst>
                  <a:ext uri="{FF2B5EF4-FFF2-40B4-BE49-F238E27FC236}">
                    <a16:creationId xmlns:a16="http://schemas.microsoft.com/office/drawing/2014/main" xmlns="" id="{756E61DF-024C-4425-804D-61544F4BD95D}"/>
                  </a:ext>
                </a:extLst>
              </p:cNvPr>
              <p:cNvSpPr>
                <a:spLocks noChangeArrowheads="1"/>
              </p:cNvSpPr>
              <p:nvPr userDrawn="1"/>
            </p:nvSpPr>
            <p:spPr bwMode="ltGray">
              <a:xfrm rot="-2957028">
                <a:off x="907" y="2473"/>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3" name="Rectangle 85">
                <a:extLst>
                  <a:ext uri="{FF2B5EF4-FFF2-40B4-BE49-F238E27FC236}">
                    <a16:creationId xmlns:a16="http://schemas.microsoft.com/office/drawing/2014/main" xmlns="" id="{AAD81EA7-61BD-48D6-908E-E660E14C1D46}"/>
                  </a:ext>
                </a:extLst>
              </p:cNvPr>
              <p:cNvSpPr>
                <a:spLocks noChangeArrowheads="1"/>
              </p:cNvSpPr>
              <p:nvPr userDrawn="1"/>
            </p:nvSpPr>
            <p:spPr bwMode="ltGray">
              <a:xfrm rot="-2957028">
                <a:off x="930" y="2486"/>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4" name="Rectangle 86">
                <a:extLst>
                  <a:ext uri="{FF2B5EF4-FFF2-40B4-BE49-F238E27FC236}">
                    <a16:creationId xmlns:a16="http://schemas.microsoft.com/office/drawing/2014/main" xmlns="" id="{E47F63A8-8B81-4694-BFDE-F8BE2279B060}"/>
                  </a:ext>
                </a:extLst>
              </p:cNvPr>
              <p:cNvSpPr>
                <a:spLocks noChangeArrowheads="1"/>
              </p:cNvSpPr>
              <p:nvPr userDrawn="1"/>
            </p:nvSpPr>
            <p:spPr bwMode="ltGray">
              <a:xfrm rot="-2957028">
                <a:off x="954" y="2497"/>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5" name="Rectangle 87">
                <a:extLst>
                  <a:ext uri="{FF2B5EF4-FFF2-40B4-BE49-F238E27FC236}">
                    <a16:creationId xmlns:a16="http://schemas.microsoft.com/office/drawing/2014/main" xmlns="" id="{F4C86FD3-3F61-40D6-B888-B2FD0F53D4E5}"/>
                  </a:ext>
                </a:extLst>
              </p:cNvPr>
              <p:cNvSpPr>
                <a:spLocks noChangeArrowheads="1"/>
              </p:cNvSpPr>
              <p:nvPr userDrawn="1"/>
            </p:nvSpPr>
            <p:spPr bwMode="ltGray">
              <a:xfrm rot="-2661033">
                <a:off x="974" y="2509"/>
                <a:ext cx="86"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6" name="Rectangle 88">
                <a:extLst>
                  <a:ext uri="{FF2B5EF4-FFF2-40B4-BE49-F238E27FC236}">
                    <a16:creationId xmlns:a16="http://schemas.microsoft.com/office/drawing/2014/main" xmlns="" id="{F2A1C525-4C85-4574-A9D8-F1B42ACD33DF}"/>
                  </a:ext>
                </a:extLst>
              </p:cNvPr>
              <p:cNvSpPr>
                <a:spLocks noChangeArrowheads="1"/>
              </p:cNvSpPr>
              <p:nvPr userDrawn="1"/>
            </p:nvSpPr>
            <p:spPr bwMode="ltGray">
              <a:xfrm rot="-3638503">
                <a:off x="788" y="2426"/>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7" name="Rectangle 89">
                <a:extLst>
                  <a:ext uri="{FF2B5EF4-FFF2-40B4-BE49-F238E27FC236}">
                    <a16:creationId xmlns:a16="http://schemas.microsoft.com/office/drawing/2014/main" xmlns="" id="{3A309173-C613-45F2-A9DF-D4F7D55624E1}"/>
                  </a:ext>
                </a:extLst>
              </p:cNvPr>
              <p:cNvSpPr>
                <a:spLocks noChangeArrowheads="1"/>
              </p:cNvSpPr>
              <p:nvPr userDrawn="1"/>
            </p:nvSpPr>
            <p:spPr bwMode="ltGray">
              <a:xfrm rot="-3638503">
                <a:off x="815" y="2434"/>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8" name="Rectangle 90">
                <a:extLst>
                  <a:ext uri="{FF2B5EF4-FFF2-40B4-BE49-F238E27FC236}">
                    <a16:creationId xmlns:a16="http://schemas.microsoft.com/office/drawing/2014/main" xmlns="" id="{EAFBF088-E08B-41F6-AEC0-3F151E6CCB68}"/>
                  </a:ext>
                </a:extLst>
              </p:cNvPr>
              <p:cNvSpPr>
                <a:spLocks noChangeArrowheads="1"/>
              </p:cNvSpPr>
              <p:nvPr userDrawn="1"/>
            </p:nvSpPr>
            <p:spPr bwMode="ltGray">
              <a:xfrm rot="-3514633">
                <a:off x="837" y="2441"/>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39" name="Rectangle 91">
                <a:extLst>
                  <a:ext uri="{FF2B5EF4-FFF2-40B4-BE49-F238E27FC236}">
                    <a16:creationId xmlns:a16="http://schemas.microsoft.com/office/drawing/2014/main" xmlns="" id="{3D41B8F3-4619-4CBE-BE65-6739BF2027A6}"/>
                  </a:ext>
                </a:extLst>
              </p:cNvPr>
              <p:cNvSpPr>
                <a:spLocks noChangeArrowheads="1"/>
              </p:cNvSpPr>
              <p:nvPr userDrawn="1"/>
            </p:nvSpPr>
            <p:spPr bwMode="ltGray">
              <a:xfrm rot="-3220799">
                <a:off x="862" y="2453"/>
                <a:ext cx="8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0" name="Rectangle 92">
                <a:extLst>
                  <a:ext uri="{FF2B5EF4-FFF2-40B4-BE49-F238E27FC236}">
                    <a16:creationId xmlns:a16="http://schemas.microsoft.com/office/drawing/2014/main" xmlns="" id="{EB20EF97-9337-4456-9D49-B1AA3F054077}"/>
                  </a:ext>
                </a:extLst>
              </p:cNvPr>
              <p:cNvSpPr>
                <a:spLocks noChangeArrowheads="1"/>
              </p:cNvSpPr>
              <p:nvPr userDrawn="1"/>
            </p:nvSpPr>
            <p:spPr bwMode="ltGray">
              <a:xfrm rot="-4338250">
                <a:off x="649" y="2396"/>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1" name="Rectangle 93">
                <a:extLst>
                  <a:ext uri="{FF2B5EF4-FFF2-40B4-BE49-F238E27FC236}">
                    <a16:creationId xmlns:a16="http://schemas.microsoft.com/office/drawing/2014/main" xmlns="" id="{1469C379-0B9E-4500-871D-1ADBBA07B678}"/>
                  </a:ext>
                </a:extLst>
              </p:cNvPr>
              <p:cNvSpPr>
                <a:spLocks noChangeArrowheads="1"/>
              </p:cNvSpPr>
              <p:nvPr userDrawn="1"/>
            </p:nvSpPr>
            <p:spPr bwMode="ltGray">
              <a:xfrm rot="-4250359">
                <a:off x="677" y="2402"/>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2" name="Rectangle 94">
                <a:extLst>
                  <a:ext uri="{FF2B5EF4-FFF2-40B4-BE49-F238E27FC236}">
                    <a16:creationId xmlns:a16="http://schemas.microsoft.com/office/drawing/2014/main" xmlns="" id="{69CB1624-7650-4CEB-97D9-04B8D4CA1E88}"/>
                  </a:ext>
                </a:extLst>
              </p:cNvPr>
              <p:cNvSpPr>
                <a:spLocks noChangeArrowheads="1"/>
              </p:cNvSpPr>
              <p:nvPr userDrawn="1"/>
            </p:nvSpPr>
            <p:spPr bwMode="ltGray">
              <a:xfrm rot="-4250359">
                <a:off x="707" y="2407"/>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3" name="Rectangle 95">
                <a:extLst>
                  <a:ext uri="{FF2B5EF4-FFF2-40B4-BE49-F238E27FC236}">
                    <a16:creationId xmlns:a16="http://schemas.microsoft.com/office/drawing/2014/main" xmlns="" id="{5DBBAFCF-4790-43A3-959E-CF443C6DB6AC}"/>
                  </a:ext>
                </a:extLst>
              </p:cNvPr>
              <p:cNvSpPr>
                <a:spLocks noChangeArrowheads="1"/>
              </p:cNvSpPr>
              <p:nvPr userDrawn="1"/>
            </p:nvSpPr>
            <p:spPr bwMode="ltGray">
              <a:xfrm rot="-3989246">
                <a:off x="737" y="2411"/>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4" name="Rectangle 96">
                <a:extLst>
                  <a:ext uri="{FF2B5EF4-FFF2-40B4-BE49-F238E27FC236}">
                    <a16:creationId xmlns:a16="http://schemas.microsoft.com/office/drawing/2014/main" xmlns="" id="{135B4AAF-A637-44DA-8F74-7EAB0093643E}"/>
                  </a:ext>
                </a:extLst>
              </p:cNvPr>
              <p:cNvSpPr>
                <a:spLocks noChangeArrowheads="1"/>
              </p:cNvSpPr>
              <p:nvPr userDrawn="1"/>
            </p:nvSpPr>
            <p:spPr bwMode="ltGray">
              <a:xfrm rot="-4862215">
                <a:off x="503" y="2395"/>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5" name="Rectangle 97">
                <a:extLst>
                  <a:ext uri="{FF2B5EF4-FFF2-40B4-BE49-F238E27FC236}">
                    <a16:creationId xmlns:a16="http://schemas.microsoft.com/office/drawing/2014/main" xmlns="" id="{9D65A634-49D7-42B2-83E7-8F7D822E0945}"/>
                  </a:ext>
                </a:extLst>
              </p:cNvPr>
              <p:cNvSpPr>
                <a:spLocks noChangeArrowheads="1"/>
              </p:cNvSpPr>
              <p:nvPr userDrawn="1"/>
            </p:nvSpPr>
            <p:spPr bwMode="ltGray">
              <a:xfrm rot="-4673370">
                <a:off x="533" y="2393"/>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6" name="Rectangle 98">
                <a:extLst>
                  <a:ext uri="{FF2B5EF4-FFF2-40B4-BE49-F238E27FC236}">
                    <a16:creationId xmlns:a16="http://schemas.microsoft.com/office/drawing/2014/main" xmlns="" id="{12B946C0-1FED-4631-AA1F-886DBD89DFA5}"/>
                  </a:ext>
                </a:extLst>
              </p:cNvPr>
              <p:cNvSpPr>
                <a:spLocks noChangeArrowheads="1"/>
              </p:cNvSpPr>
              <p:nvPr userDrawn="1"/>
            </p:nvSpPr>
            <p:spPr bwMode="ltGray">
              <a:xfrm rot="-4646721">
                <a:off x="563" y="2390"/>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7" name="Rectangle 99">
                <a:extLst>
                  <a:ext uri="{FF2B5EF4-FFF2-40B4-BE49-F238E27FC236}">
                    <a16:creationId xmlns:a16="http://schemas.microsoft.com/office/drawing/2014/main" xmlns="" id="{23B7A928-2EC1-425B-BEF2-8E953CABD1DD}"/>
                  </a:ext>
                </a:extLst>
              </p:cNvPr>
              <p:cNvSpPr>
                <a:spLocks noChangeArrowheads="1"/>
              </p:cNvSpPr>
              <p:nvPr userDrawn="1"/>
            </p:nvSpPr>
            <p:spPr bwMode="ltGray">
              <a:xfrm rot="-4580623">
                <a:off x="594" y="2391"/>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8" name="Rectangle 100">
                <a:extLst>
                  <a:ext uri="{FF2B5EF4-FFF2-40B4-BE49-F238E27FC236}">
                    <a16:creationId xmlns:a16="http://schemas.microsoft.com/office/drawing/2014/main" xmlns="" id="{1ABD0EB3-D8CF-4341-8C8B-06E59A299445}"/>
                  </a:ext>
                </a:extLst>
              </p:cNvPr>
              <p:cNvSpPr>
                <a:spLocks noChangeArrowheads="1"/>
              </p:cNvSpPr>
              <p:nvPr userDrawn="1"/>
            </p:nvSpPr>
            <p:spPr bwMode="ltGray">
              <a:xfrm rot="-5195129">
                <a:off x="355" y="2414"/>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9" name="Rectangle 101">
                <a:extLst>
                  <a:ext uri="{FF2B5EF4-FFF2-40B4-BE49-F238E27FC236}">
                    <a16:creationId xmlns:a16="http://schemas.microsoft.com/office/drawing/2014/main" xmlns="" id="{7E341F28-55BC-4B5F-94B5-3DF602F88062}"/>
                  </a:ext>
                </a:extLst>
              </p:cNvPr>
              <p:cNvSpPr>
                <a:spLocks noChangeArrowheads="1"/>
              </p:cNvSpPr>
              <p:nvPr userDrawn="1"/>
            </p:nvSpPr>
            <p:spPr bwMode="ltGray">
              <a:xfrm rot="-5360484">
                <a:off x="385" y="2409"/>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0" name="Rectangle 102">
                <a:extLst>
                  <a:ext uri="{FF2B5EF4-FFF2-40B4-BE49-F238E27FC236}">
                    <a16:creationId xmlns:a16="http://schemas.microsoft.com/office/drawing/2014/main" xmlns="" id="{DB38E70B-8872-40A1-96FE-15AEF4BB8952}"/>
                  </a:ext>
                </a:extLst>
              </p:cNvPr>
              <p:cNvSpPr>
                <a:spLocks noChangeArrowheads="1"/>
              </p:cNvSpPr>
              <p:nvPr userDrawn="1"/>
            </p:nvSpPr>
            <p:spPr bwMode="ltGray">
              <a:xfrm rot="-5288939">
                <a:off x="418" y="2405"/>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1" name="Rectangle 103">
                <a:extLst>
                  <a:ext uri="{FF2B5EF4-FFF2-40B4-BE49-F238E27FC236}">
                    <a16:creationId xmlns:a16="http://schemas.microsoft.com/office/drawing/2014/main" xmlns="" id="{31B0B4AE-D899-4631-9732-F3083EF8A62C}"/>
                  </a:ext>
                </a:extLst>
              </p:cNvPr>
              <p:cNvSpPr>
                <a:spLocks noChangeArrowheads="1"/>
              </p:cNvSpPr>
              <p:nvPr userDrawn="1"/>
            </p:nvSpPr>
            <p:spPr bwMode="ltGray">
              <a:xfrm rot="-5164854">
                <a:off x="449" y="2400"/>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2" name="Rectangle 104">
                <a:extLst>
                  <a:ext uri="{FF2B5EF4-FFF2-40B4-BE49-F238E27FC236}">
                    <a16:creationId xmlns:a16="http://schemas.microsoft.com/office/drawing/2014/main" xmlns="" id="{60366ABE-D57E-46A2-BCCD-CC48359D6463}"/>
                  </a:ext>
                </a:extLst>
              </p:cNvPr>
              <p:cNvSpPr>
                <a:spLocks noChangeArrowheads="1"/>
              </p:cNvSpPr>
              <p:nvPr userDrawn="1"/>
            </p:nvSpPr>
            <p:spPr bwMode="ltGray">
              <a:xfrm rot="-6132163">
                <a:off x="206" y="245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3" name="Rectangle 105">
                <a:extLst>
                  <a:ext uri="{FF2B5EF4-FFF2-40B4-BE49-F238E27FC236}">
                    <a16:creationId xmlns:a16="http://schemas.microsoft.com/office/drawing/2014/main" xmlns="" id="{00FE6A56-4136-4DEA-9923-E585C2F2BDB7}"/>
                  </a:ext>
                </a:extLst>
              </p:cNvPr>
              <p:cNvSpPr>
                <a:spLocks noChangeArrowheads="1"/>
              </p:cNvSpPr>
              <p:nvPr userDrawn="1"/>
            </p:nvSpPr>
            <p:spPr bwMode="ltGray">
              <a:xfrm rot="-6220433">
                <a:off x="237" y="244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4" name="Rectangle 106">
                <a:extLst>
                  <a:ext uri="{FF2B5EF4-FFF2-40B4-BE49-F238E27FC236}">
                    <a16:creationId xmlns:a16="http://schemas.microsoft.com/office/drawing/2014/main" xmlns="" id="{0AAAB6A4-70AD-4392-ACCA-B60FA4131A05}"/>
                  </a:ext>
                </a:extLst>
              </p:cNvPr>
              <p:cNvSpPr>
                <a:spLocks noChangeArrowheads="1"/>
              </p:cNvSpPr>
              <p:nvPr userDrawn="1"/>
            </p:nvSpPr>
            <p:spPr bwMode="ltGray">
              <a:xfrm rot="-6110943">
                <a:off x="266" y="243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5" name="Rectangle 107">
                <a:extLst>
                  <a:ext uri="{FF2B5EF4-FFF2-40B4-BE49-F238E27FC236}">
                    <a16:creationId xmlns:a16="http://schemas.microsoft.com/office/drawing/2014/main" xmlns="" id="{251E5928-3433-46EE-ADB2-663883CC1074}"/>
                  </a:ext>
                </a:extLst>
              </p:cNvPr>
              <p:cNvSpPr>
                <a:spLocks noChangeArrowheads="1"/>
              </p:cNvSpPr>
              <p:nvPr userDrawn="1"/>
            </p:nvSpPr>
            <p:spPr bwMode="ltGray">
              <a:xfrm rot="-5919570">
                <a:off x="292" y="2427"/>
                <a:ext cx="69"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6" name="Rectangle 108">
                <a:extLst>
                  <a:ext uri="{FF2B5EF4-FFF2-40B4-BE49-F238E27FC236}">
                    <a16:creationId xmlns:a16="http://schemas.microsoft.com/office/drawing/2014/main" xmlns="" id="{45ADC06C-37E5-42FC-BA06-FB6FBB8CA181}"/>
                  </a:ext>
                </a:extLst>
              </p:cNvPr>
              <p:cNvSpPr>
                <a:spLocks noChangeArrowheads="1"/>
              </p:cNvSpPr>
              <p:nvPr userDrawn="1"/>
            </p:nvSpPr>
            <p:spPr bwMode="ltGray">
              <a:xfrm rot="-7376291">
                <a:off x="5" y="2549"/>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7" name="Rectangle 109">
                <a:extLst>
                  <a:ext uri="{FF2B5EF4-FFF2-40B4-BE49-F238E27FC236}">
                    <a16:creationId xmlns:a16="http://schemas.microsoft.com/office/drawing/2014/main" xmlns="" id="{F5AF4196-6C7B-4132-BFC5-AD44B04ED2B5}"/>
                  </a:ext>
                </a:extLst>
              </p:cNvPr>
              <p:cNvSpPr>
                <a:spLocks noChangeArrowheads="1"/>
              </p:cNvSpPr>
              <p:nvPr userDrawn="1"/>
            </p:nvSpPr>
            <p:spPr bwMode="ltGray">
              <a:xfrm rot="-7168347">
                <a:off x="64" y="2517"/>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8" name="Rectangle 110">
                <a:extLst>
                  <a:ext uri="{FF2B5EF4-FFF2-40B4-BE49-F238E27FC236}">
                    <a16:creationId xmlns:a16="http://schemas.microsoft.com/office/drawing/2014/main" xmlns="" id="{E21E7932-F0F3-477F-806E-524FCED90042}"/>
                  </a:ext>
                </a:extLst>
              </p:cNvPr>
              <p:cNvSpPr>
                <a:spLocks noChangeArrowheads="1"/>
              </p:cNvSpPr>
              <p:nvPr userDrawn="1"/>
            </p:nvSpPr>
            <p:spPr bwMode="ltGray">
              <a:xfrm rot="-6802416">
                <a:off x="92" y="2502"/>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9" name="Rectangle 111">
                <a:extLst>
                  <a:ext uri="{FF2B5EF4-FFF2-40B4-BE49-F238E27FC236}">
                    <a16:creationId xmlns:a16="http://schemas.microsoft.com/office/drawing/2014/main" xmlns="" id="{4FB0CA3F-49DB-45CF-9225-BEF9250E0371}"/>
                  </a:ext>
                </a:extLst>
              </p:cNvPr>
              <p:cNvSpPr>
                <a:spLocks noChangeArrowheads="1"/>
              </p:cNvSpPr>
              <p:nvPr userDrawn="1"/>
            </p:nvSpPr>
            <p:spPr bwMode="ltGray">
              <a:xfrm rot="-6802416">
                <a:off x="119" y="2492"/>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0" name="Rectangle 112">
                <a:extLst>
                  <a:ext uri="{FF2B5EF4-FFF2-40B4-BE49-F238E27FC236}">
                    <a16:creationId xmlns:a16="http://schemas.microsoft.com/office/drawing/2014/main" xmlns="" id="{957480EB-ACC4-4148-A7AF-B98BA72CAB5F}"/>
                  </a:ext>
                </a:extLst>
              </p:cNvPr>
              <p:cNvSpPr>
                <a:spLocks noChangeArrowheads="1"/>
              </p:cNvSpPr>
              <p:nvPr userDrawn="1"/>
            </p:nvSpPr>
            <p:spPr bwMode="ltGray">
              <a:xfrm rot="-6457704">
                <a:off x="150" y="2478"/>
                <a:ext cx="6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1" name="Rectangle 113">
                <a:extLst>
                  <a:ext uri="{FF2B5EF4-FFF2-40B4-BE49-F238E27FC236}">
                    <a16:creationId xmlns:a16="http://schemas.microsoft.com/office/drawing/2014/main" xmlns="" id="{F8312F6D-A307-45E1-902F-9CA42D434214}"/>
                  </a:ext>
                </a:extLst>
              </p:cNvPr>
              <p:cNvSpPr>
                <a:spLocks noChangeArrowheads="1"/>
              </p:cNvSpPr>
              <p:nvPr userDrawn="1"/>
            </p:nvSpPr>
            <p:spPr bwMode="ltGray">
              <a:xfrm rot="-1876771">
                <a:off x="0" y="3363"/>
                <a:ext cx="7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2" name="Rectangle 114">
                <a:extLst>
                  <a:ext uri="{FF2B5EF4-FFF2-40B4-BE49-F238E27FC236}">
                    <a16:creationId xmlns:a16="http://schemas.microsoft.com/office/drawing/2014/main" xmlns="" id="{2040D958-8DCB-4F34-BE78-E7316AC2FF73}"/>
                  </a:ext>
                </a:extLst>
              </p:cNvPr>
              <p:cNvSpPr>
                <a:spLocks noChangeArrowheads="1"/>
              </p:cNvSpPr>
              <p:nvPr userDrawn="1"/>
            </p:nvSpPr>
            <p:spPr bwMode="ltGray">
              <a:xfrm rot="3283992">
                <a:off x="511" y="3478"/>
                <a:ext cx="24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3" name="Rectangle 115">
                <a:extLst>
                  <a:ext uri="{FF2B5EF4-FFF2-40B4-BE49-F238E27FC236}">
                    <a16:creationId xmlns:a16="http://schemas.microsoft.com/office/drawing/2014/main" xmlns="" id="{C423FBD1-7D3E-4E37-8386-1CC9A878E41D}"/>
                  </a:ext>
                </a:extLst>
              </p:cNvPr>
              <p:cNvSpPr>
                <a:spLocks noChangeArrowheads="1"/>
              </p:cNvSpPr>
              <p:nvPr userDrawn="1"/>
            </p:nvSpPr>
            <p:spPr bwMode="ltGray">
              <a:xfrm rot="3283992">
                <a:off x="35" y="2798"/>
                <a:ext cx="24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4" name="Rectangle 116">
                <a:extLst>
                  <a:ext uri="{FF2B5EF4-FFF2-40B4-BE49-F238E27FC236}">
                    <a16:creationId xmlns:a16="http://schemas.microsoft.com/office/drawing/2014/main" xmlns="" id="{DB01713E-9ACE-4318-8A8D-0C314E346764}"/>
                  </a:ext>
                </a:extLst>
              </p:cNvPr>
              <p:cNvSpPr>
                <a:spLocks noChangeArrowheads="1"/>
              </p:cNvSpPr>
              <p:nvPr userDrawn="1"/>
            </p:nvSpPr>
            <p:spPr bwMode="ltGray">
              <a:xfrm rot="-1876771">
                <a:off x="700" y="2851"/>
                <a:ext cx="31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5" name="Rectangle 117">
                <a:extLst>
                  <a:ext uri="{FF2B5EF4-FFF2-40B4-BE49-F238E27FC236}">
                    <a16:creationId xmlns:a16="http://schemas.microsoft.com/office/drawing/2014/main" xmlns="" id="{AAC442DA-F9C2-47E6-9DC8-C079142BC6FB}"/>
                  </a:ext>
                </a:extLst>
              </p:cNvPr>
              <p:cNvSpPr>
                <a:spLocks noChangeArrowheads="1"/>
              </p:cNvSpPr>
              <p:nvPr userDrawn="1"/>
            </p:nvSpPr>
            <p:spPr bwMode="ltGray">
              <a:xfrm rot="5908516">
                <a:off x="200" y="3915"/>
                <a:ext cx="138"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6" name="Rectangle 118">
                <a:extLst>
                  <a:ext uri="{FF2B5EF4-FFF2-40B4-BE49-F238E27FC236}">
                    <a16:creationId xmlns:a16="http://schemas.microsoft.com/office/drawing/2014/main" xmlns="" id="{BE155314-C425-49FA-9BF6-76AFD8AEE261}"/>
                  </a:ext>
                </a:extLst>
              </p:cNvPr>
              <p:cNvSpPr>
                <a:spLocks noChangeArrowheads="1"/>
              </p:cNvSpPr>
              <p:nvPr userDrawn="1"/>
            </p:nvSpPr>
            <p:spPr bwMode="ltGray">
              <a:xfrm rot="6683973">
                <a:off x="45" y="3915"/>
                <a:ext cx="144"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7" name="Rectangle 119">
                <a:extLst>
                  <a:ext uri="{FF2B5EF4-FFF2-40B4-BE49-F238E27FC236}">
                    <a16:creationId xmlns:a16="http://schemas.microsoft.com/office/drawing/2014/main" xmlns="" id="{9ADC5BA8-2393-4B89-9133-F11D40C20091}"/>
                  </a:ext>
                </a:extLst>
              </p:cNvPr>
              <p:cNvSpPr>
                <a:spLocks noChangeArrowheads="1"/>
              </p:cNvSpPr>
              <p:nvPr userDrawn="1"/>
            </p:nvSpPr>
            <p:spPr bwMode="ltGray">
              <a:xfrm rot="5245609">
                <a:off x="361" y="3893"/>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8" name="Rectangle 120">
                <a:extLst>
                  <a:ext uri="{FF2B5EF4-FFF2-40B4-BE49-F238E27FC236}">
                    <a16:creationId xmlns:a16="http://schemas.microsoft.com/office/drawing/2014/main" xmlns="" id="{1E2B01BB-1B54-4866-A941-B639AC0A6DE3}"/>
                  </a:ext>
                </a:extLst>
              </p:cNvPr>
              <p:cNvSpPr>
                <a:spLocks noChangeArrowheads="1"/>
              </p:cNvSpPr>
              <p:nvPr userDrawn="1"/>
            </p:nvSpPr>
            <p:spPr bwMode="ltGray">
              <a:xfrm rot="4500520">
                <a:off x="522" y="3847"/>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69" name="Rectangle 121">
                <a:extLst>
                  <a:ext uri="{FF2B5EF4-FFF2-40B4-BE49-F238E27FC236}">
                    <a16:creationId xmlns:a16="http://schemas.microsoft.com/office/drawing/2014/main" xmlns="" id="{EB396CEC-D1A5-4846-9E25-33BFA0EA8BBF}"/>
                  </a:ext>
                </a:extLst>
              </p:cNvPr>
              <p:cNvSpPr>
                <a:spLocks noChangeArrowheads="1"/>
              </p:cNvSpPr>
              <p:nvPr userDrawn="1"/>
            </p:nvSpPr>
            <p:spPr bwMode="ltGray">
              <a:xfrm rot="3805227">
                <a:off x="670" y="3778"/>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0" name="Rectangle 122">
                <a:extLst>
                  <a:ext uri="{FF2B5EF4-FFF2-40B4-BE49-F238E27FC236}">
                    <a16:creationId xmlns:a16="http://schemas.microsoft.com/office/drawing/2014/main" xmlns="" id="{2B6CC9B9-6695-43FA-87D1-B892BC52E3C4}"/>
                  </a:ext>
                </a:extLst>
              </p:cNvPr>
              <p:cNvSpPr>
                <a:spLocks noChangeArrowheads="1"/>
              </p:cNvSpPr>
              <p:nvPr userDrawn="1"/>
            </p:nvSpPr>
            <p:spPr bwMode="ltGray">
              <a:xfrm rot="3060138">
                <a:off x="813" y="3688"/>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1" name="Rectangle 123">
                <a:extLst>
                  <a:ext uri="{FF2B5EF4-FFF2-40B4-BE49-F238E27FC236}">
                    <a16:creationId xmlns:a16="http://schemas.microsoft.com/office/drawing/2014/main" xmlns="" id="{E490ADE7-B1A3-43A1-9B12-DCBA6C12A99C}"/>
                  </a:ext>
                </a:extLst>
              </p:cNvPr>
              <p:cNvSpPr>
                <a:spLocks noChangeArrowheads="1"/>
              </p:cNvSpPr>
              <p:nvPr userDrawn="1"/>
            </p:nvSpPr>
            <p:spPr bwMode="ltGray">
              <a:xfrm rot="2090281">
                <a:off x="938" y="3582"/>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2" name="Rectangle 124">
                <a:extLst>
                  <a:ext uri="{FF2B5EF4-FFF2-40B4-BE49-F238E27FC236}">
                    <a16:creationId xmlns:a16="http://schemas.microsoft.com/office/drawing/2014/main" xmlns="" id="{A6EE35C9-9CAA-43B1-9EA1-DD0AB24FED58}"/>
                  </a:ext>
                </a:extLst>
              </p:cNvPr>
              <p:cNvSpPr>
                <a:spLocks noChangeArrowheads="1"/>
              </p:cNvSpPr>
              <p:nvPr userDrawn="1"/>
            </p:nvSpPr>
            <p:spPr bwMode="ltGray">
              <a:xfrm rot="-7168347">
                <a:off x="-18" y="2506"/>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3" name="Rectangle 125">
                <a:extLst>
                  <a:ext uri="{FF2B5EF4-FFF2-40B4-BE49-F238E27FC236}">
                    <a16:creationId xmlns:a16="http://schemas.microsoft.com/office/drawing/2014/main" xmlns="" id="{6C329295-FEF6-46A2-9757-B5ACB4AEB8E5}"/>
                  </a:ext>
                </a:extLst>
              </p:cNvPr>
              <p:cNvSpPr>
                <a:spLocks noChangeArrowheads="1"/>
              </p:cNvSpPr>
              <p:nvPr userDrawn="1"/>
            </p:nvSpPr>
            <p:spPr bwMode="ltGray">
              <a:xfrm rot="-6406501">
                <a:off x="136" y="2433"/>
                <a:ext cx="132"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4" name="Rectangle 126">
                <a:extLst>
                  <a:ext uri="{FF2B5EF4-FFF2-40B4-BE49-F238E27FC236}">
                    <a16:creationId xmlns:a16="http://schemas.microsoft.com/office/drawing/2014/main" xmlns="" id="{C14DFBBC-AEB2-4C7F-849A-82145D706BD1}"/>
                  </a:ext>
                </a:extLst>
              </p:cNvPr>
              <p:cNvSpPr>
                <a:spLocks noChangeArrowheads="1"/>
              </p:cNvSpPr>
              <p:nvPr userDrawn="1"/>
            </p:nvSpPr>
            <p:spPr bwMode="ltGray">
              <a:xfrm rot="-4970620">
                <a:off x="447" y="2364"/>
                <a:ext cx="138"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5" name="Rectangle 127">
                <a:extLst>
                  <a:ext uri="{FF2B5EF4-FFF2-40B4-BE49-F238E27FC236}">
                    <a16:creationId xmlns:a16="http://schemas.microsoft.com/office/drawing/2014/main" xmlns="" id="{F10E54E5-2074-4E61-A82D-DB1F8C7B1AE2}"/>
                  </a:ext>
                </a:extLst>
              </p:cNvPr>
              <p:cNvSpPr>
                <a:spLocks noChangeArrowheads="1"/>
              </p:cNvSpPr>
              <p:nvPr userDrawn="1"/>
            </p:nvSpPr>
            <p:spPr bwMode="ltGray">
              <a:xfrm rot="-4298502">
                <a:off x="597" y="2360"/>
                <a:ext cx="150"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6" name="Rectangle 128">
                <a:extLst>
                  <a:ext uri="{FF2B5EF4-FFF2-40B4-BE49-F238E27FC236}">
                    <a16:creationId xmlns:a16="http://schemas.microsoft.com/office/drawing/2014/main" xmlns="" id="{B3EA7E0A-C560-47BE-8ECD-08E6582A5F62}"/>
                  </a:ext>
                </a:extLst>
              </p:cNvPr>
              <p:cNvSpPr>
                <a:spLocks noChangeArrowheads="1"/>
              </p:cNvSpPr>
              <p:nvPr userDrawn="1"/>
            </p:nvSpPr>
            <p:spPr bwMode="ltGray">
              <a:xfrm rot="-3676305">
                <a:off x="739" y="2386"/>
                <a:ext cx="155"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7" name="Rectangle 129">
                <a:extLst>
                  <a:ext uri="{FF2B5EF4-FFF2-40B4-BE49-F238E27FC236}">
                    <a16:creationId xmlns:a16="http://schemas.microsoft.com/office/drawing/2014/main" xmlns="" id="{A7260339-BF70-40F4-A9B9-3805E8FB4208}"/>
                  </a:ext>
                </a:extLst>
              </p:cNvPr>
              <p:cNvSpPr>
                <a:spLocks noChangeArrowheads="1"/>
              </p:cNvSpPr>
              <p:nvPr userDrawn="1"/>
            </p:nvSpPr>
            <p:spPr bwMode="ltGray">
              <a:xfrm rot="-3188616">
                <a:off x="869" y="2430"/>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8" name="Rectangle 130">
                <a:extLst>
                  <a:ext uri="{FF2B5EF4-FFF2-40B4-BE49-F238E27FC236}">
                    <a16:creationId xmlns:a16="http://schemas.microsoft.com/office/drawing/2014/main" xmlns="" id="{B15623A2-E5B8-42BA-A6E4-25897E0EF32F}"/>
                  </a:ext>
                </a:extLst>
              </p:cNvPr>
              <p:cNvSpPr>
                <a:spLocks noChangeArrowheads="1"/>
              </p:cNvSpPr>
              <p:nvPr userDrawn="1"/>
            </p:nvSpPr>
            <p:spPr bwMode="ltGray">
              <a:xfrm rot="-2610246">
                <a:off x="984" y="2497"/>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79" name="Rectangle 131">
                <a:extLst>
                  <a:ext uri="{FF2B5EF4-FFF2-40B4-BE49-F238E27FC236}">
                    <a16:creationId xmlns:a16="http://schemas.microsoft.com/office/drawing/2014/main" xmlns="" id="{55C6CBDD-B15E-45F7-9B8B-801D5D55F24F}"/>
                  </a:ext>
                </a:extLst>
              </p:cNvPr>
              <p:cNvSpPr>
                <a:spLocks noChangeArrowheads="1"/>
              </p:cNvSpPr>
              <p:nvPr userDrawn="1"/>
            </p:nvSpPr>
            <p:spPr bwMode="ltGray">
              <a:xfrm rot="-2190008">
                <a:off x="1075" y="2585"/>
                <a:ext cx="173"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80" name="Rectangle 132">
                <a:extLst>
                  <a:ext uri="{FF2B5EF4-FFF2-40B4-BE49-F238E27FC236}">
                    <a16:creationId xmlns:a16="http://schemas.microsoft.com/office/drawing/2014/main" xmlns="" id="{59E22D46-B739-4A83-B00E-9E603819E3CC}"/>
                  </a:ext>
                </a:extLst>
              </p:cNvPr>
              <p:cNvSpPr>
                <a:spLocks noChangeArrowheads="1"/>
              </p:cNvSpPr>
              <p:nvPr userDrawn="1"/>
            </p:nvSpPr>
            <p:spPr bwMode="ltGray">
              <a:xfrm rot="-1728558">
                <a:off x="1147" y="2688"/>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81" name="Rectangle 133">
                <a:extLst>
                  <a:ext uri="{FF2B5EF4-FFF2-40B4-BE49-F238E27FC236}">
                    <a16:creationId xmlns:a16="http://schemas.microsoft.com/office/drawing/2014/main" xmlns="" id="{A2BE130C-2D45-4320-AF3A-E0F1BBDC7BF1}"/>
                  </a:ext>
                </a:extLst>
              </p:cNvPr>
              <p:cNvSpPr>
                <a:spLocks noChangeArrowheads="1"/>
              </p:cNvSpPr>
              <p:nvPr userDrawn="1"/>
            </p:nvSpPr>
            <p:spPr bwMode="ltGray">
              <a:xfrm rot="-1172118">
                <a:off x="1198" y="2805"/>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82" name="Rectangle 134">
                <a:extLst>
                  <a:ext uri="{FF2B5EF4-FFF2-40B4-BE49-F238E27FC236}">
                    <a16:creationId xmlns:a16="http://schemas.microsoft.com/office/drawing/2014/main" xmlns="" id="{3AC94A1E-4B68-4A46-AD71-E06C3D60E958}"/>
                  </a:ext>
                </a:extLst>
              </p:cNvPr>
              <p:cNvSpPr>
                <a:spLocks noChangeArrowheads="1"/>
              </p:cNvSpPr>
              <p:nvPr userDrawn="1"/>
            </p:nvSpPr>
            <p:spPr bwMode="ltGray">
              <a:xfrm rot="-753845">
                <a:off x="1218" y="2930"/>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83" name="Rectangle 135">
                <a:extLst>
                  <a:ext uri="{FF2B5EF4-FFF2-40B4-BE49-F238E27FC236}">
                    <a16:creationId xmlns:a16="http://schemas.microsoft.com/office/drawing/2014/main" xmlns="" id="{046D653E-AE4D-47C2-B2E5-B00D91F4DE3C}"/>
                  </a:ext>
                </a:extLst>
              </p:cNvPr>
              <p:cNvSpPr>
                <a:spLocks noChangeArrowheads="1"/>
              </p:cNvSpPr>
              <p:nvPr userDrawn="1"/>
            </p:nvSpPr>
            <p:spPr bwMode="ltGray">
              <a:xfrm rot="-287823">
                <a:off x="1213" y="3066"/>
                <a:ext cx="167"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84" name="Rectangle 136">
                <a:extLst>
                  <a:ext uri="{FF2B5EF4-FFF2-40B4-BE49-F238E27FC236}">
                    <a16:creationId xmlns:a16="http://schemas.microsoft.com/office/drawing/2014/main" xmlns="" id="{C4AEA29B-C483-46CB-801C-0C3973C3C928}"/>
                  </a:ext>
                </a:extLst>
              </p:cNvPr>
              <p:cNvSpPr>
                <a:spLocks noChangeArrowheads="1"/>
              </p:cNvSpPr>
              <p:nvPr userDrawn="1"/>
            </p:nvSpPr>
            <p:spPr bwMode="ltGray">
              <a:xfrm rot="696741">
                <a:off x="1126" y="3337"/>
                <a:ext cx="150"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85" name="Rectangle 137">
                <a:extLst>
                  <a:ext uri="{FF2B5EF4-FFF2-40B4-BE49-F238E27FC236}">
                    <a16:creationId xmlns:a16="http://schemas.microsoft.com/office/drawing/2014/main" xmlns="" id="{2289C9D4-1EC3-4939-9C5B-B439EB004F4C}"/>
                  </a:ext>
                </a:extLst>
              </p:cNvPr>
              <p:cNvSpPr>
                <a:spLocks noChangeArrowheads="1"/>
              </p:cNvSpPr>
              <p:nvPr userDrawn="1"/>
            </p:nvSpPr>
            <p:spPr bwMode="ltGray">
              <a:xfrm rot="1529990">
                <a:off x="1041" y="3465"/>
                <a:ext cx="140"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86" name="Freeform 138">
                <a:extLst>
                  <a:ext uri="{FF2B5EF4-FFF2-40B4-BE49-F238E27FC236}">
                    <a16:creationId xmlns:a16="http://schemas.microsoft.com/office/drawing/2014/main" xmlns="" id="{3EBE2B91-286D-4F0D-B105-E6D34C12A2E7}"/>
                  </a:ext>
                </a:extLst>
              </p:cNvPr>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87" name="Freeform 139">
                <a:extLst>
                  <a:ext uri="{FF2B5EF4-FFF2-40B4-BE49-F238E27FC236}">
                    <a16:creationId xmlns:a16="http://schemas.microsoft.com/office/drawing/2014/main" xmlns="" id="{0CCD253E-C4DD-4CDB-9C7F-6827B73034E6}"/>
                  </a:ext>
                </a:extLst>
              </p:cNvPr>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88" name="Freeform 140">
                <a:extLst>
                  <a:ext uri="{FF2B5EF4-FFF2-40B4-BE49-F238E27FC236}">
                    <a16:creationId xmlns:a16="http://schemas.microsoft.com/office/drawing/2014/main" xmlns="" id="{A651FBEE-AEDE-4D91-BB50-0C4B454227B7}"/>
                  </a:ext>
                </a:extLst>
              </p:cNvPr>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89" name="Freeform 141">
                <a:extLst>
                  <a:ext uri="{FF2B5EF4-FFF2-40B4-BE49-F238E27FC236}">
                    <a16:creationId xmlns:a16="http://schemas.microsoft.com/office/drawing/2014/main" xmlns="" id="{53AAECAF-083D-47F1-B91C-CB0369D0B77C}"/>
                  </a:ext>
                </a:extLst>
              </p:cNvPr>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90" name="Freeform 142">
                <a:extLst>
                  <a:ext uri="{FF2B5EF4-FFF2-40B4-BE49-F238E27FC236}">
                    <a16:creationId xmlns:a16="http://schemas.microsoft.com/office/drawing/2014/main" xmlns="" id="{D3FFBCE7-D3BF-4057-9BC8-C495ECE40FC2}"/>
                  </a:ext>
                </a:extLst>
              </p:cNvPr>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91" name="Freeform 143">
                <a:extLst>
                  <a:ext uri="{FF2B5EF4-FFF2-40B4-BE49-F238E27FC236}">
                    <a16:creationId xmlns:a16="http://schemas.microsoft.com/office/drawing/2014/main" xmlns="" id="{E149687D-DDA9-45BF-A5EB-BC820E7B0DF0}"/>
                  </a:ext>
                </a:extLst>
              </p:cNvPr>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92" name="Freeform 144">
                <a:extLst>
                  <a:ext uri="{FF2B5EF4-FFF2-40B4-BE49-F238E27FC236}">
                    <a16:creationId xmlns:a16="http://schemas.microsoft.com/office/drawing/2014/main" xmlns="" id="{E8F9D05D-0E92-458E-A428-F8EFADC7D651}"/>
                  </a:ext>
                </a:extLst>
              </p:cNvPr>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93" name="Freeform 145">
                <a:extLst>
                  <a:ext uri="{FF2B5EF4-FFF2-40B4-BE49-F238E27FC236}">
                    <a16:creationId xmlns:a16="http://schemas.microsoft.com/office/drawing/2014/main" xmlns="" id="{1FBA5BF9-67A5-4027-88B7-EA6AE511162B}"/>
                  </a:ext>
                </a:extLst>
              </p:cNvPr>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94" name="Freeform 146">
                <a:extLst>
                  <a:ext uri="{FF2B5EF4-FFF2-40B4-BE49-F238E27FC236}">
                    <a16:creationId xmlns:a16="http://schemas.microsoft.com/office/drawing/2014/main" xmlns="" id="{79C5618D-0E70-472B-8FAD-88A72F88F4D1}"/>
                  </a:ext>
                </a:extLst>
              </p:cNvPr>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95" name="Rectangle 147">
                <a:extLst>
                  <a:ext uri="{FF2B5EF4-FFF2-40B4-BE49-F238E27FC236}">
                    <a16:creationId xmlns:a16="http://schemas.microsoft.com/office/drawing/2014/main" xmlns="" id="{EF06B4D6-0CA3-4106-B8AD-7EE9A45DD53D}"/>
                  </a:ext>
                </a:extLst>
              </p:cNvPr>
              <p:cNvSpPr>
                <a:spLocks noChangeArrowheads="1"/>
              </p:cNvSpPr>
              <p:nvPr userDrawn="1"/>
            </p:nvSpPr>
            <p:spPr bwMode="ltGray">
              <a:xfrm rot="244926">
                <a:off x="1177" y="3201"/>
                <a:ext cx="161"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96" name="Rectangle 148">
                <a:extLst>
                  <a:ext uri="{FF2B5EF4-FFF2-40B4-BE49-F238E27FC236}">
                    <a16:creationId xmlns:a16="http://schemas.microsoft.com/office/drawing/2014/main" xmlns="" id="{2791185C-4F2C-4C20-B4B9-2C3A5121DEC7}"/>
                  </a:ext>
                </a:extLst>
              </p:cNvPr>
              <p:cNvSpPr>
                <a:spLocks noChangeArrowheads="1"/>
              </p:cNvSpPr>
              <p:nvPr userDrawn="1"/>
            </p:nvSpPr>
            <p:spPr bwMode="ltGray">
              <a:xfrm rot="-5598588">
                <a:off x="290" y="2386"/>
                <a:ext cx="138" cy="12"/>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97" name="Freeform 149">
                <a:extLst>
                  <a:ext uri="{FF2B5EF4-FFF2-40B4-BE49-F238E27FC236}">
                    <a16:creationId xmlns:a16="http://schemas.microsoft.com/office/drawing/2014/main" xmlns="" id="{F72DBEFE-7374-4C32-B142-44BD36D5A06B}"/>
                  </a:ext>
                </a:extLst>
              </p:cNvPr>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98" name="Freeform 150">
                <a:extLst>
                  <a:ext uri="{FF2B5EF4-FFF2-40B4-BE49-F238E27FC236}">
                    <a16:creationId xmlns:a16="http://schemas.microsoft.com/office/drawing/2014/main" xmlns="" id="{B3518EAB-533F-4338-BAE5-68394BEDFAD7}"/>
                  </a:ext>
                </a:extLst>
              </p:cNvPr>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99" name="Freeform 151">
                <a:extLst>
                  <a:ext uri="{FF2B5EF4-FFF2-40B4-BE49-F238E27FC236}">
                    <a16:creationId xmlns:a16="http://schemas.microsoft.com/office/drawing/2014/main" xmlns="" id="{5884BF83-59C8-4CEF-940F-75E7D802E654}"/>
                  </a:ext>
                </a:extLst>
              </p:cNvPr>
              <p:cNvSpPr>
                <a:spLocks/>
              </p:cNvSpPr>
              <p:nvPr userDrawn="1"/>
            </p:nvSpPr>
            <p:spPr bwMode="ltGray">
              <a:xfrm>
                <a:off x="235" y="2503"/>
                <a:ext cx="348" cy="1272"/>
              </a:xfrm>
              <a:custGeom>
                <a:avLst/>
                <a:gdLst>
                  <a:gd name="T0" fmla="*/ 0 w 348"/>
                  <a:gd name="T1" fmla="*/ 0 h 1272"/>
                  <a:gd name="T2" fmla="*/ 287 w 348"/>
                  <a:gd name="T3" fmla="*/ 582 h 1272"/>
                  <a:gd name="T4" fmla="*/ 348 w 348"/>
                  <a:gd name="T5" fmla="*/ 1272 h 1272"/>
                  <a:gd name="T6" fmla="*/ 54 w 348"/>
                  <a:gd name="T7" fmla="*/ 676 h 1272"/>
                  <a:gd name="T8" fmla="*/ 0 w 348"/>
                  <a:gd name="T9" fmla="*/ 0 h 1272"/>
                </a:gdLst>
                <a:ahLst/>
                <a:cxnLst>
                  <a:cxn ang="0">
                    <a:pos x="T0" y="T1"/>
                  </a:cxn>
                  <a:cxn ang="0">
                    <a:pos x="T2" y="T3"/>
                  </a:cxn>
                  <a:cxn ang="0">
                    <a:pos x="T4" y="T5"/>
                  </a:cxn>
                  <a:cxn ang="0">
                    <a:pos x="T6" y="T7"/>
                  </a:cxn>
                  <a:cxn ang="0">
                    <a:pos x="T8" y="T9"/>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a:noFill/>
              </a:ln>
              <a:effectLst/>
              <a:extLs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27800" name="Oval 152">
                <a:extLst>
                  <a:ext uri="{FF2B5EF4-FFF2-40B4-BE49-F238E27FC236}">
                    <a16:creationId xmlns:a16="http://schemas.microsoft.com/office/drawing/2014/main" xmlns="" id="{37235E0C-0653-48F5-98EF-B2C988E97BB5}"/>
                  </a:ext>
                </a:extLst>
              </p:cNvPr>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sp>
        <p:nvSpPr>
          <p:cNvPr id="27801" name="Rectangle 153">
            <a:extLst>
              <a:ext uri="{FF2B5EF4-FFF2-40B4-BE49-F238E27FC236}">
                <a16:creationId xmlns:a16="http://schemas.microsoft.com/office/drawing/2014/main" xmlns="" id="{6912F206-F5E7-4D3D-8BEC-C1AFD90D0216}"/>
              </a:ext>
            </a:extLst>
          </p:cNvPr>
          <p:cNvSpPr>
            <a:spLocks noGrp="1" noRot="1" noChangeArrowheads="1"/>
          </p:cNvSpPr>
          <p:nvPr>
            <p:ph type="title"/>
          </p:nvPr>
        </p:nvSpPr>
        <p:spPr bwMode="auto">
          <a:xfrm>
            <a:off x="301625" y="228600"/>
            <a:ext cx="854075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CA" altLang="en-US"/>
              <a:t>Click to edit Master title style</a:t>
            </a:r>
          </a:p>
        </p:txBody>
      </p:sp>
      <p:sp>
        <p:nvSpPr>
          <p:cNvPr id="27802" name="Rectangle 154">
            <a:extLst>
              <a:ext uri="{FF2B5EF4-FFF2-40B4-BE49-F238E27FC236}">
                <a16:creationId xmlns:a16="http://schemas.microsoft.com/office/drawing/2014/main" xmlns="" id="{57A3307E-8847-464F-AE6B-3F014B85A4F6}"/>
              </a:ext>
            </a:extLst>
          </p:cNvPr>
          <p:cNvSpPr>
            <a:spLocks noGrp="1" noChangeArrowheads="1"/>
          </p:cNvSpPr>
          <p:nvPr>
            <p:ph type="dt" sz="half" idx="2"/>
          </p:nvPr>
        </p:nvSpPr>
        <p:spPr bwMode="auto">
          <a:xfrm>
            <a:off x="301625" y="6245225"/>
            <a:ext cx="2289175"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Arial" panose="020B0604020202020204" pitchFamily="34" charset="0"/>
              </a:defRPr>
            </a:lvl1pPr>
          </a:lstStyle>
          <a:p>
            <a:endParaRPr lang="en-CA" altLang="en-US"/>
          </a:p>
        </p:txBody>
      </p:sp>
      <p:sp>
        <p:nvSpPr>
          <p:cNvPr id="27803" name="Rectangle 155">
            <a:extLst>
              <a:ext uri="{FF2B5EF4-FFF2-40B4-BE49-F238E27FC236}">
                <a16:creationId xmlns:a16="http://schemas.microsoft.com/office/drawing/2014/main" xmlns="" id="{8596FA1A-BF93-4BE6-8767-D6CE27522EF6}"/>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Arial" panose="020B0604020202020204" pitchFamily="34" charset="0"/>
              </a:defRPr>
            </a:lvl1pPr>
          </a:lstStyle>
          <a:p>
            <a:endParaRPr lang="en-CA" altLang="en-US"/>
          </a:p>
        </p:txBody>
      </p:sp>
      <p:sp>
        <p:nvSpPr>
          <p:cNvPr id="27804" name="Rectangle 156">
            <a:extLst>
              <a:ext uri="{FF2B5EF4-FFF2-40B4-BE49-F238E27FC236}">
                <a16:creationId xmlns:a16="http://schemas.microsoft.com/office/drawing/2014/main" xmlns="" id="{A4E90E40-DCE2-4AFB-A332-489586C1FC1F}"/>
              </a:ext>
            </a:extLst>
          </p:cNvPr>
          <p:cNvSpPr>
            <a:spLocks noGrp="1" noChangeArrowheads="1"/>
          </p:cNvSpPr>
          <p:nvPr>
            <p:ph type="sldNum" sz="quarter" idx="4"/>
          </p:nvPr>
        </p:nvSpPr>
        <p:spPr bwMode="auto">
          <a:xfrm>
            <a:off x="6553200" y="6245225"/>
            <a:ext cx="2289175"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Arial" panose="020B0604020202020204" pitchFamily="34" charset="0"/>
              </a:defRPr>
            </a:lvl1pPr>
          </a:lstStyle>
          <a:p>
            <a:fld id="{DADD8BFE-B790-4186-819D-6077C3861C86}" type="slidenum">
              <a:rPr lang="en-CA" altLang="en-US"/>
              <a:pPr/>
              <a:t>‹#›</a:t>
            </a:fld>
            <a:endParaRPr lang="en-CA" altLang="en-US"/>
          </a:p>
        </p:txBody>
      </p:sp>
      <p:sp>
        <p:nvSpPr>
          <p:cNvPr id="27805" name="Rectangle 157">
            <a:extLst>
              <a:ext uri="{FF2B5EF4-FFF2-40B4-BE49-F238E27FC236}">
                <a16:creationId xmlns:a16="http://schemas.microsoft.com/office/drawing/2014/main" xmlns="" id="{8F7FDA66-9ADB-4C5B-874A-94FCAADAA4AF}"/>
              </a:ext>
            </a:extLst>
          </p:cNvPr>
          <p:cNvSpPr>
            <a:spLocks noGrp="1" noRot="1" noChangeArrowheads="1"/>
          </p:cNvSpPr>
          <p:nvPr>
            <p:ph type="body" idx="1"/>
          </p:nvPr>
        </p:nvSpPr>
        <p:spPr bwMode="auto">
          <a:xfrm>
            <a:off x="301625" y="1600200"/>
            <a:ext cx="8540750" cy="4498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9pPr>
    </p:titleStyle>
    <p:body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7" name="Picture 17">
            <a:extLst>
              <a:ext uri="{FF2B5EF4-FFF2-40B4-BE49-F238E27FC236}">
                <a16:creationId xmlns:a16="http://schemas.microsoft.com/office/drawing/2014/main" xmlns="" id="{DBBFD220-33AB-48A8-8590-44223CF60AFE}"/>
              </a:ext>
            </a:extLst>
          </p:cNvPr>
          <p:cNvPicPr>
            <a:picLocks noGrp="1" noChangeAspect="1" noChangeArrowheads="1"/>
          </p:cNvPicPr>
          <p:nvPr>
            <p:ph sz="quarter" idx="1"/>
          </p:nvPr>
        </p:nvPicPr>
        <p:blipFill>
          <a:blip r:embed="rId2">
            <a:extLst>
              <a:ext uri="{28A0092B-C50C-407E-A947-70E740481C1C}">
                <a14:useLocalDpi xmlns:a14="http://schemas.microsoft.com/office/drawing/2010/main" xmlns="" val="0"/>
              </a:ext>
            </a:extLst>
          </a:blip>
          <a:srcRect/>
          <a:stretch>
            <a:fillRect/>
          </a:stretch>
        </p:blipFill>
        <p:spPr>
          <a:xfrm>
            <a:off x="827088" y="0"/>
            <a:ext cx="7489825" cy="40052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5138" name="Picture 18">
            <a:extLst>
              <a:ext uri="{FF2B5EF4-FFF2-40B4-BE49-F238E27FC236}">
                <a16:creationId xmlns:a16="http://schemas.microsoft.com/office/drawing/2014/main" xmlns="" id="{C37EC159-49C2-4194-A2A5-239A5BF1CA5C}"/>
              </a:ext>
            </a:extLst>
          </p:cNvPr>
          <p:cNvPicPr>
            <a:picLocks noGrp="1" noChangeAspect="1" noChangeArrowheads="1"/>
          </p:cNvPicPr>
          <p:nvPr>
            <p:ph sz="quarter" idx="2"/>
          </p:nvPr>
        </p:nvPicPr>
        <p:blipFill>
          <a:blip r:embed="rId3">
            <a:extLst>
              <a:ext uri="{28A0092B-C50C-407E-A947-70E740481C1C}">
                <a14:useLocalDpi xmlns:a14="http://schemas.microsoft.com/office/drawing/2010/main" xmlns="" val="0"/>
              </a:ext>
            </a:extLst>
          </a:blip>
          <a:srcRect/>
          <a:stretch>
            <a:fillRect/>
          </a:stretch>
        </p:blipFill>
        <p:spPr>
          <a:xfrm>
            <a:off x="2819400" y="4648200"/>
            <a:ext cx="3225800" cy="18653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5" name="Title 4"/>
          <p:cNvSpPr>
            <a:spLocks noGrp="1"/>
          </p:cNvSpPr>
          <p:nvPr>
            <p:ph type="title"/>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2" name="Picture 6">
            <a:extLst>
              <a:ext uri="{FF2B5EF4-FFF2-40B4-BE49-F238E27FC236}">
                <a16:creationId xmlns:a16="http://schemas.microsoft.com/office/drawing/2014/main" xmlns="" id="{264CC8F6-076E-472B-AD44-DA456FF5A030}"/>
              </a:ext>
            </a:extLst>
          </p:cNvPr>
          <p:cNvPicPr>
            <a:picLocks noGrp="1" noChangeAspect="1" noChangeArrowheads="1"/>
          </p:cNvPicPr>
          <p:nvPr>
            <p:ph/>
          </p:nvPr>
        </p:nvPicPr>
        <p:blipFill>
          <a:blip r:embed="rId2">
            <a:extLst>
              <a:ext uri="{28A0092B-C50C-407E-A947-70E740481C1C}">
                <a14:useLocalDpi xmlns:a14="http://schemas.microsoft.com/office/drawing/2010/main" xmlns="" val="0"/>
              </a:ext>
            </a:extLst>
          </a:blip>
          <a:srcRect/>
          <a:stretch>
            <a:fillRect/>
          </a:stretch>
        </p:blipFill>
        <p:spPr>
          <a:xfrm>
            <a:off x="1116013" y="692150"/>
            <a:ext cx="6840537" cy="5616575"/>
          </a:xfrm>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xmlns="" id="{B1563AE4-6892-4060-8F9F-10B7CF3A71A4}"/>
              </a:ext>
            </a:extLst>
          </p:cNvPr>
          <p:cNvSpPr>
            <a:spLocks noGrp="1" noRot="1" noChangeArrowheads="1"/>
          </p:cNvSpPr>
          <p:nvPr>
            <p:ph type="title"/>
          </p:nvPr>
        </p:nvSpPr>
        <p:spPr/>
        <p:txBody>
          <a:bodyPr/>
          <a:lstStyle/>
          <a:p>
            <a:r>
              <a:rPr lang="en-CA" altLang="en-US">
                <a:latin typeface="Castellar" panose="020A0402060406010301" pitchFamily="18" charset="0"/>
              </a:rPr>
              <a:t>INTRODUCTION</a:t>
            </a:r>
          </a:p>
        </p:txBody>
      </p:sp>
      <p:sp>
        <p:nvSpPr>
          <p:cNvPr id="9220" name="Rectangle 4">
            <a:extLst>
              <a:ext uri="{FF2B5EF4-FFF2-40B4-BE49-F238E27FC236}">
                <a16:creationId xmlns:a16="http://schemas.microsoft.com/office/drawing/2014/main" xmlns="" id="{E4922FB0-56D9-4357-821C-6CB1DD96AB0D}"/>
              </a:ext>
            </a:extLst>
          </p:cNvPr>
          <p:cNvSpPr>
            <a:spLocks noGrp="1" noRot="1" noChangeArrowheads="1"/>
          </p:cNvSpPr>
          <p:nvPr>
            <p:ph type="body" sz="half" idx="1"/>
          </p:nvPr>
        </p:nvSpPr>
        <p:spPr>
          <a:xfrm>
            <a:off x="323850" y="1628775"/>
            <a:ext cx="4335463" cy="4498975"/>
          </a:xfrm>
        </p:spPr>
        <p:txBody>
          <a:bodyPr/>
          <a:lstStyle/>
          <a:p>
            <a:r>
              <a:rPr lang="en-CA" altLang="en-US" sz="2800">
                <a:latin typeface="Agency FB" panose="020B0503020202020204" pitchFamily="34" charset="0"/>
              </a:rPr>
              <a:t>Dissimilarity is principle of nature. No two persons are alike. All the individuals differ from each other. </a:t>
            </a:r>
          </a:p>
          <a:p>
            <a:r>
              <a:rPr lang="en-CA" altLang="en-US" sz="2800">
                <a:latin typeface="Agency FB" panose="020B0503020202020204" pitchFamily="34" charset="0"/>
              </a:rPr>
              <a:t>Every person has the emotions of love, anger, fear and feelings of pleasure and pain. Every man has the need of independence, success and need for acceptance.</a:t>
            </a:r>
            <a:r>
              <a:rPr lang="en-CA" altLang="en-US" sz="2800"/>
              <a:t> </a:t>
            </a:r>
          </a:p>
          <a:p>
            <a:endParaRPr lang="en-CA" altLang="en-US" sz="2800">
              <a:latin typeface="Agency FB" panose="020B0503020202020204" pitchFamily="34" charset="0"/>
            </a:endParaRPr>
          </a:p>
          <a:p>
            <a:endParaRPr lang="en-CA" altLang="en-US" sz="2800">
              <a:latin typeface="Agency FB" panose="020B0503020202020204" pitchFamily="34" charset="0"/>
            </a:endParaRPr>
          </a:p>
        </p:txBody>
      </p:sp>
      <p:pic>
        <p:nvPicPr>
          <p:cNvPr id="9222" name="Picture 6">
            <a:extLst>
              <a:ext uri="{FF2B5EF4-FFF2-40B4-BE49-F238E27FC236}">
                <a16:creationId xmlns:a16="http://schemas.microsoft.com/office/drawing/2014/main" xmlns="" id="{986CB179-CB38-47BA-B556-9C819EA8AC4F}"/>
              </a:ext>
            </a:extLst>
          </p:cNvPr>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a:xfrm>
            <a:off x="5724525" y="1700213"/>
            <a:ext cx="3024188" cy="43926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a:extLst>
              <a:ext uri="{FF2B5EF4-FFF2-40B4-BE49-F238E27FC236}">
                <a16:creationId xmlns:a16="http://schemas.microsoft.com/office/drawing/2014/main" xmlns="" id="{09158752-6754-4640-B20D-48968F84966F}"/>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404813"/>
            <a:ext cx="9144000" cy="606583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xmlns="" id="{40BBBD93-06B0-4A04-852F-2C440D6FAE2E}"/>
              </a:ext>
            </a:extLst>
          </p:cNvPr>
          <p:cNvSpPr>
            <a:spLocks noGrp="1" noRot="1" noChangeArrowheads="1"/>
          </p:cNvSpPr>
          <p:nvPr>
            <p:ph type="title"/>
          </p:nvPr>
        </p:nvSpPr>
        <p:spPr>
          <a:xfrm>
            <a:off x="1187450" y="228600"/>
            <a:ext cx="6337300" cy="1143000"/>
          </a:xfrm>
        </p:spPr>
        <p:txBody>
          <a:bodyPr/>
          <a:lstStyle/>
          <a:p>
            <a:r>
              <a:rPr lang="en-CA" altLang="en-US">
                <a:latin typeface="Castellar" panose="020A0402060406010301" pitchFamily="18" charset="0"/>
              </a:rPr>
              <a:t>INTER AND INTRA</a:t>
            </a:r>
          </a:p>
        </p:txBody>
      </p:sp>
      <p:sp>
        <p:nvSpPr>
          <p:cNvPr id="29702" name="Rectangle 6">
            <a:extLst>
              <a:ext uri="{FF2B5EF4-FFF2-40B4-BE49-F238E27FC236}">
                <a16:creationId xmlns:a16="http://schemas.microsoft.com/office/drawing/2014/main" xmlns="" id="{2EFFB254-99F9-47D0-80D1-058C16A54690}"/>
              </a:ext>
            </a:extLst>
          </p:cNvPr>
          <p:cNvSpPr>
            <a:spLocks noGrp="1" noRot="1" noChangeArrowheads="1"/>
          </p:cNvSpPr>
          <p:nvPr>
            <p:ph type="body" sz="half" idx="2"/>
          </p:nvPr>
        </p:nvSpPr>
        <p:spPr/>
        <p:txBody>
          <a:bodyPr/>
          <a:lstStyle/>
          <a:p>
            <a:r>
              <a:rPr lang="en-CA" altLang="en-US" sz="2800" b="1">
                <a:latin typeface="Agency FB" panose="020B0503020202020204" pitchFamily="34" charset="0"/>
              </a:rPr>
              <a:t>Inter-individual differences are differences that are observed between people, whereas intra-individual differences are differences that are observed within the same person when they are assessed at different times or in different situations. </a:t>
            </a:r>
          </a:p>
          <a:p>
            <a:endParaRPr lang="en-CA" altLang="en-US" sz="2800" b="1">
              <a:latin typeface="Agency FB" panose="020B0503020202020204" pitchFamily="34" charset="0"/>
            </a:endParaRPr>
          </a:p>
          <a:p>
            <a:endParaRPr lang="en-CA" altLang="en-US" sz="2800"/>
          </a:p>
        </p:txBody>
      </p:sp>
      <p:pic>
        <p:nvPicPr>
          <p:cNvPr id="29704" name="Picture 8">
            <a:extLst>
              <a:ext uri="{FF2B5EF4-FFF2-40B4-BE49-F238E27FC236}">
                <a16:creationId xmlns:a16="http://schemas.microsoft.com/office/drawing/2014/main" xmlns="" id="{8301FB38-2E87-4F05-A1C9-F51A78FDD36B}"/>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8313" y="1989138"/>
            <a:ext cx="3489325" cy="324008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xmlns="" id="{E82F5DB7-2CDF-427D-83FC-4ACECD86C337}"/>
              </a:ext>
            </a:extLst>
          </p:cNvPr>
          <p:cNvSpPr>
            <a:spLocks noGrp="1" noRot="1" noChangeArrowheads="1"/>
          </p:cNvSpPr>
          <p:nvPr>
            <p:ph type="title"/>
          </p:nvPr>
        </p:nvSpPr>
        <p:spPr/>
        <p:txBody>
          <a:bodyPr/>
          <a:lstStyle/>
          <a:p>
            <a:r>
              <a:rPr lang="en-CA" altLang="en-US" sz="3200" dirty="0">
                <a:latin typeface="Castellar" panose="020A0402060406010301" pitchFamily="18" charset="0"/>
              </a:rPr>
              <a:t>PSYCHOLOGY </a:t>
            </a:r>
            <a:r>
              <a:rPr lang="en-IN" altLang="en-US" sz="3200" dirty="0">
                <a:latin typeface="Castellar" panose="020A0402060406010301" pitchFamily="18" charset="0"/>
              </a:rPr>
              <a:t>AND </a:t>
            </a:r>
            <a:r>
              <a:rPr lang="en-CA" altLang="en-US" sz="3200" dirty="0">
                <a:latin typeface="Castellar" panose="020A0402060406010301" pitchFamily="18" charset="0"/>
              </a:rPr>
              <a:t>INDIVIDUAL DIFFERENCES</a:t>
            </a:r>
          </a:p>
        </p:txBody>
      </p:sp>
      <p:sp>
        <p:nvSpPr>
          <p:cNvPr id="33795" name="Rectangle 3">
            <a:extLst>
              <a:ext uri="{FF2B5EF4-FFF2-40B4-BE49-F238E27FC236}">
                <a16:creationId xmlns:a16="http://schemas.microsoft.com/office/drawing/2014/main" xmlns="" id="{74DA931B-E3EE-44E4-8139-98BA3D3FC701}"/>
              </a:ext>
            </a:extLst>
          </p:cNvPr>
          <p:cNvSpPr>
            <a:spLocks noGrp="1" noRot="1" noChangeArrowheads="1"/>
          </p:cNvSpPr>
          <p:nvPr>
            <p:ph type="body" idx="1"/>
          </p:nvPr>
        </p:nvSpPr>
        <p:spPr>
          <a:xfrm>
            <a:off x="323850" y="1412875"/>
            <a:ext cx="8662988" cy="1973263"/>
          </a:xfrm>
        </p:spPr>
        <p:txBody>
          <a:bodyPr/>
          <a:lstStyle/>
          <a:p>
            <a:r>
              <a:rPr lang="en-CA" altLang="en-US" sz="2800">
                <a:latin typeface="Agency FB" panose="020B0503020202020204" pitchFamily="34" charset="0"/>
              </a:rPr>
              <a:t>Individuality is the state or quality of being an individual, a person separate from other persons of possessing his or her own needs, goals and desires.</a:t>
            </a:r>
          </a:p>
          <a:p>
            <a:r>
              <a:rPr lang="en-CA" altLang="en-US" sz="2800">
                <a:latin typeface="Agency FB" panose="020B0503020202020204" pitchFamily="34" charset="0"/>
              </a:rPr>
              <a:t>Individual differences typically includes personality, motivation, intelligence, ability, I.Q, interest, values, attitude and self-esteem.</a:t>
            </a:r>
          </a:p>
        </p:txBody>
      </p:sp>
      <p:pic>
        <p:nvPicPr>
          <p:cNvPr id="33796" name="Picture 4">
            <a:extLst>
              <a:ext uri="{FF2B5EF4-FFF2-40B4-BE49-F238E27FC236}">
                <a16:creationId xmlns:a16="http://schemas.microsoft.com/office/drawing/2014/main" xmlns="" id="{432F67C9-200C-4D03-BD81-F38A1335C066}"/>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92275" y="3933825"/>
            <a:ext cx="6049963" cy="26638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a:extLst>
              <a:ext uri="{FF2B5EF4-FFF2-40B4-BE49-F238E27FC236}">
                <a16:creationId xmlns:a16="http://schemas.microsoft.com/office/drawing/2014/main" xmlns="" id="{57F3FA8B-A65C-46CD-B345-B04267E0911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xmlns="" id="{430438EE-DFA1-49F3-A843-15E9A9C0E1DC}"/>
              </a:ext>
            </a:extLst>
          </p:cNvPr>
          <p:cNvSpPr>
            <a:spLocks noGrp="1" noRot="1" noChangeArrowheads="1"/>
          </p:cNvSpPr>
          <p:nvPr>
            <p:ph type="title"/>
          </p:nvPr>
        </p:nvSpPr>
        <p:spPr/>
        <p:txBody>
          <a:bodyPr/>
          <a:lstStyle/>
          <a:p>
            <a:r>
              <a:rPr lang="en-CA" altLang="en-US" sz="3200">
                <a:latin typeface="Castellar" panose="020A0402060406010301" pitchFamily="18" charset="0"/>
              </a:rPr>
              <a:t>TYPES OF INDIVIDUAL DIFFERENCES</a:t>
            </a:r>
          </a:p>
        </p:txBody>
      </p:sp>
      <p:sp>
        <p:nvSpPr>
          <p:cNvPr id="34819" name="Rectangle 3">
            <a:extLst>
              <a:ext uri="{FF2B5EF4-FFF2-40B4-BE49-F238E27FC236}">
                <a16:creationId xmlns:a16="http://schemas.microsoft.com/office/drawing/2014/main" xmlns="" id="{3F0CF5FA-4B90-4B82-988B-F22CF37A5090}"/>
              </a:ext>
            </a:extLst>
          </p:cNvPr>
          <p:cNvSpPr>
            <a:spLocks noGrp="1" noRot="1" noChangeArrowheads="1"/>
          </p:cNvSpPr>
          <p:nvPr>
            <p:ph type="body" idx="1"/>
          </p:nvPr>
        </p:nvSpPr>
        <p:spPr>
          <a:xfrm>
            <a:off x="301625" y="1600200"/>
            <a:ext cx="4486275" cy="4498975"/>
          </a:xfrm>
        </p:spPr>
        <p:txBody>
          <a:bodyPr/>
          <a:lstStyle/>
          <a:p>
            <a:r>
              <a:rPr lang="en-CA" altLang="en-US" sz="2700" dirty="0">
                <a:latin typeface="Agency FB" panose="020B0503020202020204" pitchFamily="34" charset="0"/>
              </a:rPr>
              <a:t>PHYSICAL DIFFERENCES</a:t>
            </a:r>
          </a:p>
          <a:p>
            <a:r>
              <a:rPr lang="en-CA" altLang="en-US" sz="2700" dirty="0">
                <a:latin typeface="Agency FB" panose="020B0503020202020204" pitchFamily="34" charset="0"/>
              </a:rPr>
              <a:t>MENTAL DIFFERENCES</a:t>
            </a:r>
          </a:p>
          <a:p>
            <a:r>
              <a:rPr lang="en-CA" altLang="en-US" sz="2700" dirty="0">
                <a:latin typeface="Agency FB" panose="020B0503020202020204" pitchFamily="34" charset="0"/>
              </a:rPr>
              <a:t>EMOTIONAL DIFFERENCES</a:t>
            </a:r>
          </a:p>
          <a:p>
            <a:r>
              <a:rPr lang="en-CA" altLang="en-US" sz="2700" dirty="0">
                <a:latin typeface="Agency FB" panose="020B0503020202020204" pitchFamily="34" charset="0"/>
              </a:rPr>
              <a:t>DIFFERENCES IN LEARNING</a:t>
            </a:r>
          </a:p>
          <a:p>
            <a:r>
              <a:rPr lang="en-CA" altLang="en-US" sz="2700" dirty="0">
                <a:latin typeface="Agency FB" panose="020B0503020202020204" pitchFamily="34" charset="0"/>
              </a:rPr>
              <a:t>DIFFERENCES IN ACHIEVEMENT</a:t>
            </a:r>
          </a:p>
          <a:p>
            <a:r>
              <a:rPr lang="en-CA" altLang="en-US" sz="2700" dirty="0">
                <a:latin typeface="Agency FB" panose="020B0503020202020204" pitchFamily="34" charset="0"/>
              </a:rPr>
              <a:t>DIFFERENCES IN DEVELOPMENT</a:t>
            </a:r>
          </a:p>
          <a:p>
            <a:r>
              <a:rPr lang="en-CA" altLang="en-US" sz="2700" dirty="0">
                <a:latin typeface="Agency FB" panose="020B0503020202020204" pitchFamily="34" charset="0"/>
              </a:rPr>
              <a:t>DIFFERENCES IN ATTITUDE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7" name="Picture 5">
            <a:extLst>
              <a:ext uri="{FF2B5EF4-FFF2-40B4-BE49-F238E27FC236}">
                <a16:creationId xmlns:a16="http://schemas.microsoft.com/office/drawing/2014/main" xmlns="" id="{2787583B-03A3-4A0C-B152-B9C345ED2899}"/>
              </a:ext>
            </a:extLst>
          </p:cNvPr>
          <p:cNvPicPr>
            <a:picLocks noGrp="1" noChangeAspect="1" noChangeArrowheads="1"/>
          </p:cNvPicPr>
          <p:nvPr>
            <p:ph/>
          </p:nvPr>
        </p:nvPicPr>
        <p:blipFill>
          <a:blip r:embed="rId2">
            <a:extLst>
              <a:ext uri="{28A0092B-C50C-407E-A947-70E740481C1C}">
                <a14:useLocalDpi xmlns:a14="http://schemas.microsoft.com/office/drawing/2010/main" xmlns="" val="0"/>
              </a:ext>
            </a:extLst>
          </a:blip>
          <a:srcRect/>
          <a:stretch>
            <a:fillRect/>
          </a:stretch>
        </p:blipFill>
        <p:spPr>
          <a:xfrm>
            <a:off x="179388" y="188913"/>
            <a:ext cx="8713787" cy="6480175"/>
          </a:xfrm>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xmlns="" id="{BCCC481F-13C8-48D1-B564-FBEE78B3161F}"/>
              </a:ext>
            </a:extLst>
          </p:cNvPr>
          <p:cNvSpPr>
            <a:spLocks noGrp="1" noRot="1" noChangeArrowheads="1"/>
          </p:cNvSpPr>
          <p:nvPr>
            <p:ph type="title"/>
          </p:nvPr>
        </p:nvSpPr>
        <p:spPr/>
        <p:txBody>
          <a:bodyPr/>
          <a:lstStyle/>
          <a:p>
            <a:r>
              <a:rPr lang="en-CA" altLang="en-US" sz="3200">
                <a:latin typeface="Castellar" panose="020A0402060406010301" pitchFamily="18" charset="0"/>
              </a:rPr>
              <a:t>CAUSES OF INDIVIDUAL DIFFERENCES</a:t>
            </a:r>
          </a:p>
        </p:txBody>
      </p:sp>
      <p:sp>
        <p:nvSpPr>
          <p:cNvPr id="37891" name="Rectangle 3">
            <a:extLst>
              <a:ext uri="{FF2B5EF4-FFF2-40B4-BE49-F238E27FC236}">
                <a16:creationId xmlns:a16="http://schemas.microsoft.com/office/drawing/2014/main" xmlns="" id="{C6EE718D-1754-44CE-85B5-5C1F6E68881A}"/>
              </a:ext>
            </a:extLst>
          </p:cNvPr>
          <p:cNvSpPr>
            <a:spLocks noGrp="1" noRot="1" noChangeArrowheads="1"/>
          </p:cNvSpPr>
          <p:nvPr>
            <p:ph type="body" idx="1"/>
          </p:nvPr>
        </p:nvSpPr>
        <p:spPr/>
        <p:txBody>
          <a:bodyPr/>
          <a:lstStyle/>
          <a:p>
            <a:pPr>
              <a:lnSpc>
                <a:spcPct val="80000"/>
              </a:lnSpc>
            </a:pPr>
            <a:r>
              <a:rPr lang="en-CA" altLang="en-US" sz="2800">
                <a:latin typeface="Agency FB" panose="020B0503020202020204" pitchFamily="34" charset="0"/>
              </a:rPr>
              <a:t>The cause of individual differences in behaviour among human being are to be found in their varied heredity and environmental condition.</a:t>
            </a:r>
          </a:p>
          <a:p>
            <a:pPr>
              <a:lnSpc>
                <a:spcPct val="80000"/>
              </a:lnSpc>
            </a:pPr>
            <a:r>
              <a:rPr lang="en-CA" altLang="en-US" sz="2800">
                <a:latin typeface="Agency FB" panose="020B0503020202020204" pitchFamily="34" charset="0"/>
              </a:rPr>
              <a:t>It is now recognized that heredity and environmental influences interact in the production of all the characteristics of the individual.</a:t>
            </a:r>
          </a:p>
          <a:p>
            <a:pPr>
              <a:lnSpc>
                <a:spcPct val="80000"/>
              </a:lnSpc>
            </a:pPr>
            <a:r>
              <a:rPr lang="en-CA" altLang="en-US" sz="2800">
                <a:latin typeface="Agency FB" panose="020B0503020202020204" pitchFamily="34" charset="0"/>
              </a:rPr>
              <a:t>Individual differences occuring under the same heredity may be difference due to environmental factor and vice versa.</a:t>
            </a:r>
          </a:p>
          <a:p>
            <a:pPr>
              <a:lnSpc>
                <a:spcPct val="80000"/>
              </a:lnSpc>
            </a:pPr>
            <a:r>
              <a:rPr lang="en-CA" altLang="en-US" sz="2800">
                <a:latin typeface="Agency FB" panose="020B0503020202020204" pitchFamily="34" charset="0"/>
              </a:rPr>
              <a:t>Both heredity and environment play an important role in the development of the personality of an individual and human behaviour.</a:t>
            </a:r>
          </a:p>
          <a:p>
            <a:pPr>
              <a:lnSpc>
                <a:spcPct val="80000"/>
              </a:lnSpc>
            </a:pPr>
            <a:r>
              <a:rPr lang="en-CA" altLang="en-US" sz="2800">
                <a:latin typeface="Agency FB" panose="020B0503020202020204" pitchFamily="34" charset="0"/>
              </a:rPr>
              <a:t>It is due to heredity and environment that individual differ in physique, character, ambition, values, beliefs, philosophy, temperament, habits, etc.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xmlns="" id="{A0EC6160-6CC1-408B-84D6-6FBA3C1D7972}"/>
              </a:ext>
            </a:extLst>
          </p:cNvPr>
          <p:cNvSpPr>
            <a:spLocks noGrp="1" noRot="1" noChangeArrowheads="1"/>
          </p:cNvSpPr>
          <p:nvPr>
            <p:ph type="title"/>
          </p:nvPr>
        </p:nvSpPr>
        <p:spPr/>
        <p:txBody>
          <a:bodyPr/>
          <a:lstStyle/>
          <a:p>
            <a:r>
              <a:rPr lang="en-CA" altLang="en-US" sz="2800">
                <a:latin typeface="Castellar" panose="020A0402060406010301" pitchFamily="18" charset="0"/>
              </a:rPr>
              <a:t>DIMENSIONS OF INDIVIDUAL DIFFERENCES</a:t>
            </a:r>
          </a:p>
        </p:txBody>
      </p:sp>
      <p:sp>
        <p:nvSpPr>
          <p:cNvPr id="38927" name="Text Box 15">
            <a:extLst>
              <a:ext uri="{FF2B5EF4-FFF2-40B4-BE49-F238E27FC236}">
                <a16:creationId xmlns:a16="http://schemas.microsoft.com/office/drawing/2014/main" xmlns="" id="{3C3BF1D7-D6BB-407C-A8F3-07B2E75062F9}"/>
              </a:ext>
            </a:extLst>
          </p:cNvPr>
          <p:cNvSpPr txBox="1">
            <a:spLocks noChangeArrowheads="1"/>
          </p:cNvSpPr>
          <p:nvPr/>
        </p:nvSpPr>
        <p:spPr bwMode="auto">
          <a:xfrm>
            <a:off x="1455738" y="1844675"/>
            <a:ext cx="6140450" cy="3508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AutoNum type="arabicPeriod"/>
            </a:pPr>
            <a:r>
              <a:rPr lang="en-CA" altLang="en-US" sz="2800">
                <a:latin typeface="Agency FB" panose="020B0503020202020204" pitchFamily="34" charset="0"/>
              </a:rPr>
              <a:t>Differences in physical growth and development.</a:t>
            </a:r>
          </a:p>
          <a:p>
            <a:pPr>
              <a:buFontTx/>
              <a:buAutoNum type="arabicPeriod"/>
            </a:pPr>
            <a:r>
              <a:rPr lang="en-CA" altLang="en-US" sz="2800">
                <a:latin typeface="Agency FB" panose="020B0503020202020204" pitchFamily="34" charset="0"/>
              </a:rPr>
              <a:t>Differences in motor skills and related abilities.</a:t>
            </a:r>
          </a:p>
          <a:p>
            <a:pPr>
              <a:buFontTx/>
              <a:buAutoNum type="arabicPeriod"/>
            </a:pPr>
            <a:r>
              <a:rPr lang="en-CA" altLang="en-US" sz="2800">
                <a:latin typeface="Agency FB" panose="020B0503020202020204" pitchFamily="34" charset="0"/>
              </a:rPr>
              <a:t>Differences in emotional development.</a:t>
            </a:r>
          </a:p>
          <a:p>
            <a:pPr>
              <a:buFontTx/>
              <a:buAutoNum type="arabicPeriod"/>
            </a:pPr>
            <a:r>
              <a:rPr lang="en-CA" altLang="en-US" sz="2800">
                <a:latin typeface="Agency FB" panose="020B0503020202020204" pitchFamily="34" charset="0"/>
              </a:rPr>
              <a:t>Differences in interests.</a:t>
            </a:r>
          </a:p>
          <a:p>
            <a:pPr>
              <a:buFontTx/>
              <a:buAutoNum type="arabicPeriod"/>
            </a:pPr>
            <a:r>
              <a:rPr lang="en-CA" altLang="en-US" sz="2800">
                <a:latin typeface="Agency FB" panose="020B0503020202020204" pitchFamily="34" charset="0"/>
              </a:rPr>
              <a:t>Differences in aptitudes.</a:t>
            </a:r>
          </a:p>
          <a:p>
            <a:pPr>
              <a:buFontTx/>
              <a:buAutoNum type="arabicPeriod"/>
            </a:pPr>
            <a:r>
              <a:rPr lang="en-CA" altLang="en-US" sz="2800">
                <a:latin typeface="Agency FB" panose="020B0503020202020204" pitchFamily="34" charset="0"/>
              </a:rPr>
              <a:t>Differences in values.</a:t>
            </a:r>
          </a:p>
          <a:p>
            <a:pPr>
              <a:buFontTx/>
              <a:buAutoNum type="arabicPeriod"/>
            </a:pPr>
            <a:r>
              <a:rPr lang="en-CA" altLang="en-US" sz="2800">
                <a:latin typeface="Agency FB" panose="020B0503020202020204" pitchFamily="34" charset="0"/>
              </a:rPr>
              <a:t>Differences in study habits.</a:t>
            </a:r>
          </a:p>
          <a:p>
            <a:pPr>
              <a:buFontTx/>
              <a:buAutoNum type="arabicPeriod"/>
            </a:pPr>
            <a:r>
              <a:rPr lang="en-CA" altLang="en-US" sz="2800">
                <a:latin typeface="Agency FB" panose="020B0503020202020204" pitchFamily="34" charset="0"/>
              </a:rPr>
              <a:t>Differences in motivation and achievements.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xmlns="" id="{3296C249-BAE7-45B1-9EEB-8A8856BDD35C}"/>
              </a:ext>
            </a:extLst>
          </p:cNvPr>
          <p:cNvSpPr>
            <a:spLocks noGrp="1" noRot="1" noChangeArrowheads="1"/>
          </p:cNvSpPr>
          <p:nvPr>
            <p:ph type="title"/>
          </p:nvPr>
        </p:nvSpPr>
        <p:spPr/>
        <p:txBody>
          <a:bodyPr/>
          <a:lstStyle/>
          <a:p>
            <a:r>
              <a:rPr lang="en-CA" altLang="en-US" sz="2800">
                <a:latin typeface="Castellar" panose="020A0402060406010301" pitchFamily="18" charset="0"/>
              </a:rPr>
              <a:t>METHODS FOR MEASURING INDIVIDUAL DIFFERENCES</a:t>
            </a:r>
          </a:p>
        </p:txBody>
      </p:sp>
      <p:sp>
        <p:nvSpPr>
          <p:cNvPr id="41987" name="Rectangle 3">
            <a:extLst>
              <a:ext uri="{FF2B5EF4-FFF2-40B4-BE49-F238E27FC236}">
                <a16:creationId xmlns:a16="http://schemas.microsoft.com/office/drawing/2014/main" xmlns="" id="{F28A980F-DF70-4200-A3C2-C1946B957066}"/>
              </a:ext>
            </a:extLst>
          </p:cNvPr>
          <p:cNvSpPr>
            <a:spLocks noGrp="1" noRot="1" noChangeArrowheads="1"/>
          </p:cNvSpPr>
          <p:nvPr>
            <p:ph type="body" idx="1"/>
          </p:nvPr>
        </p:nvSpPr>
        <p:spPr/>
        <p:txBody>
          <a:bodyPr/>
          <a:lstStyle/>
          <a:p>
            <a:pPr marL="609600" indent="-609600">
              <a:lnSpc>
                <a:spcPct val="90000"/>
              </a:lnSpc>
              <a:buFont typeface="Arial" panose="020B0604020202020204" pitchFamily="34" charset="0"/>
              <a:buAutoNum type="alphaUcPeriod"/>
            </a:pPr>
            <a:r>
              <a:rPr lang="en-CA" altLang="en-US" sz="2400"/>
              <a:t>Differential method: English Biologist, Sir Francis Galton was primarily responsible for launching the testing movement on its course. Galton realised the need for measuring the characteristics of related and unrelated persons.</a:t>
            </a:r>
          </a:p>
          <a:p>
            <a:pPr marL="609600" indent="-609600">
              <a:lnSpc>
                <a:spcPct val="90000"/>
              </a:lnSpc>
              <a:buFont typeface="Arial" panose="020B0604020202020204" pitchFamily="34" charset="0"/>
              <a:buAutoNum type="alphaUcPeriod"/>
            </a:pPr>
            <a:r>
              <a:rPr lang="en-CA" altLang="en-US" sz="2400"/>
              <a:t>Survey method : another method for measuring the individual differences among human beings is a survey method. In cases where the nature of problems makes laboratory study unfeasible, the Psychologists often goes into the field and make observation of events as they occur. This method makes use of various techniques of collecting data such as tests, questionnaire, observation, interview and use of statistics in analyzing the data.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martArt Placeholder 43014">
            <a:extLst>
              <a:ext uri="{FF2B5EF4-FFF2-40B4-BE49-F238E27FC236}">
                <a16:creationId xmlns:a16="http://schemas.microsoft.com/office/drawing/2014/main" xmlns="" id="{E5C6C78D-41B6-408A-9B48-2BF768CB6608}"/>
              </a:ext>
            </a:extLst>
          </p:cNvPr>
          <p:cNvGrpSpPr>
            <a:grpSpLocks noChangeAspect="1"/>
          </p:cNvGrpSpPr>
          <p:nvPr/>
        </p:nvGrpSpPr>
        <p:grpSpPr bwMode="auto">
          <a:xfrm>
            <a:off x="250825" y="692150"/>
            <a:ext cx="8496300" cy="5257800"/>
            <a:chOff x="182" y="991"/>
            <a:chExt cx="2880" cy="720"/>
          </a:xfrm>
        </p:grpSpPr>
        <p:cxnSp>
          <p:nvCxnSpPr>
            <p:cNvPr id="43022" name="_s43022">
              <a:extLst>
                <a:ext uri="{FF2B5EF4-FFF2-40B4-BE49-F238E27FC236}">
                  <a16:creationId xmlns:a16="http://schemas.microsoft.com/office/drawing/2014/main" xmlns="" id="{83B333A1-1920-4943-9ABB-BDFBC629852A}"/>
                </a:ext>
              </a:extLst>
            </p:cNvPr>
            <p:cNvCxnSpPr>
              <a:cxnSpLocks noChangeShapeType="1"/>
              <a:stCxn id="8" idx="0"/>
              <a:endCxn id="3" idx="2"/>
            </p:cNvCxnSpPr>
            <p:nvPr/>
          </p:nvCxnSpPr>
          <p:spPr bwMode="auto">
            <a:xfrm rot="5400000" flipH="1">
              <a:off x="2054" y="847"/>
              <a:ext cx="144" cy="1008"/>
            </a:xfrm>
            <a:prstGeom prst="bentConnector3">
              <a:avLst>
                <a:gd name="adj1" fmla="val 12810"/>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43021" name="_s43021">
              <a:extLst>
                <a:ext uri="{FF2B5EF4-FFF2-40B4-BE49-F238E27FC236}">
                  <a16:creationId xmlns:a16="http://schemas.microsoft.com/office/drawing/2014/main" xmlns="" id="{C177968C-77C4-46A8-9979-579AB72BB5A3}"/>
                </a:ext>
              </a:extLst>
            </p:cNvPr>
            <p:cNvCxnSpPr>
              <a:cxnSpLocks noChangeShapeType="1"/>
              <a:stCxn id="7" idx="0"/>
              <a:endCxn id="3" idx="2"/>
            </p:cNvCxnSpPr>
            <p:nvPr/>
          </p:nvCxnSpPr>
          <p:spPr bwMode="auto">
            <a:xfrm rot="16200000">
              <a:off x="1551" y="1350"/>
              <a:ext cx="144" cy="1"/>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43020" name="_s43020">
              <a:extLst>
                <a:ext uri="{FF2B5EF4-FFF2-40B4-BE49-F238E27FC236}">
                  <a16:creationId xmlns:a16="http://schemas.microsoft.com/office/drawing/2014/main" xmlns="" id="{025DBE8B-42D7-4B9D-A8E7-0F8F3E7AFEB8}"/>
                </a:ext>
              </a:extLst>
            </p:cNvPr>
            <p:cNvCxnSpPr>
              <a:cxnSpLocks noChangeShapeType="1"/>
              <a:stCxn id="6" idx="0"/>
              <a:endCxn id="3" idx="2"/>
            </p:cNvCxnSpPr>
            <p:nvPr/>
          </p:nvCxnSpPr>
          <p:spPr bwMode="auto">
            <a:xfrm rot="16200000">
              <a:off x="1046" y="847"/>
              <a:ext cx="144" cy="1008"/>
            </a:xfrm>
            <a:prstGeom prst="bentConnector3">
              <a:avLst>
                <a:gd name="adj1" fmla="val 12810"/>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sp>
          <p:nvSpPr>
            <p:cNvPr id="3" name="_s43016">
              <a:extLst>
                <a:ext uri="{FF2B5EF4-FFF2-40B4-BE49-F238E27FC236}">
                  <a16:creationId xmlns:a16="http://schemas.microsoft.com/office/drawing/2014/main" xmlns="" id="{DE9A66F5-86D5-4368-83F3-A6C20FBC8C88}"/>
                </a:ext>
              </a:extLst>
            </p:cNvPr>
            <p:cNvSpPr>
              <a:spLocks noChangeArrowheads="1"/>
            </p:cNvSpPr>
            <p:nvPr/>
          </p:nvSpPr>
          <p:spPr bwMode="auto">
            <a:xfrm>
              <a:off x="1190" y="991"/>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2200" b="0" i="0" u="none" strike="noStrike" cap="none" normalizeH="0" baseline="0">
                  <a:ln>
                    <a:noFill/>
                  </a:ln>
                  <a:solidFill>
                    <a:schemeClr val="tx1"/>
                  </a:solidFill>
                  <a:effectLst/>
                  <a:latin typeface="Tahoma" panose="020B0604030504040204" pitchFamily="34" charset="0"/>
                  <a:cs typeface="Arial" panose="020B0604020202020204" pitchFamily="34" charset="0"/>
                </a:rPr>
                <a:t>SURVEY METHOD</a:t>
              </a:r>
            </a:p>
          </p:txBody>
        </p:sp>
        <p:sp>
          <p:nvSpPr>
            <p:cNvPr id="6" name="_s43017">
              <a:extLst>
                <a:ext uri="{FF2B5EF4-FFF2-40B4-BE49-F238E27FC236}">
                  <a16:creationId xmlns:a16="http://schemas.microsoft.com/office/drawing/2014/main" xmlns="" id="{82BAC996-676E-4B93-B105-1102B0E20176}"/>
                </a:ext>
              </a:extLst>
            </p:cNvPr>
            <p:cNvSpPr>
              <a:spLocks noChangeArrowheads="1"/>
            </p:cNvSpPr>
            <p:nvPr/>
          </p:nvSpPr>
          <p:spPr bwMode="auto">
            <a:xfrm>
              <a:off x="182" y="1423"/>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2200" b="0" i="0" u="none" strike="noStrike" cap="none" normalizeH="0" baseline="0">
                  <a:ln>
                    <a:noFill/>
                  </a:ln>
                  <a:solidFill>
                    <a:schemeClr val="tx1"/>
                  </a:solidFill>
                  <a:effectLst/>
                  <a:latin typeface="Tahoma" panose="020B0604030504040204" pitchFamily="34" charset="0"/>
                  <a:cs typeface="Arial" panose="020B0604020202020204" pitchFamily="34" charset="0"/>
                </a:rPr>
                <a:t>FIELD STUDY</a:t>
              </a:r>
            </a:p>
          </p:txBody>
        </p:sp>
        <p:sp>
          <p:nvSpPr>
            <p:cNvPr id="7" name="_s43018">
              <a:extLst>
                <a:ext uri="{FF2B5EF4-FFF2-40B4-BE49-F238E27FC236}">
                  <a16:creationId xmlns:a16="http://schemas.microsoft.com/office/drawing/2014/main" xmlns="" id="{6A3970DC-8F46-40AD-A7CC-B18ED702CCF0}"/>
                </a:ext>
              </a:extLst>
            </p:cNvPr>
            <p:cNvSpPr>
              <a:spLocks noChangeArrowheads="1"/>
            </p:cNvSpPr>
            <p:nvPr/>
          </p:nvSpPr>
          <p:spPr bwMode="auto">
            <a:xfrm>
              <a:off x="1190" y="1423"/>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2200" b="0" i="0" u="none" strike="noStrike" cap="none" normalizeH="0" baseline="0">
                  <a:ln>
                    <a:noFill/>
                  </a:ln>
                  <a:solidFill>
                    <a:schemeClr val="tx1"/>
                  </a:solidFill>
                  <a:effectLst/>
                  <a:latin typeface="Tahoma" panose="020B0604030504040204" pitchFamily="34" charset="0"/>
                  <a:cs typeface="Arial" panose="020B0604020202020204" pitchFamily="34" charset="0"/>
                </a:rPr>
                <a:t>DEVELOPMENT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2200" b="0" i="0" u="none" strike="noStrike" cap="none" normalizeH="0" baseline="0">
                  <a:ln>
                    <a:noFill/>
                  </a:ln>
                  <a:solidFill>
                    <a:schemeClr val="tx1"/>
                  </a:solidFill>
                  <a:effectLst/>
                  <a:latin typeface="Tahoma" panose="020B0604030504040204" pitchFamily="34" charset="0"/>
                  <a:cs typeface="Arial" panose="020B0604020202020204" pitchFamily="34" charset="0"/>
                </a:rPr>
                <a:t> STUDY</a:t>
              </a:r>
            </a:p>
          </p:txBody>
        </p:sp>
        <p:sp>
          <p:nvSpPr>
            <p:cNvPr id="8" name="_s43019">
              <a:extLst>
                <a:ext uri="{FF2B5EF4-FFF2-40B4-BE49-F238E27FC236}">
                  <a16:creationId xmlns:a16="http://schemas.microsoft.com/office/drawing/2014/main" xmlns="" id="{8921CF13-D13E-467C-A843-FDC5FDEB8E4B}"/>
                </a:ext>
              </a:extLst>
            </p:cNvPr>
            <p:cNvSpPr>
              <a:spLocks noChangeArrowheads="1"/>
            </p:cNvSpPr>
            <p:nvPr/>
          </p:nvSpPr>
          <p:spPr bwMode="auto">
            <a:xfrm>
              <a:off x="2198" y="1423"/>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2200" b="0" i="0" u="none" strike="noStrike" cap="none" normalizeH="0" baseline="0">
                  <a:ln>
                    <a:noFill/>
                  </a:ln>
                  <a:solidFill>
                    <a:schemeClr val="tx1"/>
                  </a:solidFill>
                  <a:effectLst/>
                  <a:latin typeface="Tahoma" panose="020B0604030504040204" pitchFamily="34" charset="0"/>
                  <a:cs typeface="Arial" panose="020B0604020202020204" pitchFamily="34" charset="0"/>
                </a:rPr>
                <a:t>DIFFERENTIAL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2200" b="0" i="0" u="none" strike="noStrike" cap="none" normalizeH="0" baseline="0">
                  <a:ln>
                    <a:noFill/>
                  </a:ln>
                  <a:solidFill>
                    <a:schemeClr val="tx1"/>
                  </a:solidFill>
                  <a:effectLst/>
                  <a:latin typeface="Tahoma" panose="020B0604030504040204" pitchFamily="34" charset="0"/>
                  <a:cs typeface="Arial" panose="020B0604020202020204" pitchFamily="34" charset="0"/>
                </a:rPr>
                <a:t>SURVEY</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191DBA-79CC-8E49-BB88-0A1D5B95FD38}"/>
              </a:ext>
            </a:extLst>
          </p:cNvPr>
          <p:cNvSpPr>
            <a:spLocks noGrp="1"/>
          </p:cNvSpPr>
          <p:nvPr>
            <p:ph type="title"/>
          </p:nvPr>
        </p:nvSpPr>
        <p:spPr>
          <a:xfrm>
            <a:off x="301625" y="1274482"/>
            <a:ext cx="8540750" cy="1143000"/>
          </a:xfrm>
        </p:spPr>
        <p:txBody>
          <a:bodyPr/>
          <a:lstStyle/>
          <a:p>
            <a:r>
              <a:rPr lang="en-IN" i="1" dirty="0">
                <a:solidFill>
                  <a:schemeClr val="tx1"/>
                </a:solidFill>
                <a:latin typeface="Sinhala Sangam MN" pitchFamily="2" charset="0"/>
              </a:rPr>
              <a:t>ROLE OF HEREDITY AND ENVIRONMENT IN INDIVIDUAL DIFFERENCES </a:t>
            </a:r>
            <a:br>
              <a:rPr lang="en-IN" i="1" dirty="0">
                <a:solidFill>
                  <a:schemeClr val="tx1"/>
                </a:solidFill>
                <a:latin typeface="Sinhala Sangam MN" pitchFamily="2" charset="0"/>
              </a:rPr>
            </a:br>
            <a:endParaRPr lang="en-US" i="1" dirty="0">
              <a:solidFill>
                <a:schemeClr val="tx1"/>
              </a:solidFill>
              <a:latin typeface="Sinhala Sangam MN" pitchFamily="2" charset="0"/>
            </a:endParaRPr>
          </a:p>
        </p:txBody>
      </p:sp>
      <p:sp>
        <p:nvSpPr>
          <p:cNvPr id="3" name="Content Placeholder 2">
            <a:extLst>
              <a:ext uri="{FF2B5EF4-FFF2-40B4-BE49-F238E27FC236}">
                <a16:creationId xmlns:a16="http://schemas.microsoft.com/office/drawing/2014/main" xmlns="" id="{0BF45B2A-C7DE-4949-9160-9345FB105DDE}"/>
              </a:ext>
            </a:extLst>
          </p:cNvPr>
          <p:cNvSpPr>
            <a:spLocks noGrp="1"/>
          </p:cNvSpPr>
          <p:nvPr>
            <p:ph idx="1"/>
          </p:nvPr>
        </p:nvSpPr>
        <p:spPr>
          <a:xfrm>
            <a:off x="301625" y="2739216"/>
            <a:ext cx="8540750" cy="3834902"/>
          </a:xfrm>
        </p:spPr>
        <p:txBody>
          <a:bodyPr/>
          <a:lstStyle/>
          <a:p>
            <a:r>
              <a:rPr lang="en-IN" sz="2500" dirty="0"/>
              <a:t>Man’s behaviour is influenced by two factors heredity and environment.</a:t>
            </a:r>
          </a:p>
          <a:p>
            <a:r>
              <a:rPr lang="en-IN" sz="2500" dirty="0"/>
              <a:t>The biological characteristics which are transmitted bye the parents to their offspring are heredity.</a:t>
            </a:r>
          </a:p>
          <a:p>
            <a:r>
              <a:rPr lang="en-IN" sz="2500" dirty="0"/>
              <a:t>Heredity traits are innate, they are present at birth.</a:t>
            </a:r>
          </a:p>
          <a:p>
            <a:r>
              <a:rPr lang="en-IN" sz="2500" dirty="0"/>
              <a:t>Difference in traits are due to differences in environment.</a:t>
            </a:r>
          </a:p>
          <a:p>
            <a:endParaRPr lang="en-US" sz="2500" dirty="0"/>
          </a:p>
        </p:txBody>
      </p:sp>
    </p:spTree>
    <p:extLst>
      <p:ext uri="{BB962C8B-B14F-4D97-AF65-F5344CB8AC3E}">
        <p14:creationId xmlns:p14="http://schemas.microsoft.com/office/powerpoint/2010/main" xmlns="" val="2791897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9DB1F5-058B-C245-A41E-37F89D66386C}"/>
              </a:ext>
            </a:extLst>
          </p:cNvPr>
          <p:cNvSpPr>
            <a:spLocks noGrp="1"/>
          </p:cNvSpPr>
          <p:nvPr>
            <p:ph type="title"/>
          </p:nvPr>
        </p:nvSpPr>
        <p:spPr/>
        <p:txBody>
          <a:bodyPr/>
          <a:lstStyle/>
          <a:p>
            <a:r>
              <a:rPr lang="en-IN" dirty="0"/>
              <a:t>INDIVIDUAL DIFFERENCES AND STRESS</a:t>
            </a:r>
            <a:endParaRPr lang="en-US" dirty="0"/>
          </a:p>
        </p:txBody>
      </p:sp>
      <p:sp>
        <p:nvSpPr>
          <p:cNvPr id="3" name="Content Placeholder 2">
            <a:extLst>
              <a:ext uri="{FF2B5EF4-FFF2-40B4-BE49-F238E27FC236}">
                <a16:creationId xmlns:a16="http://schemas.microsoft.com/office/drawing/2014/main" xmlns="" id="{D1AF3E34-C4AF-BD4A-AE3B-4D0F4CF23AB6}"/>
              </a:ext>
            </a:extLst>
          </p:cNvPr>
          <p:cNvSpPr>
            <a:spLocks noGrp="1"/>
          </p:cNvSpPr>
          <p:nvPr>
            <p:ph idx="1"/>
          </p:nvPr>
        </p:nvSpPr>
        <p:spPr/>
        <p:txBody>
          <a:bodyPr/>
          <a:lstStyle/>
          <a:p>
            <a:r>
              <a:rPr lang="en-IN" dirty="0"/>
              <a:t>Self – esteem : less likely to experience work as stressful.</a:t>
            </a:r>
          </a:p>
          <a:p>
            <a:r>
              <a:rPr lang="en-IN" dirty="0"/>
              <a:t>Tolerance for ambiguity: less likely to see role ambiguity and role conflict as stressful.</a:t>
            </a:r>
          </a:p>
          <a:p>
            <a:r>
              <a:rPr lang="en-IN" dirty="0"/>
              <a:t>Employers reaction : react differently in response to their perception of reality.</a:t>
            </a:r>
          </a:p>
          <a:p>
            <a:endParaRPr lang="en-US" dirty="0"/>
          </a:p>
        </p:txBody>
      </p:sp>
    </p:spTree>
    <p:extLst>
      <p:ext uri="{BB962C8B-B14F-4D97-AF65-F5344CB8AC3E}">
        <p14:creationId xmlns:p14="http://schemas.microsoft.com/office/powerpoint/2010/main" xmlns="" val="1918231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9D7C26-C639-2F44-B6FA-E9FED5AAEBF3}"/>
              </a:ext>
            </a:extLst>
          </p:cNvPr>
          <p:cNvSpPr>
            <a:spLocks noGrp="1"/>
          </p:cNvSpPr>
          <p:nvPr>
            <p:ph type="title"/>
          </p:nvPr>
        </p:nvSpPr>
        <p:spPr/>
        <p:txBody>
          <a:bodyPr/>
          <a:lstStyle/>
          <a:p>
            <a:r>
              <a:rPr lang="en-IN" sz="3700" dirty="0">
                <a:cs typeface="+mn-cs"/>
              </a:rPr>
              <a:t>GENDER DIFFERENCE APPROACH</a:t>
            </a:r>
            <a:endParaRPr lang="en-US" sz="3700" dirty="0">
              <a:cs typeface="+mn-cs"/>
            </a:endParaRPr>
          </a:p>
        </p:txBody>
      </p:sp>
      <p:sp>
        <p:nvSpPr>
          <p:cNvPr id="3" name="Content Placeholder 2">
            <a:extLst>
              <a:ext uri="{FF2B5EF4-FFF2-40B4-BE49-F238E27FC236}">
                <a16:creationId xmlns:a16="http://schemas.microsoft.com/office/drawing/2014/main" xmlns="" id="{5B7E7238-90FF-124F-B14F-FF618FCD64F6}"/>
              </a:ext>
            </a:extLst>
          </p:cNvPr>
          <p:cNvSpPr>
            <a:spLocks noGrp="1"/>
          </p:cNvSpPr>
          <p:nvPr>
            <p:ph idx="1"/>
          </p:nvPr>
        </p:nvSpPr>
        <p:spPr/>
        <p:txBody>
          <a:bodyPr/>
          <a:lstStyle/>
          <a:p>
            <a:r>
              <a:rPr lang="en-IN" sz="2600" dirty="0"/>
              <a:t>Women have greater skills in memory, hand , writing, linguistic ability , drawing and young girl take interest in stories of love and fairy tales.</a:t>
            </a:r>
          </a:p>
          <a:p>
            <a:r>
              <a:rPr lang="en-IN" sz="2600" dirty="0"/>
              <a:t>Men shows greater motor activities, logic skills, physical and chemistry studies and boys take interest in bravery , science , war, scouting, stories of games and sports, games of occupation and skills.</a:t>
            </a:r>
          </a:p>
          <a:p>
            <a:r>
              <a:rPr lang="en-IN" sz="2600" dirty="0"/>
              <a:t>More men are colour blind then women.</a:t>
            </a:r>
          </a:p>
          <a:p>
            <a:r>
              <a:rPr lang="en-IN" sz="2600" dirty="0"/>
              <a:t>Hence , to a large extent , gender determines the direction of growth and development of individual.</a:t>
            </a:r>
          </a:p>
          <a:p>
            <a:endParaRPr lang="en-IN" sz="2600" dirty="0"/>
          </a:p>
          <a:p>
            <a:endParaRPr lang="en-US" sz="2600" dirty="0"/>
          </a:p>
        </p:txBody>
      </p:sp>
    </p:spTree>
    <p:extLst>
      <p:ext uri="{BB962C8B-B14F-4D97-AF65-F5344CB8AC3E}">
        <p14:creationId xmlns:p14="http://schemas.microsoft.com/office/powerpoint/2010/main" xmlns="" val="796858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xmlns="" id="{5A18C881-9A65-4868-81FF-D35F6F8A5C0D}"/>
              </a:ext>
            </a:extLst>
          </p:cNvPr>
          <p:cNvSpPr>
            <a:spLocks noGrp="1" noRot="1" noChangeArrowheads="1"/>
          </p:cNvSpPr>
          <p:nvPr>
            <p:ph type="title"/>
          </p:nvPr>
        </p:nvSpPr>
        <p:spPr/>
        <p:txBody>
          <a:bodyPr/>
          <a:lstStyle/>
          <a:p>
            <a:r>
              <a:rPr lang="en-CA" altLang="en-US" sz="2800">
                <a:latin typeface="Castellar" panose="020A0402060406010301" pitchFamily="18" charset="0"/>
              </a:rPr>
              <a:t>INDIVIDUAL DIFFERENCES AND ATHLETIC BEHAVIOUR</a:t>
            </a:r>
          </a:p>
        </p:txBody>
      </p:sp>
      <p:sp>
        <p:nvSpPr>
          <p:cNvPr id="45059" name="Rectangle 3">
            <a:extLst>
              <a:ext uri="{FF2B5EF4-FFF2-40B4-BE49-F238E27FC236}">
                <a16:creationId xmlns:a16="http://schemas.microsoft.com/office/drawing/2014/main" xmlns="" id="{196E61A3-0C8D-4D29-8793-26A13DCBFD01}"/>
              </a:ext>
            </a:extLst>
          </p:cNvPr>
          <p:cNvSpPr>
            <a:spLocks noGrp="1" noRot="1" noChangeArrowheads="1"/>
          </p:cNvSpPr>
          <p:nvPr>
            <p:ph type="body" sz="half" idx="1"/>
          </p:nvPr>
        </p:nvSpPr>
        <p:spPr>
          <a:xfrm>
            <a:off x="301625" y="1600200"/>
            <a:ext cx="7007225" cy="4498975"/>
          </a:xfrm>
        </p:spPr>
        <p:txBody>
          <a:bodyPr/>
          <a:lstStyle/>
          <a:p>
            <a:r>
              <a:rPr lang="en-CA" altLang="en-US" sz="3600">
                <a:latin typeface="Agency FB" panose="020B0503020202020204" pitchFamily="34" charset="0"/>
              </a:rPr>
              <a:t>Individual behavior can be defined as how an individual behaves at work.</a:t>
            </a:r>
          </a:p>
          <a:p>
            <a:r>
              <a:rPr lang="en-CA" altLang="en-US" sz="3600">
                <a:latin typeface="Agency FB" panose="020B0503020202020204" pitchFamily="34" charset="0"/>
              </a:rPr>
              <a:t>A person’s behaviour is influenced by following factors : aptitude, perception and personality.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Content Placeholder 47111">
            <a:extLst>
              <a:ext uri="{FF2B5EF4-FFF2-40B4-BE49-F238E27FC236}">
                <a16:creationId xmlns:a16="http://schemas.microsoft.com/office/drawing/2014/main" xmlns="" id="{E2CAF55C-ACF1-4DF8-B493-FEF02C38DD3E}"/>
              </a:ext>
            </a:extLst>
          </p:cNvPr>
          <p:cNvGrpSpPr>
            <a:grpSpLocks noChangeAspect="1"/>
          </p:cNvGrpSpPr>
          <p:nvPr/>
        </p:nvGrpSpPr>
        <p:grpSpPr bwMode="auto">
          <a:xfrm>
            <a:off x="288925" y="203200"/>
            <a:ext cx="8496300" cy="5832475"/>
            <a:chOff x="182" y="128"/>
            <a:chExt cx="3888" cy="1152"/>
          </a:xfrm>
        </p:grpSpPr>
        <p:cxnSp>
          <p:nvCxnSpPr>
            <p:cNvPr id="47125" name="_s47125">
              <a:extLst>
                <a:ext uri="{FF2B5EF4-FFF2-40B4-BE49-F238E27FC236}">
                  <a16:creationId xmlns:a16="http://schemas.microsoft.com/office/drawing/2014/main" xmlns="" id="{BE4A339D-EB59-477B-BBFF-F792853282FA}"/>
                </a:ext>
              </a:extLst>
            </p:cNvPr>
            <p:cNvCxnSpPr>
              <a:cxnSpLocks noChangeShapeType="1"/>
              <a:stCxn id="11" idx="1"/>
              <a:endCxn id="5" idx="2"/>
            </p:cNvCxnSpPr>
            <p:nvPr/>
          </p:nvCxnSpPr>
          <p:spPr bwMode="auto">
            <a:xfrm rot="10800000">
              <a:off x="2126" y="416"/>
              <a:ext cx="144" cy="288"/>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47123" name="_s47123">
              <a:extLst>
                <a:ext uri="{FF2B5EF4-FFF2-40B4-BE49-F238E27FC236}">
                  <a16:creationId xmlns:a16="http://schemas.microsoft.com/office/drawing/2014/main" xmlns="" id="{59A80671-14E4-45B3-A4F7-4003108CFCB5}"/>
                </a:ext>
              </a:extLst>
            </p:cNvPr>
            <p:cNvCxnSpPr>
              <a:cxnSpLocks noChangeShapeType="1"/>
              <a:stCxn id="10" idx="3"/>
              <a:endCxn id="5" idx="2"/>
            </p:cNvCxnSpPr>
            <p:nvPr/>
          </p:nvCxnSpPr>
          <p:spPr bwMode="auto">
            <a:xfrm flipV="1">
              <a:off x="1982" y="416"/>
              <a:ext cx="144" cy="288"/>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47121" name="_s47121">
              <a:extLst>
                <a:ext uri="{FF2B5EF4-FFF2-40B4-BE49-F238E27FC236}">
                  <a16:creationId xmlns:a16="http://schemas.microsoft.com/office/drawing/2014/main" xmlns="" id="{650A87D6-6AF8-47C4-A503-F77C3253539A}"/>
                </a:ext>
              </a:extLst>
            </p:cNvPr>
            <p:cNvCxnSpPr>
              <a:cxnSpLocks noChangeShapeType="1"/>
              <a:stCxn id="9" idx="0"/>
              <a:endCxn id="5" idx="2"/>
            </p:cNvCxnSpPr>
            <p:nvPr/>
          </p:nvCxnSpPr>
          <p:spPr bwMode="auto">
            <a:xfrm rot="5400000" flipH="1">
              <a:off x="2594" y="-52"/>
              <a:ext cx="576" cy="1512"/>
            </a:xfrm>
            <a:prstGeom prst="bentConnector3">
              <a:avLst>
                <a:gd name="adj1" fmla="val 3921"/>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47119" name="_s47119">
              <a:extLst>
                <a:ext uri="{FF2B5EF4-FFF2-40B4-BE49-F238E27FC236}">
                  <a16:creationId xmlns:a16="http://schemas.microsoft.com/office/drawing/2014/main" xmlns="" id="{411E66B8-1C02-4ABC-B786-97E99855D0C6}"/>
                </a:ext>
              </a:extLst>
            </p:cNvPr>
            <p:cNvCxnSpPr>
              <a:cxnSpLocks noChangeShapeType="1"/>
              <a:stCxn id="8" idx="0"/>
              <a:endCxn id="5" idx="2"/>
            </p:cNvCxnSpPr>
            <p:nvPr/>
          </p:nvCxnSpPr>
          <p:spPr bwMode="auto">
            <a:xfrm rot="5400000" flipH="1">
              <a:off x="2090" y="452"/>
              <a:ext cx="576" cy="504"/>
            </a:xfrm>
            <a:prstGeom prst="bentConnector3">
              <a:avLst>
                <a:gd name="adj1" fmla="val 3921"/>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47118" name="_s47118">
              <a:extLst>
                <a:ext uri="{FF2B5EF4-FFF2-40B4-BE49-F238E27FC236}">
                  <a16:creationId xmlns:a16="http://schemas.microsoft.com/office/drawing/2014/main" xmlns="" id="{85C14C73-2D5B-4B30-A505-0CD7335A94DA}"/>
                </a:ext>
              </a:extLst>
            </p:cNvPr>
            <p:cNvCxnSpPr>
              <a:cxnSpLocks noChangeShapeType="1"/>
              <a:stCxn id="7" idx="0"/>
              <a:endCxn id="5" idx="2"/>
            </p:cNvCxnSpPr>
            <p:nvPr/>
          </p:nvCxnSpPr>
          <p:spPr bwMode="auto">
            <a:xfrm rot="16200000">
              <a:off x="1587" y="452"/>
              <a:ext cx="576" cy="503"/>
            </a:xfrm>
            <a:prstGeom prst="bentConnector3">
              <a:avLst>
                <a:gd name="adj1" fmla="val 3921"/>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47117" name="_s47117">
              <a:extLst>
                <a:ext uri="{FF2B5EF4-FFF2-40B4-BE49-F238E27FC236}">
                  <a16:creationId xmlns:a16="http://schemas.microsoft.com/office/drawing/2014/main" xmlns="" id="{EA2586C6-6BA9-42BC-A6B3-EE16FE3CDC54}"/>
                </a:ext>
              </a:extLst>
            </p:cNvPr>
            <p:cNvCxnSpPr>
              <a:cxnSpLocks noChangeShapeType="1"/>
              <a:stCxn id="6" idx="0"/>
              <a:endCxn id="5" idx="2"/>
            </p:cNvCxnSpPr>
            <p:nvPr/>
          </p:nvCxnSpPr>
          <p:spPr bwMode="auto">
            <a:xfrm rot="16200000">
              <a:off x="1082" y="-52"/>
              <a:ext cx="576" cy="1512"/>
            </a:xfrm>
            <a:prstGeom prst="bentConnector3">
              <a:avLst>
                <a:gd name="adj1" fmla="val 3921"/>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sp>
          <p:nvSpPr>
            <p:cNvPr id="5" name="_s47113">
              <a:extLst>
                <a:ext uri="{FF2B5EF4-FFF2-40B4-BE49-F238E27FC236}">
                  <a16:creationId xmlns:a16="http://schemas.microsoft.com/office/drawing/2014/main" xmlns="" id="{F70F5802-1EE4-4790-ADBD-7797509ECE50}"/>
                </a:ext>
              </a:extLst>
            </p:cNvPr>
            <p:cNvSpPr>
              <a:spLocks noChangeArrowheads="1"/>
            </p:cNvSpPr>
            <p:nvPr/>
          </p:nvSpPr>
          <p:spPr bwMode="auto">
            <a:xfrm>
              <a:off x="1694" y="128"/>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INDIVIDUAL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 DIFFERENCES</a:t>
              </a:r>
            </a:p>
          </p:txBody>
        </p:sp>
        <p:sp>
          <p:nvSpPr>
            <p:cNvPr id="6" name="_s47114">
              <a:extLst>
                <a:ext uri="{FF2B5EF4-FFF2-40B4-BE49-F238E27FC236}">
                  <a16:creationId xmlns:a16="http://schemas.microsoft.com/office/drawing/2014/main" xmlns="" id="{3B2CB954-3D03-49F3-8F16-CF7B1B89B38C}"/>
                </a:ext>
              </a:extLst>
            </p:cNvPr>
            <p:cNvSpPr>
              <a:spLocks noChangeArrowheads="1"/>
            </p:cNvSpPr>
            <p:nvPr/>
          </p:nvSpPr>
          <p:spPr bwMode="auto">
            <a:xfrm>
              <a:off x="182" y="992"/>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PHYSICAL/MENTAL</a:t>
              </a:r>
            </a:p>
          </p:txBody>
        </p:sp>
        <p:sp>
          <p:nvSpPr>
            <p:cNvPr id="7" name="_s47115">
              <a:extLst>
                <a:ext uri="{FF2B5EF4-FFF2-40B4-BE49-F238E27FC236}">
                  <a16:creationId xmlns:a16="http://schemas.microsoft.com/office/drawing/2014/main" xmlns="" id="{EA5C15D3-828B-4C34-9339-0AEC56B7CA41}"/>
                </a:ext>
              </a:extLst>
            </p:cNvPr>
            <p:cNvSpPr>
              <a:spLocks noChangeArrowheads="1"/>
            </p:cNvSpPr>
            <p:nvPr/>
          </p:nvSpPr>
          <p:spPr bwMode="auto">
            <a:xfrm>
              <a:off x="1190" y="992"/>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TEMPERMENT</a:t>
              </a:r>
            </a:p>
          </p:txBody>
        </p:sp>
        <p:sp>
          <p:nvSpPr>
            <p:cNvPr id="8" name="_s47116">
              <a:extLst>
                <a:ext uri="{FF2B5EF4-FFF2-40B4-BE49-F238E27FC236}">
                  <a16:creationId xmlns:a16="http://schemas.microsoft.com/office/drawing/2014/main" xmlns="" id="{05702E07-A90C-4BCD-A6E1-2458D2A387FA}"/>
                </a:ext>
              </a:extLst>
            </p:cNvPr>
            <p:cNvSpPr>
              <a:spLocks noChangeArrowheads="1"/>
            </p:cNvSpPr>
            <p:nvPr/>
          </p:nvSpPr>
          <p:spPr bwMode="auto">
            <a:xfrm>
              <a:off x="2198" y="992"/>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SOCIAL/CULTURE</a:t>
              </a:r>
            </a:p>
          </p:txBody>
        </p:sp>
        <p:sp>
          <p:nvSpPr>
            <p:cNvPr id="9" name="_s47120">
              <a:extLst>
                <a:ext uri="{FF2B5EF4-FFF2-40B4-BE49-F238E27FC236}">
                  <a16:creationId xmlns:a16="http://schemas.microsoft.com/office/drawing/2014/main" xmlns="" id="{7E42B8E0-CBDC-4794-A282-849B41EC82BF}"/>
                </a:ext>
              </a:extLst>
            </p:cNvPr>
            <p:cNvSpPr>
              <a:spLocks noChangeArrowheads="1"/>
            </p:cNvSpPr>
            <p:nvPr/>
          </p:nvSpPr>
          <p:spPr bwMode="auto">
            <a:xfrm>
              <a:off x="3206" y="992"/>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EDUCATION/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ENVIRONMENT</a:t>
              </a:r>
            </a:p>
          </p:txBody>
        </p:sp>
        <p:sp>
          <p:nvSpPr>
            <p:cNvPr id="10" name="_s47122">
              <a:extLst>
                <a:ext uri="{FF2B5EF4-FFF2-40B4-BE49-F238E27FC236}">
                  <a16:creationId xmlns:a16="http://schemas.microsoft.com/office/drawing/2014/main" xmlns="" id="{1FEAFCA0-94B3-44BF-AD04-FD959393AAB9}"/>
                </a:ext>
              </a:extLst>
            </p:cNvPr>
            <p:cNvSpPr>
              <a:spLocks noChangeArrowheads="1"/>
            </p:cNvSpPr>
            <p:nvPr/>
          </p:nvSpPr>
          <p:spPr bwMode="auto">
            <a:xfrm>
              <a:off x="1118" y="560"/>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INHERITED</a:t>
              </a:r>
            </a:p>
          </p:txBody>
        </p:sp>
        <p:sp>
          <p:nvSpPr>
            <p:cNvPr id="11" name="_s47124">
              <a:extLst>
                <a:ext uri="{FF2B5EF4-FFF2-40B4-BE49-F238E27FC236}">
                  <a16:creationId xmlns:a16="http://schemas.microsoft.com/office/drawing/2014/main" xmlns="" id="{A3A20E5B-88CF-443A-B1F4-3F9431E47E56}"/>
                </a:ext>
              </a:extLst>
            </p:cNvPr>
            <p:cNvSpPr>
              <a:spLocks noChangeArrowheads="1"/>
            </p:cNvSpPr>
            <p:nvPr/>
          </p:nvSpPr>
          <p:spPr bwMode="auto">
            <a:xfrm>
              <a:off x="2270" y="560"/>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a:ln>
                    <a:noFill/>
                  </a:ln>
                  <a:solidFill>
                    <a:schemeClr val="tx1"/>
                  </a:solidFill>
                  <a:effectLst/>
                  <a:latin typeface="Tahoma" panose="020B0604030504040204" pitchFamily="34" charset="0"/>
                  <a:cs typeface="Arial" panose="020B0604020202020204" pitchFamily="34" charset="0"/>
                </a:rPr>
                <a:t>ACQUIRED</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0" name="Rectangle 8">
            <a:extLst>
              <a:ext uri="{FF2B5EF4-FFF2-40B4-BE49-F238E27FC236}">
                <a16:creationId xmlns:a16="http://schemas.microsoft.com/office/drawing/2014/main" xmlns="" id="{9AFA3031-4FE5-4F43-9F33-CE15A2B4D30C}"/>
              </a:ext>
            </a:extLst>
          </p:cNvPr>
          <p:cNvSpPr>
            <a:spLocks noGrp="1" noRot="1" noChangeArrowheads="1"/>
          </p:cNvSpPr>
          <p:nvPr>
            <p:ph type="title"/>
          </p:nvPr>
        </p:nvSpPr>
        <p:spPr/>
        <p:txBody>
          <a:bodyPr/>
          <a:lstStyle/>
          <a:p>
            <a:r>
              <a:rPr lang="en-CA" altLang="en-US" sz="3200">
                <a:latin typeface="Castellar" panose="020A0402060406010301" pitchFamily="18" charset="0"/>
              </a:rPr>
              <a:t>INDIVIDUAL DIFFERENCES IN PERSONALITY</a:t>
            </a:r>
          </a:p>
        </p:txBody>
      </p:sp>
      <p:sp>
        <p:nvSpPr>
          <p:cNvPr id="49161" name="Rectangle 9">
            <a:extLst>
              <a:ext uri="{FF2B5EF4-FFF2-40B4-BE49-F238E27FC236}">
                <a16:creationId xmlns:a16="http://schemas.microsoft.com/office/drawing/2014/main" xmlns="" id="{7D2267B3-81CA-4E6B-A0F0-1ED5E2F6B70C}"/>
              </a:ext>
            </a:extLst>
          </p:cNvPr>
          <p:cNvSpPr>
            <a:spLocks noGrp="1" noRot="1" noChangeArrowheads="1"/>
          </p:cNvSpPr>
          <p:nvPr>
            <p:ph type="body" idx="1"/>
          </p:nvPr>
        </p:nvSpPr>
        <p:spPr/>
        <p:txBody>
          <a:bodyPr/>
          <a:lstStyle/>
          <a:p>
            <a:pPr>
              <a:lnSpc>
                <a:spcPct val="90000"/>
              </a:lnSpc>
            </a:pPr>
            <a:r>
              <a:rPr lang="en-CA" altLang="en-US"/>
              <a:t> </a:t>
            </a:r>
            <a:r>
              <a:rPr lang="en-CA" altLang="en-US">
                <a:latin typeface="Agency FB" panose="020B0503020202020204" pitchFamily="34" charset="0"/>
              </a:rPr>
              <a:t>PHYSICAL DIFFERENCES :</a:t>
            </a:r>
          </a:p>
          <a:p>
            <a:pPr>
              <a:lnSpc>
                <a:spcPct val="90000"/>
              </a:lnSpc>
            </a:pPr>
            <a:r>
              <a:rPr lang="en-CA" altLang="en-US">
                <a:latin typeface="Agency FB" panose="020B0503020202020204" pitchFamily="34" charset="0"/>
              </a:rPr>
              <a:t>Different in intelligence</a:t>
            </a:r>
          </a:p>
          <a:p>
            <a:pPr>
              <a:lnSpc>
                <a:spcPct val="90000"/>
              </a:lnSpc>
            </a:pPr>
            <a:r>
              <a:rPr lang="en-CA" altLang="en-US">
                <a:latin typeface="Agency FB" panose="020B0503020202020204" pitchFamily="34" charset="0"/>
              </a:rPr>
              <a:t>Different in attitude</a:t>
            </a:r>
          </a:p>
          <a:p>
            <a:pPr>
              <a:lnSpc>
                <a:spcPct val="90000"/>
              </a:lnSpc>
            </a:pPr>
            <a:r>
              <a:rPr lang="en-CA" altLang="en-US">
                <a:latin typeface="Agency FB" panose="020B0503020202020204" pitchFamily="34" charset="0"/>
              </a:rPr>
              <a:t>Different in achievement</a:t>
            </a:r>
          </a:p>
          <a:p>
            <a:pPr>
              <a:lnSpc>
                <a:spcPct val="90000"/>
              </a:lnSpc>
            </a:pPr>
            <a:r>
              <a:rPr lang="en-CA" altLang="en-US">
                <a:latin typeface="Agency FB" panose="020B0503020202020204" pitchFamily="34" charset="0"/>
              </a:rPr>
              <a:t>Difference in motor ability</a:t>
            </a:r>
          </a:p>
          <a:p>
            <a:pPr>
              <a:lnSpc>
                <a:spcPct val="90000"/>
              </a:lnSpc>
            </a:pPr>
            <a:r>
              <a:rPr lang="en-CA" altLang="en-US">
                <a:latin typeface="Agency FB" panose="020B0503020202020204" pitchFamily="34" charset="0"/>
              </a:rPr>
              <a:t>Different in account of sex</a:t>
            </a:r>
          </a:p>
          <a:p>
            <a:pPr>
              <a:lnSpc>
                <a:spcPct val="90000"/>
              </a:lnSpc>
            </a:pPr>
            <a:r>
              <a:rPr lang="en-CA" altLang="en-US">
                <a:latin typeface="Agency FB" panose="020B0503020202020204" pitchFamily="34" charset="0"/>
              </a:rPr>
              <a:t>Racial differences</a:t>
            </a:r>
          </a:p>
          <a:p>
            <a:pPr>
              <a:lnSpc>
                <a:spcPct val="90000"/>
              </a:lnSpc>
            </a:pPr>
            <a:r>
              <a:rPr lang="en-CA" altLang="en-US">
                <a:latin typeface="Agency FB" panose="020B0503020202020204" pitchFamily="34" charset="0"/>
              </a:rPr>
              <a:t>Differences due to economic status.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a:extLst>
              <a:ext uri="{FF2B5EF4-FFF2-40B4-BE49-F238E27FC236}">
                <a16:creationId xmlns:a16="http://schemas.microsoft.com/office/drawing/2014/main" xmlns="" id="{97956C1B-0943-4E95-BD40-A55A904141E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188" y="260350"/>
            <a:ext cx="7705725" cy="61214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xmlns="" id="{B0103D1D-46A9-459A-B5F1-5921FFC51634}"/>
              </a:ext>
            </a:extLst>
          </p:cNvPr>
          <p:cNvSpPr>
            <a:spLocks noGrp="1" noRot="1" noChangeArrowheads="1"/>
          </p:cNvSpPr>
          <p:nvPr>
            <p:ph type="title"/>
          </p:nvPr>
        </p:nvSpPr>
        <p:spPr/>
        <p:txBody>
          <a:bodyPr/>
          <a:lstStyle/>
          <a:p>
            <a:r>
              <a:rPr lang="en-CA" altLang="en-US" sz="3200">
                <a:latin typeface="Castellar" panose="020A0402060406010301" pitchFamily="18" charset="0"/>
              </a:rPr>
              <a:t>EDUCATIONAL APPLICATIONS OF INDIVIDUAL DIFFERENCES</a:t>
            </a:r>
          </a:p>
        </p:txBody>
      </p:sp>
      <p:sp>
        <p:nvSpPr>
          <p:cNvPr id="59395" name="Rectangle 3">
            <a:extLst>
              <a:ext uri="{FF2B5EF4-FFF2-40B4-BE49-F238E27FC236}">
                <a16:creationId xmlns:a16="http://schemas.microsoft.com/office/drawing/2014/main" xmlns="" id="{EC56E606-7473-4DC2-98DD-41B970D75318}"/>
              </a:ext>
            </a:extLst>
          </p:cNvPr>
          <p:cNvSpPr>
            <a:spLocks noGrp="1" noRot="1" noChangeArrowheads="1"/>
          </p:cNvSpPr>
          <p:nvPr>
            <p:ph type="body" idx="1"/>
          </p:nvPr>
        </p:nvSpPr>
        <p:spPr/>
        <p:txBody>
          <a:bodyPr/>
          <a:lstStyle/>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Individualistic teaching-learning pattern</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Knowledge of individual abilities</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Strong belief in existence of individual diff.</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Methods of instruction</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Students grouping</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Provision for guidance and counselling</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Dynamism in framing and changing curriculum</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Manageable size of the class</a:t>
            </a:r>
          </a:p>
          <a:p>
            <a:pPr marL="609600" indent="-609600">
              <a:lnSpc>
                <a:spcPct val="90000"/>
              </a:lnSpc>
              <a:buFont typeface="Arial" panose="020B0604020202020204" pitchFamily="34" charset="0"/>
              <a:buAutoNum type="arabicPeriod"/>
            </a:pPr>
            <a:r>
              <a:rPr lang="en-CA" altLang="en-US" sz="2800">
                <a:latin typeface="Agency FB" panose="020B0503020202020204" pitchFamily="34" charset="0"/>
              </a:rPr>
              <a:t>Individual attention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D5AA40BE-913A-4BDA-BA97-0F4CDF66F04A}"/>
              </a:ext>
            </a:extLst>
          </p:cNvPr>
          <p:cNvSpPr>
            <a:spLocks noGrp="1" noRot="1" noChangeArrowheads="1"/>
          </p:cNvSpPr>
          <p:nvPr>
            <p:ph type="title"/>
          </p:nvPr>
        </p:nvSpPr>
        <p:spPr/>
        <p:txBody>
          <a:bodyPr/>
          <a:lstStyle/>
          <a:p>
            <a:r>
              <a:rPr lang="en-CA" altLang="en-US">
                <a:latin typeface="Castellar" panose="020A0402060406010301" pitchFamily="18" charset="0"/>
              </a:rPr>
              <a:t>CONCLUSION</a:t>
            </a:r>
          </a:p>
        </p:txBody>
      </p:sp>
      <p:sp>
        <p:nvSpPr>
          <p:cNvPr id="60419" name="Rectangle 3">
            <a:extLst>
              <a:ext uri="{FF2B5EF4-FFF2-40B4-BE49-F238E27FC236}">
                <a16:creationId xmlns:a16="http://schemas.microsoft.com/office/drawing/2014/main" xmlns="" id="{C9E92703-0857-48B5-B523-184D893558E1}"/>
              </a:ext>
            </a:extLst>
          </p:cNvPr>
          <p:cNvSpPr>
            <a:spLocks noGrp="1" noRot="1" noChangeArrowheads="1"/>
          </p:cNvSpPr>
          <p:nvPr>
            <p:ph type="body" idx="1"/>
          </p:nvPr>
        </p:nvSpPr>
        <p:spPr/>
        <p:txBody>
          <a:bodyPr/>
          <a:lstStyle/>
          <a:p>
            <a:pPr>
              <a:lnSpc>
                <a:spcPct val="90000"/>
              </a:lnSpc>
              <a:buFont typeface="Arial" panose="020B0604020202020204" pitchFamily="34" charset="0"/>
              <a:buNone/>
            </a:pPr>
            <a:r>
              <a:rPr lang="en-CA" altLang="en-US"/>
              <a:t>  </a:t>
            </a:r>
            <a:r>
              <a:rPr lang="en-CA" altLang="en-US">
                <a:latin typeface="Agency FB" panose="020B0503020202020204" pitchFamily="34" charset="0"/>
              </a:rPr>
              <a:t>Psychology of individual differences examines how people are similar and how they differ in thinking, feelings and behaviour. For ex. People can be classified according to intelligence and personality characteristics. People are complex, however, there are multiple theories and evidence as to what are the prevailing aspects of psychological differences. Parents as well as teacher should keep individual differences in mind while providing education to children to cater to the differing needs of individuals. Thus, whatever may be the cause, individual differs in their learning abilities.</a:t>
            </a:r>
          </a:p>
        </p:txBody>
      </p:sp>
    </p:spTree>
  </p:cSld>
  <p:clrMapOvr>
    <a:masterClrMapping/>
  </p:clrMapOvr>
</p:sld>
</file>

<file path=ppt/theme/theme1.xml><?xml version="1.0" encoding="utf-8"?>
<a:theme xmlns:a="http://schemas.openxmlformats.org/drawingml/2006/main" name="Compass">
  <a:themeElements>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Compas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Compass</Template>
  <TotalTime>182</TotalTime>
  <Words>836</Words>
  <Application>Microsoft Office PowerPoint</Application>
  <PresentationFormat>On-screen Show (4:3)</PresentationFormat>
  <Paragraphs>87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Compass</vt:lpstr>
      <vt:lpstr>Slide 1</vt:lpstr>
      <vt:lpstr>Slide 2</vt:lpstr>
      <vt:lpstr>INTRODUCTION</vt:lpstr>
      <vt:lpstr>Slide 4</vt:lpstr>
      <vt:lpstr>INTER AND INTRA</vt:lpstr>
      <vt:lpstr>PSYCHOLOGY AND INDIVIDUAL DIFFERENCES</vt:lpstr>
      <vt:lpstr>Slide 7</vt:lpstr>
      <vt:lpstr>TYPES OF INDIVIDUAL DIFFERENCES</vt:lpstr>
      <vt:lpstr>Slide 9</vt:lpstr>
      <vt:lpstr>CAUSES OF INDIVIDUAL DIFFERENCES</vt:lpstr>
      <vt:lpstr>DIMENSIONS OF INDIVIDUAL DIFFERENCES</vt:lpstr>
      <vt:lpstr>METHODS FOR MEASURING INDIVIDUAL DIFFERENCES</vt:lpstr>
      <vt:lpstr>Slide 13</vt:lpstr>
      <vt:lpstr>ROLE OF HEREDITY AND ENVIRONMENT IN INDIVIDUAL DIFFERENCES  </vt:lpstr>
      <vt:lpstr>INDIVIDUAL DIFFERENCES AND STRESS</vt:lpstr>
      <vt:lpstr>GENDER DIFFERENCE APPROACH</vt:lpstr>
      <vt:lpstr>INDIVIDUAL DIFFERENCES AND ATHLETIC BEHAVIOUR</vt:lpstr>
      <vt:lpstr>Slide 18</vt:lpstr>
      <vt:lpstr>INDIVIDUAL DIFFERENCES IN PERSONALITY</vt:lpstr>
      <vt:lpstr>Slide 20</vt:lpstr>
      <vt:lpstr>EDUCATIONAL APPLICATIONS OF INDIVIDUAL DIFFERENCES</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SUBMITTED TO – MS RUPINDER BRAR BY TUTORIAL-1</dc:title>
  <dc:creator>arliz</dc:creator>
  <cp:lastModifiedBy>Sabhya</cp:lastModifiedBy>
  <cp:revision>9</cp:revision>
  <dcterms:created xsi:type="dcterms:W3CDTF">2022-01-05T06:57:53Z</dcterms:created>
  <dcterms:modified xsi:type="dcterms:W3CDTF">2022-08-04T04:49:07Z</dcterms:modified>
</cp:coreProperties>
</file>