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64" r:id="rId2"/>
    <p:sldId id="263" r:id="rId3"/>
    <p:sldId id="265" r:id="rId4"/>
    <p:sldId id="270" r:id="rId5"/>
    <p:sldId id="266" r:id="rId6"/>
    <p:sldId id="267" r:id="rId7"/>
    <p:sldId id="268" r:id="rId8"/>
    <p:sldId id="269" r:id="rId9"/>
    <p:sldId id="256" r:id="rId10"/>
    <p:sldId id="257" r:id="rId11"/>
    <p:sldId id="258" r:id="rId12"/>
    <p:sldId id="259" r:id="rId13"/>
    <p:sldId id="260" r:id="rId14"/>
    <p:sldId id="261" r:id="rId15"/>
    <p:sldId id="26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83" autoAdjust="0"/>
    <p:restoredTop sz="94660"/>
  </p:normalViewPr>
  <p:slideViewPr>
    <p:cSldViewPr snapToGrid="0">
      <p:cViewPr>
        <p:scale>
          <a:sx n="81" d="100"/>
          <a:sy n="81" d="100"/>
        </p:scale>
        <p:origin x="-300"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1128E7-610B-401F-B527-2A32A0862C24}" type="doc">
      <dgm:prSet loTypeId="urn:microsoft.com/office/officeart/2005/8/layout/bProcess4" loCatId="process" qsTypeId="urn:microsoft.com/office/officeart/2005/8/quickstyle/simple3" qsCatId="simple" csTypeId="urn:microsoft.com/office/officeart/2005/8/colors/accent4_2" csCatId="accent4" phldr="1"/>
      <dgm:spPr/>
      <dgm:t>
        <a:bodyPr/>
        <a:lstStyle/>
        <a:p>
          <a:endParaRPr lang="en-IN"/>
        </a:p>
      </dgm:t>
    </dgm:pt>
    <dgm:pt modelId="{21079CD3-5132-464D-ABE2-8A91FD757051}">
      <dgm:prSet phldrT="[Text]"/>
      <dgm:spPr/>
      <dgm:t>
        <a:bodyPr/>
        <a:lstStyle/>
        <a:p>
          <a:r>
            <a:rPr lang="en-IN" dirty="0"/>
            <a:t>Expectations of behaviour</a:t>
          </a:r>
        </a:p>
      </dgm:t>
    </dgm:pt>
    <dgm:pt modelId="{546F60E8-086E-4379-82FD-3FAF217671E0}" type="parTrans" cxnId="{B600EF49-345F-428B-AF9B-C505DC437FB6}">
      <dgm:prSet/>
      <dgm:spPr/>
      <dgm:t>
        <a:bodyPr/>
        <a:lstStyle/>
        <a:p>
          <a:endParaRPr lang="en-IN"/>
        </a:p>
      </dgm:t>
    </dgm:pt>
    <dgm:pt modelId="{EA0D4F46-ACBA-4944-90DF-AF8BE17B6F8B}" type="sibTrans" cxnId="{B600EF49-345F-428B-AF9B-C505DC437FB6}">
      <dgm:prSet/>
      <dgm:spPr/>
      <dgm:t>
        <a:bodyPr/>
        <a:lstStyle/>
        <a:p>
          <a:endParaRPr lang="en-IN"/>
        </a:p>
      </dgm:t>
    </dgm:pt>
    <dgm:pt modelId="{77C89CF1-24F3-4898-8759-7AA3696B94A3}">
      <dgm:prSet phldrT="[Text]"/>
      <dgm:spPr/>
      <dgm:t>
        <a:bodyPr/>
        <a:lstStyle/>
        <a:p>
          <a:r>
            <a:rPr lang="en-IN" dirty="0"/>
            <a:t>Expression of Emotions</a:t>
          </a:r>
        </a:p>
      </dgm:t>
    </dgm:pt>
    <dgm:pt modelId="{28960749-F40B-4082-AE2D-B6CD3BA2CFCE}" type="parTrans" cxnId="{F85F9798-531D-4FDA-AFA9-3DE937743FDD}">
      <dgm:prSet/>
      <dgm:spPr/>
      <dgm:t>
        <a:bodyPr/>
        <a:lstStyle/>
        <a:p>
          <a:endParaRPr lang="en-IN"/>
        </a:p>
      </dgm:t>
    </dgm:pt>
    <dgm:pt modelId="{DEDD4720-4271-4B81-BCD4-88C5CCAAB102}" type="sibTrans" cxnId="{F85F9798-531D-4FDA-AFA9-3DE937743FDD}">
      <dgm:prSet/>
      <dgm:spPr/>
      <dgm:t>
        <a:bodyPr/>
        <a:lstStyle/>
        <a:p>
          <a:endParaRPr lang="en-IN"/>
        </a:p>
      </dgm:t>
    </dgm:pt>
    <dgm:pt modelId="{77D65A33-1C70-40FD-86C5-9866C1D23FB5}">
      <dgm:prSet phldrT="[Text]"/>
      <dgm:spPr/>
      <dgm:t>
        <a:bodyPr/>
        <a:lstStyle/>
        <a:p>
          <a:r>
            <a:rPr lang="en-IN" dirty="0"/>
            <a:t>Effect on performance</a:t>
          </a:r>
        </a:p>
      </dgm:t>
    </dgm:pt>
    <dgm:pt modelId="{F56D8469-E277-4458-82CD-C7D34913BB01}" type="parTrans" cxnId="{B8BDFEB9-00A8-42CD-91BA-1DAB71D9CF55}">
      <dgm:prSet/>
      <dgm:spPr/>
      <dgm:t>
        <a:bodyPr/>
        <a:lstStyle/>
        <a:p>
          <a:endParaRPr lang="en-IN"/>
        </a:p>
      </dgm:t>
    </dgm:pt>
    <dgm:pt modelId="{FEFEE0A2-D489-4AEB-9F20-C58C048B1C4C}" type="sibTrans" cxnId="{B8BDFEB9-00A8-42CD-91BA-1DAB71D9CF55}">
      <dgm:prSet/>
      <dgm:spPr/>
      <dgm:t>
        <a:bodyPr/>
        <a:lstStyle/>
        <a:p>
          <a:endParaRPr lang="en-IN"/>
        </a:p>
      </dgm:t>
    </dgm:pt>
    <dgm:pt modelId="{D1D0E25C-E1D9-45D2-AE3A-F4556B06E899}">
      <dgm:prSet phldrT="[Text]"/>
      <dgm:spPr/>
      <dgm:t>
        <a:bodyPr/>
        <a:lstStyle/>
        <a:p>
          <a:r>
            <a:rPr lang="en-IN" dirty="0"/>
            <a:t>Psychological and Emotional Strain</a:t>
          </a:r>
        </a:p>
      </dgm:t>
    </dgm:pt>
    <dgm:pt modelId="{37E166F8-A090-499C-917E-4F5B4EDF3011}" type="parTrans" cxnId="{F91DBC9B-E158-4188-A09A-DDFD2BB5868C}">
      <dgm:prSet/>
      <dgm:spPr/>
      <dgm:t>
        <a:bodyPr/>
        <a:lstStyle/>
        <a:p>
          <a:endParaRPr lang="en-IN"/>
        </a:p>
      </dgm:t>
    </dgm:pt>
    <dgm:pt modelId="{9BC01C27-57C9-4267-B59A-BB0210A2DDD2}" type="sibTrans" cxnId="{F91DBC9B-E158-4188-A09A-DDFD2BB5868C}">
      <dgm:prSet/>
      <dgm:spPr/>
      <dgm:t>
        <a:bodyPr/>
        <a:lstStyle/>
        <a:p>
          <a:endParaRPr lang="en-IN"/>
        </a:p>
      </dgm:t>
    </dgm:pt>
    <dgm:pt modelId="{C86C7202-FAFC-43A3-B4CB-A2ADE9ADFF2D}">
      <dgm:prSet phldrT="[Text]"/>
      <dgm:spPr/>
      <dgm:t>
        <a:bodyPr/>
        <a:lstStyle/>
        <a:p>
          <a:r>
            <a:rPr lang="en-IN" dirty="0"/>
            <a:t>Recognition of Talents</a:t>
          </a:r>
        </a:p>
      </dgm:t>
    </dgm:pt>
    <dgm:pt modelId="{B0FF798A-3E40-423B-B055-F0B3C340870F}" type="parTrans" cxnId="{30EBA5E5-022A-46A9-ACA5-54BBC6D07EFB}">
      <dgm:prSet/>
      <dgm:spPr/>
      <dgm:t>
        <a:bodyPr/>
        <a:lstStyle/>
        <a:p>
          <a:endParaRPr lang="en-IN"/>
        </a:p>
      </dgm:t>
    </dgm:pt>
    <dgm:pt modelId="{2BB6BA51-2E94-41A1-9BF8-C4931AF8E36C}" type="sibTrans" cxnId="{30EBA5E5-022A-46A9-ACA5-54BBC6D07EFB}">
      <dgm:prSet/>
      <dgm:spPr/>
      <dgm:t>
        <a:bodyPr/>
        <a:lstStyle/>
        <a:p>
          <a:endParaRPr lang="en-IN"/>
        </a:p>
      </dgm:t>
    </dgm:pt>
    <dgm:pt modelId="{B38AE897-1E77-48B5-9D09-13FFD44AEB49}">
      <dgm:prSet phldrT="[Text]"/>
      <dgm:spPr/>
      <dgm:t>
        <a:bodyPr/>
        <a:lstStyle/>
        <a:p>
          <a:r>
            <a:rPr lang="en-IN" dirty="0"/>
            <a:t>Limit on choices</a:t>
          </a:r>
        </a:p>
      </dgm:t>
    </dgm:pt>
    <dgm:pt modelId="{DA04DD24-FB6D-4A25-A8AE-FA754FD6B1CD}" type="parTrans" cxnId="{79EE3938-61E7-48C5-947B-E2048CDFF6CD}">
      <dgm:prSet/>
      <dgm:spPr/>
      <dgm:t>
        <a:bodyPr/>
        <a:lstStyle/>
        <a:p>
          <a:endParaRPr lang="en-IN"/>
        </a:p>
      </dgm:t>
    </dgm:pt>
    <dgm:pt modelId="{E7F3F481-9CE7-4D74-86A3-3FDB032433AD}" type="sibTrans" cxnId="{79EE3938-61E7-48C5-947B-E2048CDFF6CD}">
      <dgm:prSet/>
      <dgm:spPr/>
      <dgm:t>
        <a:bodyPr/>
        <a:lstStyle/>
        <a:p>
          <a:endParaRPr lang="en-IN"/>
        </a:p>
      </dgm:t>
    </dgm:pt>
    <dgm:pt modelId="{8795C130-F2B5-4B48-80E6-6B317C034BE5}">
      <dgm:prSet phldrT="[Text]"/>
      <dgm:spPr/>
      <dgm:t>
        <a:bodyPr/>
        <a:lstStyle/>
        <a:p>
          <a:r>
            <a:rPr lang="en-IN" dirty="0"/>
            <a:t>Learning and practice the skills</a:t>
          </a:r>
        </a:p>
      </dgm:t>
    </dgm:pt>
    <dgm:pt modelId="{BCF5CB36-B5CE-4B5B-BF06-8D5477C780E5}" type="parTrans" cxnId="{7F90B00E-BB2A-47D6-BB6B-054FC640ABF6}">
      <dgm:prSet/>
      <dgm:spPr/>
      <dgm:t>
        <a:bodyPr/>
        <a:lstStyle/>
        <a:p>
          <a:endParaRPr lang="en-IN"/>
        </a:p>
      </dgm:t>
    </dgm:pt>
    <dgm:pt modelId="{ABCD0A7E-A5E1-4B26-B8CE-A8AFB28793D5}" type="sibTrans" cxnId="{7F90B00E-BB2A-47D6-BB6B-054FC640ABF6}">
      <dgm:prSet/>
      <dgm:spPr/>
      <dgm:t>
        <a:bodyPr/>
        <a:lstStyle/>
        <a:p>
          <a:endParaRPr lang="en-IN"/>
        </a:p>
      </dgm:t>
    </dgm:pt>
    <dgm:pt modelId="{DE50D30D-CFA3-4E80-8DFC-A92AF46F07FE}">
      <dgm:prSet phldrT="[Text]"/>
      <dgm:spPr/>
      <dgm:t>
        <a:bodyPr/>
        <a:lstStyle/>
        <a:p>
          <a:r>
            <a:rPr lang="en-IN" dirty="0"/>
            <a:t>Reinforcement of </a:t>
          </a:r>
          <a:r>
            <a:rPr lang="en-IN" dirty="0" err="1"/>
            <a:t>Inequaltiy</a:t>
          </a:r>
          <a:endParaRPr lang="en-IN" dirty="0"/>
        </a:p>
      </dgm:t>
    </dgm:pt>
    <dgm:pt modelId="{88CB901C-656F-4FCA-A108-1CC303513263}" type="parTrans" cxnId="{7739775F-1C8B-481A-B7E9-660A3A03A3FE}">
      <dgm:prSet/>
      <dgm:spPr/>
      <dgm:t>
        <a:bodyPr/>
        <a:lstStyle/>
        <a:p>
          <a:endParaRPr lang="en-IN"/>
        </a:p>
      </dgm:t>
    </dgm:pt>
    <dgm:pt modelId="{5B83E5DE-18C7-4E85-BC73-857E3A6584F8}" type="sibTrans" cxnId="{7739775F-1C8B-481A-B7E9-660A3A03A3FE}">
      <dgm:prSet/>
      <dgm:spPr/>
      <dgm:t>
        <a:bodyPr/>
        <a:lstStyle/>
        <a:p>
          <a:endParaRPr lang="en-IN"/>
        </a:p>
      </dgm:t>
    </dgm:pt>
    <dgm:pt modelId="{68F359D7-E6E4-4B87-8C7B-08A8806C526C}">
      <dgm:prSet phldrT="[Text]"/>
      <dgm:spPr/>
      <dgm:t>
        <a:bodyPr/>
        <a:lstStyle/>
        <a:p>
          <a:r>
            <a:rPr lang="en-IN" dirty="0"/>
            <a:t>Affect Couple Family Interaction</a:t>
          </a:r>
        </a:p>
      </dgm:t>
    </dgm:pt>
    <dgm:pt modelId="{D4FFE718-6D2A-4250-99C7-BA2790EB4CF1}" type="parTrans" cxnId="{308A4B80-271A-4CF7-8598-33BD10E80CFE}">
      <dgm:prSet/>
      <dgm:spPr/>
      <dgm:t>
        <a:bodyPr/>
        <a:lstStyle/>
        <a:p>
          <a:endParaRPr lang="en-IN"/>
        </a:p>
      </dgm:t>
    </dgm:pt>
    <dgm:pt modelId="{95B9339F-FCE1-4D6D-99D5-3CAFD842DE85}" type="sibTrans" cxnId="{308A4B80-271A-4CF7-8598-33BD10E80CFE}">
      <dgm:prSet/>
      <dgm:spPr/>
      <dgm:t>
        <a:bodyPr/>
        <a:lstStyle/>
        <a:p>
          <a:endParaRPr lang="en-IN"/>
        </a:p>
      </dgm:t>
    </dgm:pt>
    <dgm:pt modelId="{EFFFDAF9-807D-4A7E-B415-45917D9675B5}" type="pres">
      <dgm:prSet presAssocID="{461128E7-610B-401F-B527-2A32A0862C24}" presName="Name0" presStyleCnt="0">
        <dgm:presLayoutVars>
          <dgm:dir/>
          <dgm:resizeHandles/>
        </dgm:presLayoutVars>
      </dgm:prSet>
      <dgm:spPr/>
      <dgm:t>
        <a:bodyPr/>
        <a:lstStyle/>
        <a:p>
          <a:endParaRPr lang="en-US"/>
        </a:p>
      </dgm:t>
    </dgm:pt>
    <dgm:pt modelId="{10F83154-C42E-45CF-9743-0543484C7D5C}" type="pres">
      <dgm:prSet presAssocID="{21079CD3-5132-464D-ABE2-8A91FD757051}" presName="compNode" presStyleCnt="0"/>
      <dgm:spPr/>
    </dgm:pt>
    <dgm:pt modelId="{A880AEEA-B152-4353-9BCA-026374008339}" type="pres">
      <dgm:prSet presAssocID="{21079CD3-5132-464D-ABE2-8A91FD757051}" presName="dummyConnPt" presStyleCnt="0"/>
      <dgm:spPr/>
    </dgm:pt>
    <dgm:pt modelId="{01692A97-991C-4EF3-8604-4AD51848D228}" type="pres">
      <dgm:prSet presAssocID="{21079CD3-5132-464D-ABE2-8A91FD757051}" presName="node" presStyleLbl="node1" presStyleIdx="0" presStyleCnt="9">
        <dgm:presLayoutVars>
          <dgm:bulletEnabled val="1"/>
        </dgm:presLayoutVars>
      </dgm:prSet>
      <dgm:spPr/>
      <dgm:t>
        <a:bodyPr/>
        <a:lstStyle/>
        <a:p>
          <a:endParaRPr lang="en-US"/>
        </a:p>
      </dgm:t>
    </dgm:pt>
    <dgm:pt modelId="{1CA8D3CD-6A1F-414F-96DE-E72FBDD92F19}" type="pres">
      <dgm:prSet presAssocID="{EA0D4F46-ACBA-4944-90DF-AF8BE17B6F8B}" presName="sibTrans" presStyleLbl="bgSibTrans2D1" presStyleIdx="0" presStyleCnt="8"/>
      <dgm:spPr/>
      <dgm:t>
        <a:bodyPr/>
        <a:lstStyle/>
        <a:p>
          <a:endParaRPr lang="en-US"/>
        </a:p>
      </dgm:t>
    </dgm:pt>
    <dgm:pt modelId="{2E6E4626-50F7-4CE9-AC82-EA88451A96B5}" type="pres">
      <dgm:prSet presAssocID="{77C89CF1-24F3-4898-8759-7AA3696B94A3}" presName="compNode" presStyleCnt="0"/>
      <dgm:spPr/>
    </dgm:pt>
    <dgm:pt modelId="{20BF6F77-C721-46EB-8D5B-93FD7FF05986}" type="pres">
      <dgm:prSet presAssocID="{77C89CF1-24F3-4898-8759-7AA3696B94A3}" presName="dummyConnPt" presStyleCnt="0"/>
      <dgm:spPr/>
    </dgm:pt>
    <dgm:pt modelId="{07BD16E3-D999-47C1-ABCF-A16573A75DC6}" type="pres">
      <dgm:prSet presAssocID="{77C89CF1-24F3-4898-8759-7AA3696B94A3}" presName="node" presStyleLbl="node1" presStyleIdx="1" presStyleCnt="9">
        <dgm:presLayoutVars>
          <dgm:bulletEnabled val="1"/>
        </dgm:presLayoutVars>
      </dgm:prSet>
      <dgm:spPr/>
      <dgm:t>
        <a:bodyPr/>
        <a:lstStyle/>
        <a:p>
          <a:endParaRPr lang="en-US"/>
        </a:p>
      </dgm:t>
    </dgm:pt>
    <dgm:pt modelId="{FAA8E841-702C-46F0-8BE8-6853294B9413}" type="pres">
      <dgm:prSet presAssocID="{DEDD4720-4271-4B81-BCD4-88C5CCAAB102}" presName="sibTrans" presStyleLbl="bgSibTrans2D1" presStyleIdx="1" presStyleCnt="8"/>
      <dgm:spPr/>
      <dgm:t>
        <a:bodyPr/>
        <a:lstStyle/>
        <a:p>
          <a:endParaRPr lang="en-US"/>
        </a:p>
      </dgm:t>
    </dgm:pt>
    <dgm:pt modelId="{8B557EA2-8210-4DBC-8CCB-367E8840BF03}" type="pres">
      <dgm:prSet presAssocID="{77D65A33-1C70-40FD-86C5-9866C1D23FB5}" presName="compNode" presStyleCnt="0"/>
      <dgm:spPr/>
    </dgm:pt>
    <dgm:pt modelId="{A53C69E8-4726-4B56-8D04-6D7A7CDAA2CA}" type="pres">
      <dgm:prSet presAssocID="{77D65A33-1C70-40FD-86C5-9866C1D23FB5}" presName="dummyConnPt" presStyleCnt="0"/>
      <dgm:spPr/>
    </dgm:pt>
    <dgm:pt modelId="{D9DB6949-62D3-4629-9F4C-376A09EA77FE}" type="pres">
      <dgm:prSet presAssocID="{77D65A33-1C70-40FD-86C5-9866C1D23FB5}" presName="node" presStyleLbl="node1" presStyleIdx="2" presStyleCnt="9">
        <dgm:presLayoutVars>
          <dgm:bulletEnabled val="1"/>
        </dgm:presLayoutVars>
      </dgm:prSet>
      <dgm:spPr/>
      <dgm:t>
        <a:bodyPr/>
        <a:lstStyle/>
        <a:p>
          <a:endParaRPr lang="en-US"/>
        </a:p>
      </dgm:t>
    </dgm:pt>
    <dgm:pt modelId="{4D078AAE-406D-4F67-9121-AE073756E809}" type="pres">
      <dgm:prSet presAssocID="{FEFEE0A2-D489-4AEB-9F20-C58C048B1C4C}" presName="sibTrans" presStyleLbl="bgSibTrans2D1" presStyleIdx="2" presStyleCnt="8"/>
      <dgm:spPr/>
      <dgm:t>
        <a:bodyPr/>
        <a:lstStyle/>
        <a:p>
          <a:endParaRPr lang="en-US"/>
        </a:p>
      </dgm:t>
    </dgm:pt>
    <dgm:pt modelId="{CC1714BB-8174-46BE-9499-5C42F87BB4BC}" type="pres">
      <dgm:prSet presAssocID="{D1D0E25C-E1D9-45D2-AE3A-F4556B06E899}" presName="compNode" presStyleCnt="0"/>
      <dgm:spPr/>
    </dgm:pt>
    <dgm:pt modelId="{F9B22AE5-1CD5-477A-A4F4-B68FB144F654}" type="pres">
      <dgm:prSet presAssocID="{D1D0E25C-E1D9-45D2-AE3A-F4556B06E899}" presName="dummyConnPt" presStyleCnt="0"/>
      <dgm:spPr/>
    </dgm:pt>
    <dgm:pt modelId="{4F56893C-2743-4263-9E36-3C75EAA7E648}" type="pres">
      <dgm:prSet presAssocID="{D1D0E25C-E1D9-45D2-AE3A-F4556B06E899}" presName="node" presStyleLbl="node1" presStyleIdx="3" presStyleCnt="9">
        <dgm:presLayoutVars>
          <dgm:bulletEnabled val="1"/>
        </dgm:presLayoutVars>
      </dgm:prSet>
      <dgm:spPr/>
      <dgm:t>
        <a:bodyPr/>
        <a:lstStyle/>
        <a:p>
          <a:endParaRPr lang="en-US"/>
        </a:p>
      </dgm:t>
    </dgm:pt>
    <dgm:pt modelId="{EADA16C1-AA9B-4798-9DE9-6E586B0D9DBC}" type="pres">
      <dgm:prSet presAssocID="{9BC01C27-57C9-4267-B59A-BB0210A2DDD2}" presName="sibTrans" presStyleLbl="bgSibTrans2D1" presStyleIdx="3" presStyleCnt="8"/>
      <dgm:spPr/>
      <dgm:t>
        <a:bodyPr/>
        <a:lstStyle/>
        <a:p>
          <a:endParaRPr lang="en-US"/>
        </a:p>
      </dgm:t>
    </dgm:pt>
    <dgm:pt modelId="{102FA813-D218-4C19-A7DB-6BB77408B331}" type="pres">
      <dgm:prSet presAssocID="{C86C7202-FAFC-43A3-B4CB-A2ADE9ADFF2D}" presName="compNode" presStyleCnt="0"/>
      <dgm:spPr/>
    </dgm:pt>
    <dgm:pt modelId="{51848E8C-7AA5-46C1-BCA3-2166580A359F}" type="pres">
      <dgm:prSet presAssocID="{C86C7202-FAFC-43A3-B4CB-A2ADE9ADFF2D}" presName="dummyConnPt" presStyleCnt="0"/>
      <dgm:spPr/>
    </dgm:pt>
    <dgm:pt modelId="{3BFED5B7-AB8A-4168-B957-EDB12578CF74}" type="pres">
      <dgm:prSet presAssocID="{C86C7202-FAFC-43A3-B4CB-A2ADE9ADFF2D}" presName="node" presStyleLbl="node1" presStyleIdx="4" presStyleCnt="9">
        <dgm:presLayoutVars>
          <dgm:bulletEnabled val="1"/>
        </dgm:presLayoutVars>
      </dgm:prSet>
      <dgm:spPr/>
      <dgm:t>
        <a:bodyPr/>
        <a:lstStyle/>
        <a:p>
          <a:endParaRPr lang="en-US"/>
        </a:p>
      </dgm:t>
    </dgm:pt>
    <dgm:pt modelId="{6AF8B820-6B14-4800-BB41-C009B3C3572A}" type="pres">
      <dgm:prSet presAssocID="{2BB6BA51-2E94-41A1-9BF8-C4931AF8E36C}" presName="sibTrans" presStyleLbl="bgSibTrans2D1" presStyleIdx="4" presStyleCnt="8"/>
      <dgm:spPr/>
      <dgm:t>
        <a:bodyPr/>
        <a:lstStyle/>
        <a:p>
          <a:endParaRPr lang="en-US"/>
        </a:p>
      </dgm:t>
    </dgm:pt>
    <dgm:pt modelId="{7DB082C1-7C45-4DF1-953E-2BC23E82BFAE}" type="pres">
      <dgm:prSet presAssocID="{B38AE897-1E77-48B5-9D09-13FFD44AEB49}" presName="compNode" presStyleCnt="0"/>
      <dgm:spPr/>
    </dgm:pt>
    <dgm:pt modelId="{C52AF4BE-6649-4843-B2B4-1784BF057C3C}" type="pres">
      <dgm:prSet presAssocID="{B38AE897-1E77-48B5-9D09-13FFD44AEB49}" presName="dummyConnPt" presStyleCnt="0"/>
      <dgm:spPr/>
    </dgm:pt>
    <dgm:pt modelId="{7A81DC1A-A7EE-4E16-97F7-2094BA44A38F}" type="pres">
      <dgm:prSet presAssocID="{B38AE897-1E77-48B5-9D09-13FFD44AEB49}" presName="node" presStyleLbl="node1" presStyleIdx="5" presStyleCnt="9">
        <dgm:presLayoutVars>
          <dgm:bulletEnabled val="1"/>
        </dgm:presLayoutVars>
      </dgm:prSet>
      <dgm:spPr/>
      <dgm:t>
        <a:bodyPr/>
        <a:lstStyle/>
        <a:p>
          <a:endParaRPr lang="en-US"/>
        </a:p>
      </dgm:t>
    </dgm:pt>
    <dgm:pt modelId="{1811F985-E187-465C-8975-A33B837BD45A}" type="pres">
      <dgm:prSet presAssocID="{E7F3F481-9CE7-4D74-86A3-3FDB032433AD}" presName="sibTrans" presStyleLbl="bgSibTrans2D1" presStyleIdx="5" presStyleCnt="8"/>
      <dgm:spPr/>
      <dgm:t>
        <a:bodyPr/>
        <a:lstStyle/>
        <a:p>
          <a:endParaRPr lang="en-US"/>
        </a:p>
      </dgm:t>
    </dgm:pt>
    <dgm:pt modelId="{777C5270-27F2-44DB-B5D0-FAB920038915}" type="pres">
      <dgm:prSet presAssocID="{8795C130-F2B5-4B48-80E6-6B317C034BE5}" presName="compNode" presStyleCnt="0"/>
      <dgm:spPr/>
    </dgm:pt>
    <dgm:pt modelId="{EE43EB5C-B3A1-4E32-8929-E140AF585BD1}" type="pres">
      <dgm:prSet presAssocID="{8795C130-F2B5-4B48-80E6-6B317C034BE5}" presName="dummyConnPt" presStyleCnt="0"/>
      <dgm:spPr/>
    </dgm:pt>
    <dgm:pt modelId="{2E6BE362-4E49-42AC-A1C9-5DB5A3257CD3}" type="pres">
      <dgm:prSet presAssocID="{8795C130-F2B5-4B48-80E6-6B317C034BE5}" presName="node" presStyleLbl="node1" presStyleIdx="6" presStyleCnt="9">
        <dgm:presLayoutVars>
          <dgm:bulletEnabled val="1"/>
        </dgm:presLayoutVars>
      </dgm:prSet>
      <dgm:spPr/>
      <dgm:t>
        <a:bodyPr/>
        <a:lstStyle/>
        <a:p>
          <a:endParaRPr lang="en-US"/>
        </a:p>
      </dgm:t>
    </dgm:pt>
    <dgm:pt modelId="{2CDE6B87-E22A-4944-B7EB-A6E9D4BB9567}" type="pres">
      <dgm:prSet presAssocID="{ABCD0A7E-A5E1-4B26-B8CE-A8AFB28793D5}" presName="sibTrans" presStyleLbl="bgSibTrans2D1" presStyleIdx="6" presStyleCnt="8"/>
      <dgm:spPr/>
      <dgm:t>
        <a:bodyPr/>
        <a:lstStyle/>
        <a:p>
          <a:endParaRPr lang="en-US"/>
        </a:p>
      </dgm:t>
    </dgm:pt>
    <dgm:pt modelId="{97A71776-2B1E-499E-863F-7D2F3D46F7CF}" type="pres">
      <dgm:prSet presAssocID="{DE50D30D-CFA3-4E80-8DFC-A92AF46F07FE}" presName="compNode" presStyleCnt="0"/>
      <dgm:spPr/>
    </dgm:pt>
    <dgm:pt modelId="{93E43B35-615D-45AA-8784-F72E9D28EE6E}" type="pres">
      <dgm:prSet presAssocID="{DE50D30D-CFA3-4E80-8DFC-A92AF46F07FE}" presName="dummyConnPt" presStyleCnt="0"/>
      <dgm:spPr/>
    </dgm:pt>
    <dgm:pt modelId="{EA2687A2-14F2-4B44-9E56-6FBD9EB0B13D}" type="pres">
      <dgm:prSet presAssocID="{DE50D30D-CFA3-4E80-8DFC-A92AF46F07FE}" presName="node" presStyleLbl="node1" presStyleIdx="7" presStyleCnt="9">
        <dgm:presLayoutVars>
          <dgm:bulletEnabled val="1"/>
        </dgm:presLayoutVars>
      </dgm:prSet>
      <dgm:spPr/>
      <dgm:t>
        <a:bodyPr/>
        <a:lstStyle/>
        <a:p>
          <a:endParaRPr lang="en-US"/>
        </a:p>
      </dgm:t>
    </dgm:pt>
    <dgm:pt modelId="{55A88962-7E6F-4FD7-9E3D-9299899CB45F}" type="pres">
      <dgm:prSet presAssocID="{5B83E5DE-18C7-4E85-BC73-857E3A6584F8}" presName="sibTrans" presStyleLbl="bgSibTrans2D1" presStyleIdx="7" presStyleCnt="8"/>
      <dgm:spPr/>
      <dgm:t>
        <a:bodyPr/>
        <a:lstStyle/>
        <a:p>
          <a:endParaRPr lang="en-US"/>
        </a:p>
      </dgm:t>
    </dgm:pt>
    <dgm:pt modelId="{008929C7-06F0-4E50-8B4E-38F01FE3348C}" type="pres">
      <dgm:prSet presAssocID="{68F359D7-E6E4-4B87-8C7B-08A8806C526C}" presName="compNode" presStyleCnt="0"/>
      <dgm:spPr/>
    </dgm:pt>
    <dgm:pt modelId="{ACA01546-6D9A-40D2-91CE-E84CF6A3AF0E}" type="pres">
      <dgm:prSet presAssocID="{68F359D7-E6E4-4B87-8C7B-08A8806C526C}" presName="dummyConnPt" presStyleCnt="0"/>
      <dgm:spPr/>
    </dgm:pt>
    <dgm:pt modelId="{456FCA22-0002-44E9-9F01-181913605BFE}" type="pres">
      <dgm:prSet presAssocID="{68F359D7-E6E4-4B87-8C7B-08A8806C526C}" presName="node" presStyleLbl="node1" presStyleIdx="8" presStyleCnt="9">
        <dgm:presLayoutVars>
          <dgm:bulletEnabled val="1"/>
        </dgm:presLayoutVars>
      </dgm:prSet>
      <dgm:spPr/>
      <dgm:t>
        <a:bodyPr/>
        <a:lstStyle/>
        <a:p>
          <a:endParaRPr lang="en-US"/>
        </a:p>
      </dgm:t>
    </dgm:pt>
  </dgm:ptLst>
  <dgm:cxnLst>
    <dgm:cxn modelId="{C8183617-A6A0-41DA-AEDD-8C9EAC598A10}" type="presOf" srcId="{DE50D30D-CFA3-4E80-8DFC-A92AF46F07FE}" destId="{EA2687A2-14F2-4B44-9E56-6FBD9EB0B13D}" srcOrd="0" destOrd="0" presId="urn:microsoft.com/office/officeart/2005/8/layout/bProcess4"/>
    <dgm:cxn modelId="{D4C3525B-8B6F-4DF7-B2FE-69727EB82406}" type="presOf" srcId="{77D65A33-1C70-40FD-86C5-9866C1D23FB5}" destId="{D9DB6949-62D3-4629-9F4C-376A09EA77FE}" srcOrd="0" destOrd="0" presId="urn:microsoft.com/office/officeart/2005/8/layout/bProcess4"/>
    <dgm:cxn modelId="{70BFE632-7BE2-4622-BD42-CF62813C939B}" type="presOf" srcId="{5B83E5DE-18C7-4E85-BC73-857E3A6584F8}" destId="{55A88962-7E6F-4FD7-9E3D-9299899CB45F}" srcOrd="0" destOrd="0" presId="urn:microsoft.com/office/officeart/2005/8/layout/bProcess4"/>
    <dgm:cxn modelId="{B600EF49-345F-428B-AF9B-C505DC437FB6}" srcId="{461128E7-610B-401F-B527-2A32A0862C24}" destId="{21079CD3-5132-464D-ABE2-8A91FD757051}" srcOrd="0" destOrd="0" parTransId="{546F60E8-086E-4379-82FD-3FAF217671E0}" sibTransId="{EA0D4F46-ACBA-4944-90DF-AF8BE17B6F8B}"/>
    <dgm:cxn modelId="{3A3BA620-34FF-48B3-83F5-632E7AB03B05}" type="presOf" srcId="{D1D0E25C-E1D9-45D2-AE3A-F4556B06E899}" destId="{4F56893C-2743-4263-9E36-3C75EAA7E648}" srcOrd="0" destOrd="0" presId="urn:microsoft.com/office/officeart/2005/8/layout/bProcess4"/>
    <dgm:cxn modelId="{206855D0-B615-446D-9E03-B5633E7F978B}" type="presOf" srcId="{68F359D7-E6E4-4B87-8C7B-08A8806C526C}" destId="{456FCA22-0002-44E9-9F01-181913605BFE}" srcOrd="0" destOrd="0" presId="urn:microsoft.com/office/officeart/2005/8/layout/bProcess4"/>
    <dgm:cxn modelId="{D7D5D0C3-4178-4183-93B8-5771782DAAA6}" type="presOf" srcId="{ABCD0A7E-A5E1-4B26-B8CE-A8AFB28793D5}" destId="{2CDE6B87-E22A-4944-B7EB-A6E9D4BB9567}" srcOrd="0" destOrd="0" presId="urn:microsoft.com/office/officeart/2005/8/layout/bProcess4"/>
    <dgm:cxn modelId="{3EDBF536-4EA2-4112-9992-F3622620A108}" type="presOf" srcId="{8795C130-F2B5-4B48-80E6-6B317C034BE5}" destId="{2E6BE362-4E49-42AC-A1C9-5DB5A3257CD3}" srcOrd="0" destOrd="0" presId="urn:microsoft.com/office/officeart/2005/8/layout/bProcess4"/>
    <dgm:cxn modelId="{7F90B00E-BB2A-47D6-BB6B-054FC640ABF6}" srcId="{461128E7-610B-401F-B527-2A32A0862C24}" destId="{8795C130-F2B5-4B48-80E6-6B317C034BE5}" srcOrd="6" destOrd="0" parTransId="{BCF5CB36-B5CE-4B5B-BF06-8D5477C780E5}" sibTransId="{ABCD0A7E-A5E1-4B26-B8CE-A8AFB28793D5}"/>
    <dgm:cxn modelId="{30EBA5E5-022A-46A9-ACA5-54BBC6D07EFB}" srcId="{461128E7-610B-401F-B527-2A32A0862C24}" destId="{C86C7202-FAFC-43A3-B4CB-A2ADE9ADFF2D}" srcOrd="4" destOrd="0" parTransId="{B0FF798A-3E40-423B-B055-F0B3C340870F}" sibTransId="{2BB6BA51-2E94-41A1-9BF8-C4931AF8E36C}"/>
    <dgm:cxn modelId="{06A979BB-3201-49FE-A5DB-77E573DB0AC9}" type="presOf" srcId="{EA0D4F46-ACBA-4944-90DF-AF8BE17B6F8B}" destId="{1CA8D3CD-6A1F-414F-96DE-E72FBDD92F19}" srcOrd="0" destOrd="0" presId="urn:microsoft.com/office/officeart/2005/8/layout/bProcess4"/>
    <dgm:cxn modelId="{F6374D24-2779-43BE-B4E9-54789148AAD6}" type="presOf" srcId="{B38AE897-1E77-48B5-9D09-13FFD44AEB49}" destId="{7A81DC1A-A7EE-4E16-97F7-2094BA44A38F}" srcOrd="0" destOrd="0" presId="urn:microsoft.com/office/officeart/2005/8/layout/bProcess4"/>
    <dgm:cxn modelId="{79EE3938-61E7-48C5-947B-E2048CDFF6CD}" srcId="{461128E7-610B-401F-B527-2A32A0862C24}" destId="{B38AE897-1E77-48B5-9D09-13FFD44AEB49}" srcOrd="5" destOrd="0" parTransId="{DA04DD24-FB6D-4A25-A8AE-FA754FD6B1CD}" sibTransId="{E7F3F481-9CE7-4D74-86A3-3FDB032433AD}"/>
    <dgm:cxn modelId="{739688C6-C79A-4023-92E0-164BB3C706B3}" type="presOf" srcId="{2BB6BA51-2E94-41A1-9BF8-C4931AF8E36C}" destId="{6AF8B820-6B14-4800-BB41-C009B3C3572A}" srcOrd="0" destOrd="0" presId="urn:microsoft.com/office/officeart/2005/8/layout/bProcess4"/>
    <dgm:cxn modelId="{277DE63F-FDFA-4CD7-AE55-7352B0D37CD8}" type="presOf" srcId="{461128E7-610B-401F-B527-2A32A0862C24}" destId="{EFFFDAF9-807D-4A7E-B415-45917D9675B5}" srcOrd="0" destOrd="0" presId="urn:microsoft.com/office/officeart/2005/8/layout/bProcess4"/>
    <dgm:cxn modelId="{F379C12C-6E79-4F4B-958E-D74012D67FE9}" type="presOf" srcId="{9BC01C27-57C9-4267-B59A-BB0210A2DDD2}" destId="{EADA16C1-AA9B-4798-9DE9-6E586B0D9DBC}" srcOrd="0" destOrd="0" presId="urn:microsoft.com/office/officeart/2005/8/layout/bProcess4"/>
    <dgm:cxn modelId="{308A4B80-271A-4CF7-8598-33BD10E80CFE}" srcId="{461128E7-610B-401F-B527-2A32A0862C24}" destId="{68F359D7-E6E4-4B87-8C7B-08A8806C526C}" srcOrd="8" destOrd="0" parTransId="{D4FFE718-6D2A-4250-99C7-BA2790EB4CF1}" sibTransId="{95B9339F-FCE1-4D6D-99D5-3CAFD842DE85}"/>
    <dgm:cxn modelId="{F91DBC9B-E158-4188-A09A-DDFD2BB5868C}" srcId="{461128E7-610B-401F-B527-2A32A0862C24}" destId="{D1D0E25C-E1D9-45D2-AE3A-F4556B06E899}" srcOrd="3" destOrd="0" parTransId="{37E166F8-A090-499C-917E-4F5B4EDF3011}" sibTransId="{9BC01C27-57C9-4267-B59A-BB0210A2DDD2}"/>
    <dgm:cxn modelId="{B8BDFEB9-00A8-42CD-91BA-1DAB71D9CF55}" srcId="{461128E7-610B-401F-B527-2A32A0862C24}" destId="{77D65A33-1C70-40FD-86C5-9866C1D23FB5}" srcOrd="2" destOrd="0" parTransId="{F56D8469-E277-4458-82CD-C7D34913BB01}" sibTransId="{FEFEE0A2-D489-4AEB-9F20-C58C048B1C4C}"/>
    <dgm:cxn modelId="{62BF48C6-DEB0-4E2D-A353-8A524EF6DCBE}" type="presOf" srcId="{C86C7202-FAFC-43A3-B4CB-A2ADE9ADFF2D}" destId="{3BFED5B7-AB8A-4168-B957-EDB12578CF74}" srcOrd="0" destOrd="0" presId="urn:microsoft.com/office/officeart/2005/8/layout/bProcess4"/>
    <dgm:cxn modelId="{EA80324C-6CB7-40A5-AF79-9EF97F998A7F}" type="presOf" srcId="{77C89CF1-24F3-4898-8759-7AA3696B94A3}" destId="{07BD16E3-D999-47C1-ABCF-A16573A75DC6}" srcOrd="0" destOrd="0" presId="urn:microsoft.com/office/officeart/2005/8/layout/bProcess4"/>
    <dgm:cxn modelId="{8B508660-999D-4BFA-9F04-84DF97A17A15}" type="presOf" srcId="{FEFEE0A2-D489-4AEB-9F20-C58C048B1C4C}" destId="{4D078AAE-406D-4F67-9121-AE073756E809}" srcOrd="0" destOrd="0" presId="urn:microsoft.com/office/officeart/2005/8/layout/bProcess4"/>
    <dgm:cxn modelId="{55DADBC1-2797-4175-BCBD-ECC499D17D17}" type="presOf" srcId="{E7F3F481-9CE7-4D74-86A3-3FDB032433AD}" destId="{1811F985-E187-465C-8975-A33B837BD45A}" srcOrd="0" destOrd="0" presId="urn:microsoft.com/office/officeart/2005/8/layout/bProcess4"/>
    <dgm:cxn modelId="{26C0F0C3-5949-4DA6-857F-AC238D86512D}" type="presOf" srcId="{21079CD3-5132-464D-ABE2-8A91FD757051}" destId="{01692A97-991C-4EF3-8604-4AD51848D228}" srcOrd="0" destOrd="0" presId="urn:microsoft.com/office/officeart/2005/8/layout/bProcess4"/>
    <dgm:cxn modelId="{2763A89D-9214-42C8-8CF1-11D6544027D0}" type="presOf" srcId="{DEDD4720-4271-4B81-BCD4-88C5CCAAB102}" destId="{FAA8E841-702C-46F0-8BE8-6853294B9413}" srcOrd="0" destOrd="0" presId="urn:microsoft.com/office/officeart/2005/8/layout/bProcess4"/>
    <dgm:cxn modelId="{F85F9798-531D-4FDA-AFA9-3DE937743FDD}" srcId="{461128E7-610B-401F-B527-2A32A0862C24}" destId="{77C89CF1-24F3-4898-8759-7AA3696B94A3}" srcOrd="1" destOrd="0" parTransId="{28960749-F40B-4082-AE2D-B6CD3BA2CFCE}" sibTransId="{DEDD4720-4271-4B81-BCD4-88C5CCAAB102}"/>
    <dgm:cxn modelId="{7739775F-1C8B-481A-B7E9-660A3A03A3FE}" srcId="{461128E7-610B-401F-B527-2A32A0862C24}" destId="{DE50D30D-CFA3-4E80-8DFC-A92AF46F07FE}" srcOrd="7" destOrd="0" parTransId="{88CB901C-656F-4FCA-A108-1CC303513263}" sibTransId="{5B83E5DE-18C7-4E85-BC73-857E3A6584F8}"/>
    <dgm:cxn modelId="{0217CCE8-B6F3-434D-AF99-C5DC46E71B32}" type="presParOf" srcId="{EFFFDAF9-807D-4A7E-B415-45917D9675B5}" destId="{10F83154-C42E-45CF-9743-0543484C7D5C}" srcOrd="0" destOrd="0" presId="urn:microsoft.com/office/officeart/2005/8/layout/bProcess4"/>
    <dgm:cxn modelId="{D55B3DF7-1A7B-4E83-9CF7-EAFA11DCCC59}" type="presParOf" srcId="{10F83154-C42E-45CF-9743-0543484C7D5C}" destId="{A880AEEA-B152-4353-9BCA-026374008339}" srcOrd="0" destOrd="0" presId="urn:microsoft.com/office/officeart/2005/8/layout/bProcess4"/>
    <dgm:cxn modelId="{6D38EB33-3B4F-463F-8EA7-647B75691955}" type="presParOf" srcId="{10F83154-C42E-45CF-9743-0543484C7D5C}" destId="{01692A97-991C-4EF3-8604-4AD51848D228}" srcOrd="1" destOrd="0" presId="urn:microsoft.com/office/officeart/2005/8/layout/bProcess4"/>
    <dgm:cxn modelId="{62CC896B-C79E-4E8D-8433-B75D2430F222}" type="presParOf" srcId="{EFFFDAF9-807D-4A7E-B415-45917D9675B5}" destId="{1CA8D3CD-6A1F-414F-96DE-E72FBDD92F19}" srcOrd="1" destOrd="0" presId="urn:microsoft.com/office/officeart/2005/8/layout/bProcess4"/>
    <dgm:cxn modelId="{F5D21CEE-46B1-4180-916D-5C01077356CD}" type="presParOf" srcId="{EFFFDAF9-807D-4A7E-B415-45917D9675B5}" destId="{2E6E4626-50F7-4CE9-AC82-EA88451A96B5}" srcOrd="2" destOrd="0" presId="urn:microsoft.com/office/officeart/2005/8/layout/bProcess4"/>
    <dgm:cxn modelId="{862B1916-54BC-4AA9-BEB7-F4535F318DD4}" type="presParOf" srcId="{2E6E4626-50F7-4CE9-AC82-EA88451A96B5}" destId="{20BF6F77-C721-46EB-8D5B-93FD7FF05986}" srcOrd="0" destOrd="0" presId="urn:microsoft.com/office/officeart/2005/8/layout/bProcess4"/>
    <dgm:cxn modelId="{DE3DD15D-D79A-4B9F-AC35-1FBDFC8A1C17}" type="presParOf" srcId="{2E6E4626-50F7-4CE9-AC82-EA88451A96B5}" destId="{07BD16E3-D999-47C1-ABCF-A16573A75DC6}" srcOrd="1" destOrd="0" presId="urn:microsoft.com/office/officeart/2005/8/layout/bProcess4"/>
    <dgm:cxn modelId="{F66E57EC-E1FF-4ABF-96C2-A4C00F196866}" type="presParOf" srcId="{EFFFDAF9-807D-4A7E-B415-45917D9675B5}" destId="{FAA8E841-702C-46F0-8BE8-6853294B9413}" srcOrd="3" destOrd="0" presId="urn:microsoft.com/office/officeart/2005/8/layout/bProcess4"/>
    <dgm:cxn modelId="{6DED4DC1-09D0-4E1D-82A6-3DD2D862CA24}" type="presParOf" srcId="{EFFFDAF9-807D-4A7E-B415-45917D9675B5}" destId="{8B557EA2-8210-4DBC-8CCB-367E8840BF03}" srcOrd="4" destOrd="0" presId="urn:microsoft.com/office/officeart/2005/8/layout/bProcess4"/>
    <dgm:cxn modelId="{0BF2324E-6FE9-45D4-9E5D-30BD04649109}" type="presParOf" srcId="{8B557EA2-8210-4DBC-8CCB-367E8840BF03}" destId="{A53C69E8-4726-4B56-8D04-6D7A7CDAA2CA}" srcOrd="0" destOrd="0" presId="urn:microsoft.com/office/officeart/2005/8/layout/bProcess4"/>
    <dgm:cxn modelId="{39D38553-1383-4A48-98E3-A34389F9B9E6}" type="presParOf" srcId="{8B557EA2-8210-4DBC-8CCB-367E8840BF03}" destId="{D9DB6949-62D3-4629-9F4C-376A09EA77FE}" srcOrd="1" destOrd="0" presId="urn:microsoft.com/office/officeart/2005/8/layout/bProcess4"/>
    <dgm:cxn modelId="{0CB0EC50-CE9E-4487-847F-763E449830D9}" type="presParOf" srcId="{EFFFDAF9-807D-4A7E-B415-45917D9675B5}" destId="{4D078AAE-406D-4F67-9121-AE073756E809}" srcOrd="5" destOrd="0" presId="urn:microsoft.com/office/officeart/2005/8/layout/bProcess4"/>
    <dgm:cxn modelId="{1ED06EC4-8067-4361-A9C0-29901EFFCDFB}" type="presParOf" srcId="{EFFFDAF9-807D-4A7E-B415-45917D9675B5}" destId="{CC1714BB-8174-46BE-9499-5C42F87BB4BC}" srcOrd="6" destOrd="0" presId="urn:microsoft.com/office/officeart/2005/8/layout/bProcess4"/>
    <dgm:cxn modelId="{8A9892A7-434D-4086-8B55-5F434EC2574C}" type="presParOf" srcId="{CC1714BB-8174-46BE-9499-5C42F87BB4BC}" destId="{F9B22AE5-1CD5-477A-A4F4-B68FB144F654}" srcOrd="0" destOrd="0" presId="urn:microsoft.com/office/officeart/2005/8/layout/bProcess4"/>
    <dgm:cxn modelId="{98270A6B-CECF-4CE4-A1C4-0F40BF96BA56}" type="presParOf" srcId="{CC1714BB-8174-46BE-9499-5C42F87BB4BC}" destId="{4F56893C-2743-4263-9E36-3C75EAA7E648}" srcOrd="1" destOrd="0" presId="urn:microsoft.com/office/officeart/2005/8/layout/bProcess4"/>
    <dgm:cxn modelId="{C1F04FDE-83DF-4FD1-93B6-8741B63A33D1}" type="presParOf" srcId="{EFFFDAF9-807D-4A7E-B415-45917D9675B5}" destId="{EADA16C1-AA9B-4798-9DE9-6E586B0D9DBC}" srcOrd="7" destOrd="0" presId="urn:microsoft.com/office/officeart/2005/8/layout/bProcess4"/>
    <dgm:cxn modelId="{AB4105A3-7FBA-4D30-B37E-63D2380469E5}" type="presParOf" srcId="{EFFFDAF9-807D-4A7E-B415-45917D9675B5}" destId="{102FA813-D218-4C19-A7DB-6BB77408B331}" srcOrd="8" destOrd="0" presId="urn:microsoft.com/office/officeart/2005/8/layout/bProcess4"/>
    <dgm:cxn modelId="{C8E0BC1B-FCEA-43B5-87A7-51D4FCA6BAF5}" type="presParOf" srcId="{102FA813-D218-4C19-A7DB-6BB77408B331}" destId="{51848E8C-7AA5-46C1-BCA3-2166580A359F}" srcOrd="0" destOrd="0" presId="urn:microsoft.com/office/officeart/2005/8/layout/bProcess4"/>
    <dgm:cxn modelId="{384E6747-4BC4-49A5-B11F-F75721843CBF}" type="presParOf" srcId="{102FA813-D218-4C19-A7DB-6BB77408B331}" destId="{3BFED5B7-AB8A-4168-B957-EDB12578CF74}" srcOrd="1" destOrd="0" presId="urn:microsoft.com/office/officeart/2005/8/layout/bProcess4"/>
    <dgm:cxn modelId="{2B6CAE02-EABD-474F-8F3C-16A932B63665}" type="presParOf" srcId="{EFFFDAF9-807D-4A7E-B415-45917D9675B5}" destId="{6AF8B820-6B14-4800-BB41-C009B3C3572A}" srcOrd="9" destOrd="0" presId="urn:microsoft.com/office/officeart/2005/8/layout/bProcess4"/>
    <dgm:cxn modelId="{59B74268-B307-4B82-A0EF-51CDCC71C580}" type="presParOf" srcId="{EFFFDAF9-807D-4A7E-B415-45917D9675B5}" destId="{7DB082C1-7C45-4DF1-953E-2BC23E82BFAE}" srcOrd="10" destOrd="0" presId="urn:microsoft.com/office/officeart/2005/8/layout/bProcess4"/>
    <dgm:cxn modelId="{DE6901EF-FE33-4C2E-BE35-84BDD2E89C29}" type="presParOf" srcId="{7DB082C1-7C45-4DF1-953E-2BC23E82BFAE}" destId="{C52AF4BE-6649-4843-B2B4-1784BF057C3C}" srcOrd="0" destOrd="0" presId="urn:microsoft.com/office/officeart/2005/8/layout/bProcess4"/>
    <dgm:cxn modelId="{92B42088-52BF-4168-8767-E3017E3AD936}" type="presParOf" srcId="{7DB082C1-7C45-4DF1-953E-2BC23E82BFAE}" destId="{7A81DC1A-A7EE-4E16-97F7-2094BA44A38F}" srcOrd="1" destOrd="0" presId="urn:microsoft.com/office/officeart/2005/8/layout/bProcess4"/>
    <dgm:cxn modelId="{D41066F9-8550-4D3F-81E6-0F5157091B2E}" type="presParOf" srcId="{EFFFDAF9-807D-4A7E-B415-45917D9675B5}" destId="{1811F985-E187-465C-8975-A33B837BD45A}" srcOrd="11" destOrd="0" presId="urn:microsoft.com/office/officeart/2005/8/layout/bProcess4"/>
    <dgm:cxn modelId="{E76D978A-DEE0-4CD5-BE13-17DAABE6462F}" type="presParOf" srcId="{EFFFDAF9-807D-4A7E-B415-45917D9675B5}" destId="{777C5270-27F2-44DB-B5D0-FAB920038915}" srcOrd="12" destOrd="0" presId="urn:microsoft.com/office/officeart/2005/8/layout/bProcess4"/>
    <dgm:cxn modelId="{6B978E5C-BEF1-4660-A728-37F9DE7F500D}" type="presParOf" srcId="{777C5270-27F2-44DB-B5D0-FAB920038915}" destId="{EE43EB5C-B3A1-4E32-8929-E140AF585BD1}" srcOrd="0" destOrd="0" presId="urn:microsoft.com/office/officeart/2005/8/layout/bProcess4"/>
    <dgm:cxn modelId="{514CD271-B684-4735-90A4-4B24DE7C8FFE}" type="presParOf" srcId="{777C5270-27F2-44DB-B5D0-FAB920038915}" destId="{2E6BE362-4E49-42AC-A1C9-5DB5A3257CD3}" srcOrd="1" destOrd="0" presId="urn:microsoft.com/office/officeart/2005/8/layout/bProcess4"/>
    <dgm:cxn modelId="{9FE0AD16-7A24-4253-B7F5-F46ED573ED08}" type="presParOf" srcId="{EFFFDAF9-807D-4A7E-B415-45917D9675B5}" destId="{2CDE6B87-E22A-4944-B7EB-A6E9D4BB9567}" srcOrd="13" destOrd="0" presId="urn:microsoft.com/office/officeart/2005/8/layout/bProcess4"/>
    <dgm:cxn modelId="{03088D7D-5315-4BA1-9BD7-E4469CAE7B52}" type="presParOf" srcId="{EFFFDAF9-807D-4A7E-B415-45917D9675B5}" destId="{97A71776-2B1E-499E-863F-7D2F3D46F7CF}" srcOrd="14" destOrd="0" presId="urn:microsoft.com/office/officeart/2005/8/layout/bProcess4"/>
    <dgm:cxn modelId="{AABFBF0B-BE67-42BE-8323-9BD3D883CF12}" type="presParOf" srcId="{97A71776-2B1E-499E-863F-7D2F3D46F7CF}" destId="{93E43B35-615D-45AA-8784-F72E9D28EE6E}" srcOrd="0" destOrd="0" presId="urn:microsoft.com/office/officeart/2005/8/layout/bProcess4"/>
    <dgm:cxn modelId="{0D10448E-4B92-4697-8CD6-570E91A6CEB6}" type="presParOf" srcId="{97A71776-2B1E-499E-863F-7D2F3D46F7CF}" destId="{EA2687A2-14F2-4B44-9E56-6FBD9EB0B13D}" srcOrd="1" destOrd="0" presId="urn:microsoft.com/office/officeart/2005/8/layout/bProcess4"/>
    <dgm:cxn modelId="{BC408A0F-1057-481B-B07A-2FD5567E3AB6}" type="presParOf" srcId="{EFFFDAF9-807D-4A7E-B415-45917D9675B5}" destId="{55A88962-7E6F-4FD7-9E3D-9299899CB45F}" srcOrd="15" destOrd="0" presId="urn:microsoft.com/office/officeart/2005/8/layout/bProcess4"/>
    <dgm:cxn modelId="{5F5C3912-D043-421F-BA28-01B8FE349EA3}" type="presParOf" srcId="{EFFFDAF9-807D-4A7E-B415-45917D9675B5}" destId="{008929C7-06F0-4E50-8B4E-38F01FE3348C}" srcOrd="16" destOrd="0" presId="urn:microsoft.com/office/officeart/2005/8/layout/bProcess4"/>
    <dgm:cxn modelId="{99DEDAF6-5DAC-4AAC-A5C6-BFFFE3C179C3}" type="presParOf" srcId="{008929C7-06F0-4E50-8B4E-38F01FE3348C}" destId="{ACA01546-6D9A-40D2-91CE-E84CF6A3AF0E}" srcOrd="0" destOrd="0" presId="urn:microsoft.com/office/officeart/2005/8/layout/bProcess4"/>
    <dgm:cxn modelId="{111F6378-2E95-4570-838E-00A44365D0B7}" type="presParOf" srcId="{008929C7-06F0-4E50-8B4E-38F01FE3348C}" destId="{456FCA22-0002-44E9-9F01-181913605BFE}"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8DF21A-2C66-43BA-AAF4-BE50D6F88184}"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IN"/>
        </a:p>
      </dgm:t>
    </dgm:pt>
    <dgm:pt modelId="{6469F129-0791-41C3-942E-8780F9C19578}">
      <dgm:prSet phldrT="[Text]"/>
      <dgm:spPr/>
      <dgm:t>
        <a:bodyPr/>
        <a:lstStyle/>
        <a:p>
          <a:r>
            <a:rPr lang="en-IN" dirty="0">
              <a:solidFill>
                <a:schemeClr val="tx1"/>
              </a:solidFill>
            </a:rPr>
            <a:t>Distorted Image of female</a:t>
          </a:r>
        </a:p>
      </dgm:t>
    </dgm:pt>
    <dgm:pt modelId="{0C8CCC70-980B-4541-9576-7DD24D5F3777}" type="parTrans" cxnId="{DD213922-FA10-45BE-AF7C-3529DA002853}">
      <dgm:prSet/>
      <dgm:spPr/>
      <dgm:t>
        <a:bodyPr/>
        <a:lstStyle/>
        <a:p>
          <a:endParaRPr lang="en-IN"/>
        </a:p>
      </dgm:t>
    </dgm:pt>
    <dgm:pt modelId="{8E36B8FA-4660-45CC-A7ED-05A72AE8BE96}" type="sibTrans" cxnId="{DD213922-FA10-45BE-AF7C-3529DA002853}">
      <dgm:prSet/>
      <dgm:spPr/>
      <dgm:t>
        <a:bodyPr/>
        <a:lstStyle/>
        <a:p>
          <a:endParaRPr lang="en-IN"/>
        </a:p>
      </dgm:t>
    </dgm:pt>
    <dgm:pt modelId="{361922DA-66ED-4122-AD79-56F18C2C785A}">
      <dgm:prSet phldrT="[Text]"/>
      <dgm:spPr/>
      <dgm:t>
        <a:bodyPr/>
        <a:lstStyle/>
        <a:p>
          <a:r>
            <a:rPr lang="en-IN" dirty="0">
              <a:solidFill>
                <a:schemeClr val="tx1"/>
              </a:solidFill>
            </a:rPr>
            <a:t>Influence on Gender identity</a:t>
          </a:r>
        </a:p>
      </dgm:t>
    </dgm:pt>
    <dgm:pt modelId="{1C806A8E-4760-494A-8B82-12D096513FEA}" type="parTrans" cxnId="{5127A9AE-EFDA-4463-9F0E-D0ECC1841663}">
      <dgm:prSet/>
      <dgm:spPr/>
      <dgm:t>
        <a:bodyPr/>
        <a:lstStyle/>
        <a:p>
          <a:endParaRPr lang="en-IN"/>
        </a:p>
      </dgm:t>
    </dgm:pt>
    <dgm:pt modelId="{5B3B477C-5456-4FBB-9E7A-26ACE3E7F759}" type="sibTrans" cxnId="{5127A9AE-EFDA-4463-9F0E-D0ECC1841663}">
      <dgm:prSet/>
      <dgm:spPr/>
      <dgm:t>
        <a:bodyPr/>
        <a:lstStyle/>
        <a:p>
          <a:endParaRPr lang="en-IN"/>
        </a:p>
      </dgm:t>
    </dgm:pt>
    <dgm:pt modelId="{183F4DB7-4798-4FE2-9F4D-D24BF5DE9D5F}">
      <dgm:prSet phldrT="[Text]"/>
      <dgm:spPr/>
      <dgm:t>
        <a:bodyPr/>
        <a:lstStyle/>
        <a:p>
          <a:r>
            <a:rPr lang="en-IN" dirty="0">
              <a:solidFill>
                <a:schemeClr val="tx1"/>
              </a:solidFill>
            </a:rPr>
            <a:t>Promotion of special Opinions</a:t>
          </a:r>
        </a:p>
      </dgm:t>
    </dgm:pt>
    <dgm:pt modelId="{0DB685E9-4DF9-4562-AD30-6C5DAC845E21}" type="parTrans" cxnId="{A4BCE831-0D8C-4C87-9D3D-9D16B3F4A98D}">
      <dgm:prSet/>
      <dgm:spPr/>
      <dgm:t>
        <a:bodyPr/>
        <a:lstStyle/>
        <a:p>
          <a:endParaRPr lang="en-IN"/>
        </a:p>
      </dgm:t>
    </dgm:pt>
    <dgm:pt modelId="{81AD1477-99AB-415F-A6D4-DAD235243ECF}" type="sibTrans" cxnId="{A4BCE831-0D8C-4C87-9D3D-9D16B3F4A98D}">
      <dgm:prSet/>
      <dgm:spPr/>
      <dgm:t>
        <a:bodyPr/>
        <a:lstStyle/>
        <a:p>
          <a:endParaRPr lang="en-IN"/>
        </a:p>
      </dgm:t>
    </dgm:pt>
    <dgm:pt modelId="{DDE7F841-0B67-4700-B236-94E22D280558}">
      <dgm:prSet phldrT="[Text]"/>
      <dgm:spPr/>
      <dgm:t>
        <a:bodyPr/>
        <a:lstStyle/>
        <a:p>
          <a:r>
            <a:rPr lang="en-IN" dirty="0">
              <a:solidFill>
                <a:schemeClr val="tx1"/>
              </a:solidFill>
            </a:rPr>
            <a:t>Changing Role of Media</a:t>
          </a:r>
        </a:p>
      </dgm:t>
    </dgm:pt>
    <dgm:pt modelId="{34A9E056-E898-48DA-BC4E-CB47B771F56F}" type="parTrans" cxnId="{6E950734-7894-4E1E-90A8-EC7B00004125}">
      <dgm:prSet/>
      <dgm:spPr/>
      <dgm:t>
        <a:bodyPr/>
        <a:lstStyle/>
        <a:p>
          <a:endParaRPr lang="en-IN"/>
        </a:p>
      </dgm:t>
    </dgm:pt>
    <dgm:pt modelId="{4E16F429-2DA4-4427-97AF-0706D8EEA9AF}" type="sibTrans" cxnId="{6E950734-7894-4E1E-90A8-EC7B00004125}">
      <dgm:prSet/>
      <dgm:spPr/>
      <dgm:t>
        <a:bodyPr/>
        <a:lstStyle/>
        <a:p>
          <a:endParaRPr lang="en-IN"/>
        </a:p>
      </dgm:t>
    </dgm:pt>
    <dgm:pt modelId="{0AB153B4-6323-4A12-981C-2D45F4066736}" type="pres">
      <dgm:prSet presAssocID="{D08DF21A-2C66-43BA-AAF4-BE50D6F88184}" presName="diagram" presStyleCnt="0">
        <dgm:presLayoutVars>
          <dgm:dir/>
          <dgm:resizeHandles val="exact"/>
        </dgm:presLayoutVars>
      </dgm:prSet>
      <dgm:spPr/>
      <dgm:t>
        <a:bodyPr/>
        <a:lstStyle/>
        <a:p>
          <a:endParaRPr lang="en-US"/>
        </a:p>
      </dgm:t>
    </dgm:pt>
    <dgm:pt modelId="{BE2B121B-C53F-4C89-AB54-E23A4ADB68CA}" type="pres">
      <dgm:prSet presAssocID="{6469F129-0791-41C3-942E-8780F9C19578}" presName="node" presStyleLbl="node1" presStyleIdx="0" presStyleCnt="4">
        <dgm:presLayoutVars>
          <dgm:bulletEnabled val="1"/>
        </dgm:presLayoutVars>
      </dgm:prSet>
      <dgm:spPr/>
      <dgm:t>
        <a:bodyPr/>
        <a:lstStyle/>
        <a:p>
          <a:endParaRPr lang="en-US"/>
        </a:p>
      </dgm:t>
    </dgm:pt>
    <dgm:pt modelId="{ED878FD9-C286-42AC-AFE1-3C5F51CDDE31}" type="pres">
      <dgm:prSet presAssocID="{8E36B8FA-4660-45CC-A7ED-05A72AE8BE96}" presName="sibTrans" presStyleCnt="0"/>
      <dgm:spPr/>
    </dgm:pt>
    <dgm:pt modelId="{2493DADC-2EDC-4316-99F0-21FDCCB971B0}" type="pres">
      <dgm:prSet presAssocID="{361922DA-66ED-4122-AD79-56F18C2C785A}" presName="node" presStyleLbl="node1" presStyleIdx="1" presStyleCnt="4">
        <dgm:presLayoutVars>
          <dgm:bulletEnabled val="1"/>
        </dgm:presLayoutVars>
      </dgm:prSet>
      <dgm:spPr/>
      <dgm:t>
        <a:bodyPr/>
        <a:lstStyle/>
        <a:p>
          <a:endParaRPr lang="en-US"/>
        </a:p>
      </dgm:t>
    </dgm:pt>
    <dgm:pt modelId="{38CBE7A2-0CEF-4753-9CAB-82C55AC28965}" type="pres">
      <dgm:prSet presAssocID="{5B3B477C-5456-4FBB-9E7A-26ACE3E7F759}" presName="sibTrans" presStyleCnt="0"/>
      <dgm:spPr/>
    </dgm:pt>
    <dgm:pt modelId="{07342755-65B1-465C-BA70-1F06801FBEC7}" type="pres">
      <dgm:prSet presAssocID="{183F4DB7-4798-4FE2-9F4D-D24BF5DE9D5F}" presName="node" presStyleLbl="node1" presStyleIdx="2" presStyleCnt="4">
        <dgm:presLayoutVars>
          <dgm:bulletEnabled val="1"/>
        </dgm:presLayoutVars>
      </dgm:prSet>
      <dgm:spPr/>
      <dgm:t>
        <a:bodyPr/>
        <a:lstStyle/>
        <a:p>
          <a:endParaRPr lang="en-US"/>
        </a:p>
      </dgm:t>
    </dgm:pt>
    <dgm:pt modelId="{9F6531C1-ED06-46B2-8C7E-7C3A646945C1}" type="pres">
      <dgm:prSet presAssocID="{81AD1477-99AB-415F-A6D4-DAD235243ECF}" presName="sibTrans" presStyleCnt="0"/>
      <dgm:spPr/>
    </dgm:pt>
    <dgm:pt modelId="{6B903853-024C-4202-A2CC-70B049973853}" type="pres">
      <dgm:prSet presAssocID="{DDE7F841-0B67-4700-B236-94E22D280558}" presName="node" presStyleLbl="node1" presStyleIdx="3" presStyleCnt="4" custFlipHor="1" custScaleX="103641" custScaleY="74198">
        <dgm:presLayoutVars>
          <dgm:bulletEnabled val="1"/>
        </dgm:presLayoutVars>
      </dgm:prSet>
      <dgm:spPr/>
      <dgm:t>
        <a:bodyPr/>
        <a:lstStyle/>
        <a:p>
          <a:endParaRPr lang="en-US"/>
        </a:p>
      </dgm:t>
    </dgm:pt>
  </dgm:ptLst>
  <dgm:cxnLst>
    <dgm:cxn modelId="{9EE0F45D-A74F-44F0-9F52-998D8AB16FBE}" type="presOf" srcId="{DDE7F841-0B67-4700-B236-94E22D280558}" destId="{6B903853-024C-4202-A2CC-70B049973853}" srcOrd="0" destOrd="0" presId="urn:microsoft.com/office/officeart/2005/8/layout/default#1"/>
    <dgm:cxn modelId="{D28F4D27-681B-41FF-9F84-DB1BF4D6FE2C}" type="presOf" srcId="{6469F129-0791-41C3-942E-8780F9C19578}" destId="{BE2B121B-C53F-4C89-AB54-E23A4ADB68CA}" srcOrd="0" destOrd="0" presId="urn:microsoft.com/office/officeart/2005/8/layout/default#1"/>
    <dgm:cxn modelId="{DD213922-FA10-45BE-AF7C-3529DA002853}" srcId="{D08DF21A-2C66-43BA-AAF4-BE50D6F88184}" destId="{6469F129-0791-41C3-942E-8780F9C19578}" srcOrd="0" destOrd="0" parTransId="{0C8CCC70-980B-4541-9576-7DD24D5F3777}" sibTransId="{8E36B8FA-4660-45CC-A7ED-05A72AE8BE96}"/>
    <dgm:cxn modelId="{0FBECD54-C98D-4B1A-9C20-F5091B65566D}" type="presOf" srcId="{361922DA-66ED-4122-AD79-56F18C2C785A}" destId="{2493DADC-2EDC-4316-99F0-21FDCCB971B0}" srcOrd="0" destOrd="0" presId="urn:microsoft.com/office/officeart/2005/8/layout/default#1"/>
    <dgm:cxn modelId="{A4BCE831-0D8C-4C87-9D3D-9D16B3F4A98D}" srcId="{D08DF21A-2C66-43BA-AAF4-BE50D6F88184}" destId="{183F4DB7-4798-4FE2-9F4D-D24BF5DE9D5F}" srcOrd="2" destOrd="0" parTransId="{0DB685E9-4DF9-4562-AD30-6C5DAC845E21}" sibTransId="{81AD1477-99AB-415F-A6D4-DAD235243ECF}"/>
    <dgm:cxn modelId="{AAED8A34-DF5E-4332-BD1B-8A16B1AE3D9A}" type="presOf" srcId="{183F4DB7-4798-4FE2-9F4D-D24BF5DE9D5F}" destId="{07342755-65B1-465C-BA70-1F06801FBEC7}" srcOrd="0" destOrd="0" presId="urn:microsoft.com/office/officeart/2005/8/layout/default#1"/>
    <dgm:cxn modelId="{6E950734-7894-4E1E-90A8-EC7B00004125}" srcId="{D08DF21A-2C66-43BA-AAF4-BE50D6F88184}" destId="{DDE7F841-0B67-4700-B236-94E22D280558}" srcOrd="3" destOrd="0" parTransId="{34A9E056-E898-48DA-BC4E-CB47B771F56F}" sibTransId="{4E16F429-2DA4-4427-97AF-0706D8EEA9AF}"/>
    <dgm:cxn modelId="{F72C6535-5D99-4A46-8532-308B8139D37F}" type="presOf" srcId="{D08DF21A-2C66-43BA-AAF4-BE50D6F88184}" destId="{0AB153B4-6323-4A12-981C-2D45F4066736}" srcOrd="0" destOrd="0" presId="urn:microsoft.com/office/officeart/2005/8/layout/default#1"/>
    <dgm:cxn modelId="{5127A9AE-EFDA-4463-9F0E-D0ECC1841663}" srcId="{D08DF21A-2C66-43BA-AAF4-BE50D6F88184}" destId="{361922DA-66ED-4122-AD79-56F18C2C785A}" srcOrd="1" destOrd="0" parTransId="{1C806A8E-4760-494A-8B82-12D096513FEA}" sibTransId="{5B3B477C-5456-4FBB-9E7A-26ACE3E7F759}"/>
    <dgm:cxn modelId="{B1423561-0F6B-4D1E-8D54-C1B757E7A419}" type="presParOf" srcId="{0AB153B4-6323-4A12-981C-2D45F4066736}" destId="{BE2B121B-C53F-4C89-AB54-E23A4ADB68CA}" srcOrd="0" destOrd="0" presId="urn:microsoft.com/office/officeart/2005/8/layout/default#1"/>
    <dgm:cxn modelId="{88B4C6DB-8D7D-46F4-B218-8A1DA4BC7815}" type="presParOf" srcId="{0AB153B4-6323-4A12-981C-2D45F4066736}" destId="{ED878FD9-C286-42AC-AFE1-3C5F51CDDE31}" srcOrd="1" destOrd="0" presId="urn:microsoft.com/office/officeart/2005/8/layout/default#1"/>
    <dgm:cxn modelId="{4A32F3CC-5829-479B-9551-2B739BE6B0F8}" type="presParOf" srcId="{0AB153B4-6323-4A12-981C-2D45F4066736}" destId="{2493DADC-2EDC-4316-99F0-21FDCCB971B0}" srcOrd="2" destOrd="0" presId="urn:microsoft.com/office/officeart/2005/8/layout/default#1"/>
    <dgm:cxn modelId="{5716F032-FF89-4AB9-8D22-B47A48387818}" type="presParOf" srcId="{0AB153B4-6323-4A12-981C-2D45F4066736}" destId="{38CBE7A2-0CEF-4753-9CAB-82C55AC28965}" srcOrd="3" destOrd="0" presId="urn:microsoft.com/office/officeart/2005/8/layout/default#1"/>
    <dgm:cxn modelId="{B10640CE-09CE-4AAE-A3ED-C841BFF4B731}" type="presParOf" srcId="{0AB153B4-6323-4A12-981C-2D45F4066736}" destId="{07342755-65B1-465C-BA70-1F06801FBEC7}" srcOrd="4" destOrd="0" presId="urn:microsoft.com/office/officeart/2005/8/layout/default#1"/>
    <dgm:cxn modelId="{706B2A50-02D6-4213-96DE-523CF79E1409}" type="presParOf" srcId="{0AB153B4-6323-4A12-981C-2D45F4066736}" destId="{9F6531C1-ED06-46B2-8C7E-7C3A646945C1}" srcOrd="5" destOrd="0" presId="urn:microsoft.com/office/officeart/2005/8/layout/default#1"/>
    <dgm:cxn modelId="{17C5196E-0D2B-4EFC-9FA3-40DC8D91EDF7}" type="presParOf" srcId="{0AB153B4-6323-4A12-981C-2D45F4066736}" destId="{6B903853-024C-4202-A2CC-70B049973853}" srcOrd="6"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A8D3CD-6A1F-414F-96DE-E72FBDD92F19}">
      <dsp:nvSpPr>
        <dsp:cNvPr id="0" name=""/>
        <dsp:cNvSpPr/>
      </dsp:nvSpPr>
      <dsp:spPr>
        <a:xfrm rot="5400000">
          <a:off x="818521" y="806426"/>
          <a:ext cx="1259228"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1692A97-991C-4EF3-8604-4AD51848D228}">
      <dsp:nvSpPr>
        <dsp:cNvPr id="0" name=""/>
        <dsp:cNvSpPr/>
      </dsp:nvSpPr>
      <dsp:spPr>
        <a:xfrm>
          <a:off x="1106788" y="707"/>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Expectations of behaviour</a:t>
          </a:r>
        </a:p>
      </dsp:txBody>
      <dsp:txXfrm>
        <a:off x="1136463" y="30382"/>
        <a:ext cx="1629277" cy="953826"/>
      </dsp:txXfrm>
    </dsp:sp>
    <dsp:sp modelId="{FAA8E841-702C-46F0-8BE8-6853294B9413}">
      <dsp:nvSpPr>
        <dsp:cNvPr id="0" name=""/>
        <dsp:cNvSpPr/>
      </dsp:nvSpPr>
      <dsp:spPr>
        <a:xfrm rot="5400000">
          <a:off x="818521" y="2072897"/>
          <a:ext cx="1259228"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7BD16E3-D999-47C1-ABCF-A16573A75DC6}">
      <dsp:nvSpPr>
        <dsp:cNvPr id="0" name=""/>
        <dsp:cNvSpPr/>
      </dsp:nvSpPr>
      <dsp:spPr>
        <a:xfrm>
          <a:off x="1106788" y="1267178"/>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Expression of Emotions</a:t>
          </a:r>
        </a:p>
      </dsp:txBody>
      <dsp:txXfrm>
        <a:off x="1136463" y="1296853"/>
        <a:ext cx="1629277" cy="953826"/>
      </dsp:txXfrm>
    </dsp:sp>
    <dsp:sp modelId="{4D078AAE-406D-4F67-9121-AE073756E809}">
      <dsp:nvSpPr>
        <dsp:cNvPr id="0" name=""/>
        <dsp:cNvSpPr/>
      </dsp:nvSpPr>
      <dsp:spPr>
        <a:xfrm>
          <a:off x="1451756" y="2706132"/>
          <a:ext cx="2238632"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9DB6949-62D3-4629-9F4C-376A09EA77FE}">
      <dsp:nvSpPr>
        <dsp:cNvPr id="0" name=""/>
        <dsp:cNvSpPr/>
      </dsp:nvSpPr>
      <dsp:spPr>
        <a:xfrm>
          <a:off x="1106788" y="2533648"/>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Effect on performance</a:t>
          </a:r>
        </a:p>
      </dsp:txBody>
      <dsp:txXfrm>
        <a:off x="1136463" y="2563323"/>
        <a:ext cx="1629277" cy="953826"/>
      </dsp:txXfrm>
    </dsp:sp>
    <dsp:sp modelId="{EADA16C1-AA9B-4798-9DE9-6E586B0D9DBC}">
      <dsp:nvSpPr>
        <dsp:cNvPr id="0" name=""/>
        <dsp:cNvSpPr/>
      </dsp:nvSpPr>
      <dsp:spPr>
        <a:xfrm rot="16200000">
          <a:off x="3064395" y="2072897"/>
          <a:ext cx="1259228"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4F56893C-2743-4263-9E36-3C75EAA7E648}">
      <dsp:nvSpPr>
        <dsp:cNvPr id="0" name=""/>
        <dsp:cNvSpPr/>
      </dsp:nvSpPr>
      <dsp:spPr>
        <a:xfrm>
          <a:off x="3352662" y="2533648"/>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Psychological and Emotional Strain</a:t>
          </a:r>
        </a:p>
      </dsp:txBody>
      <dsp:txXfrm>
        <a:off x="3382337" y="2563323"/>
        <a:ext cx="1629277" cy="953826"/>
      </dsp:txXfrm>
    </dsp:sp>
    <dsp:sp modelId="{6AF8B820-6B14-4800-BB41-C009B3C3572A}">
      <dsp:nvSpPr>
        <dsp:cNvPr id="0" name=""/>
        <dsp:cNvSpPr/>
      </dsp:nvSpPr>
      <dsp:spPr>
        <a:xfrm rot="16200000">
          <a:off x="3064395" y="806426"/>
          <a:ext cx="1259228"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BFED5B7-AB8A-4168-B957-EDB12578CF74}">
      <dsp:nvSpPr>
        <dsp:cNvPr id="0" name=""/>
        <dsp:cNvSpPr/>
      </dsp:nvSpPr>
      <dsp:spPr>
        <a:xfrm>
          <a:off x="3352662" y="1267178"/>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Recognition of Talents</a:t>
          </a:r>
        </a:p>
      </dsp:txBody>
      <dsp:txXfrm>
        <a:off x="3382337" y="1296853"/>
        <a:ext cx="1629277" cy="953826"/>
      </dsp:txXfrm>
    </dsp:sp>
    <dsp:sp modelId="{1811F985-E187-465C-8975-A33B837BD45A}">
      <dsp:nvSpPr>
        <dsp:cNvPr id="0" name=""/>
        <dsp:cNvSpPr/>
      </dsp:nvSpPr>
      <dsp:spPr>
        <a:xfrm>
          <a:off x="3697630" y="173191"/>
          <a:ext cx="2238632"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7A81DC1A-A7EE-4E16-97F7-2094BA44A38F}">
      <dsp:nvSpPr>
        <dsp:cNvPr id="0" name=""/>
        <dsp:cNvSpPr/>
      </dsp:nvSpPr>
      <dsp:spPr>
        <a:xfrm>
          <a:off x="3352662" y="707"/>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Limit on choices</a:t>
          </a:r>
        </a:p>
      </dsp:txBody>
      <dsp:txXfrm>
        <a:off x="3382337" y="30382"/>
        <a:ext cx="1629277" cy="953826"/>
      </dsp:txXfrm>
    </dsp:sp>
    <dsp:sp modelId="{2CDE6B87-E22A-4944-B7EB-A6E9D4BB9567}">
      <dsp:nvSpPr>
        <dsp:cNvPr id="0" name=""/>
        <dsp:cNvSpPr/>
      </dsp:nvSpPr>
      <dsp:spPr>
        <a:xfrm rot="5400000">
          <a:off x="5310269" y="806426"/>
          <a:ext cx="1259228"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2E6BE362-4E49-42AC-A1C9-5DB5A3257CD3}">
      <dsp:nvSpPr>
        <dsp:cNvPr id="0" name=""/>
        <dsp:cNvSpPr/>
      </dsp:nvSpPr>
      <dsp:spPr>
        <a:xfrm>
          <a:off x="5598537" y="707"/>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Learning and practice the skills</a:t>
          </a:r>
        </a:p>
      </dsp:txBody>
      <dsp:txXfrm>
        <a:off x="5628212" y="30382"/>
        <a:ext cx="1629277" cy="953826"/>
      </dsp:txXfrm>
    </dsp:sp>
    <dsp:sp modelId="{55A88962-7E6F-4FD7-9E3D-9299899CB45F}">
      <dsp:nvSpPr>
        <dsp:cNvPr id="0" name=""/>
        <dsp:cNvSpPr/>
      </dsp:nvSpPr>
      <dsp:spPr>
        <a:xfrm rot="5400000">
          <a:off x="5310269" y="2072897"/>
          <a:ext cx="1259228" cy="151976"/>
        </a:xfrm>
        <a:prstGeom prst="rect">
          <a:avLst/>
        </a:prstGeom>
        <a:gradFill rotWithShape="0">
          <a:gsLst>
            <a:gs pos="0">
              <a:schemeClr val="accent4">
                <a:tint val="60000"/>
                <a:hueOff val="0"/>
                <a:satOff val="0"/>
                <a:lumOff val="0"/>
                <a:alphaOff val="0"/>
                <a:tint val="60000"/>
                <a:satMod val="105000"/>
                <a:lumMod val="105000"/>
              </a:schemeClr>
            </a:gs>
            <a:gs pos="100000">
              <a:schemeClr val="accent4">
                <a:tint val="60000"/>
                <a:hueOff val="0"/>
                <a:satOff val="0"/>
                <a:lumOff val="0"/>
                <a:alphaOff val="0"/>
                <a:tint val="65000"/>
                <a:satMod val="100000"/>
                <a:lumMod val="100000"/>
              </a:schemeClr>
            </a:gs>
            <a:gs pos="100000">
              <a:schemeClr val="accent4">
                <a:tint val="60000"/>
                <a:hueOff val="0"/>
                <a:satOff val="0"/>
                <a:lumOff val="0"/>
                <a:alphaOff val="0"/>
                <a:tint val="70000"/>
                <a:satMod val="10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EA2687A2-14F2-4B44-9E56-6FBD9EB0B13D}">
      <dsp:nvSpPr>
        <dsp:cNvPr id="0" name=""/>
        <dsp:cNvSpPr/>
      </dsp:nvSpPr>
      <dsp:spPr>
        <a:xfrm>
          <a:off x="5598537" y="1267178"/>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Reinforcement of </a:t>
          </a:r>
          <a:r>
            <a:rPr lang="en-IN" sz="1600" kern="1200" dirty="0" err="1"/>
            <a:t>Inequaltiy</a:t>
          </a:r>
          <a:endParaRPr lang="en-IN" sz="1600" kern="1200" dirty="0"/>
        </a:p>
      </dsp:txBody>
      <dsp:txXfrm>
        <a:off x="5628212" y="1296853"/>
        <a:ext cx="1629277" cy="953826"/>
      </dsp:txXfrm>
    </dsp:sp>
    <dsp:sp modelId="{456FCA22-0002-44E9-9F01-181913605BFE}">
      <dsp:nvSpPr>
        <dsp:cNvPr id="0" name=""/>
        <dsp:cNvSpPr/>
      </dsp:nvSpPr>
      <dsp:spPr>
        <a:xfrm>
          <a:off x="5598537" y="2533648"/>
          <a:ext cx="1688627" cy="1013176"/>
        </a:xfrm>
        <a:prstGeom prst="roundRect">
          <a:avLst>
            <a:gd name="adj" fmla="val 10000"/>
          </a:avLst>
        </a:prstGeom>
        <a:gradFill rotWithShape="0">
          <a:gsLst>
            <a:gs pos="0">
              <a:schemeClr val="accent4">
                <a:hueOff val="0"/>
                <a:satOff val="0"/>
                <a:lumOff val="0"/>
                <a:alphaOff val="0"/>
                <a:tint val="60000"/>
                <a:satMod val="105000"/>
                <a:lumMod val="105000"/>
              </a:schemeClr>
            </a:gs>
            <a:gs pos="100000">
              <a:schemeClr val="accent4">
                <a:hueOff val="0"/>
                <a:satOff val="0"/>
                <a:lumOff val="0"/>
                <a:alphaOff val="0"/>
                <a:tint val="65000"/>
                <a:satMod val="100000"/>
                <a:lumMod val="100000"/>
              </a:schemeClr>
            </a:gs>
            <a:gs pos="100000">
              <a:schemeClr val="accent4">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Affect Couple Family Interaction</a:t>
          </a:r>
        </a:p>
      </dsp:txBody>
      <dsp:txXfrm>
        <a:off x="5628212" y="2563323"/>
        <a:ext cx="1629277" cy="9538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B121B-C53F-4C89-AB54-E23A4ADB68CA}">
      <dsp:nvSpPr>
        <dsp:cNvPr id="0" name=""/>
        <dsp:cNvSpPr/>
      </dsp:nvSpPr>
      <dsp:spPr>
        <a:xfrm>
          <a:off x="0" y="166312"/>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N" sz="3400" kern="1200" dirty="0">
              <a:solidFill>
                <a:schemeClr val="tx1"/>
              </a:solidFill>
            </a:rPr>
            <a:t>Distorted Image of female</a:t>
          </a:r>
        </a:p>
      </dsp:txBody>
      <dsp:txXfrm>
        <a:off x="0" y="166312"/>
        <a:ext cx="3143249" cy="1885950"/>
      </dsp:txXfrm>
    </dsp:sp>
    <dsp:sp modelId="{2493DADC-2EDC-4316-99F0-21FDCCB971B0}">
      <dsp:nvSpPr>
        <dsp:cNvPr id="0" name=""/>
        <dsp:cNvSpPr/>
      </dsp:nvSpPr>
      <dsp:spPr>
        <a:xfrm>
          <a:off x="3457575" y="166312"/>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N" sz="3400" kern="1200" dirty="0">
              <a:solidFill>
                <a:schemeClr val="tx1"/>
              </a:solidFill>
            </a:rPr>
            <a:t>Influence on Gender identity</a:t>
          </a:r>
        </a:p>
      </dsp:txBody>
      <dsp:txXfrm>
        <a:off x="3457575" y="166312"/>
        <a:ext cx="3143249" cy="1885950"/>
      </dsp:txXfrm>
    </dsp:sp>
    <dsp:sp modelId="{07342755-65B1-465C-BA70-1F06801FBEC7}">
      <dsp:nvSpPr>
        <dsp:cNvPr id="0" name=""/>
        <dsp:cNvSpPr/>
      </dsp:nvSpPr>
      <dsp:spPr>
        <a:xfrm>
          <a:off x="6915149" y="166312"/>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N" sz="3400" kern="1200" dirty="0">
              <a:solidFill>
                <a:schemeClr val="tx1"/>
              </a:solidFill>
            </a:rPr>
            <a:t>Promotion of special Opinions</a:t>
          </a:r>
        </a:p>
      </dsp:txBody>
      <dsp:txXfrm>
        <a:off x="6915149" y="166312"/>
        <a:ext cx="3143249" cy="1885950"/>
      </dsp:txXfrm>
    </dsp:sp>
    <dsp:sp modelId="{6B903853-024C-4202-A2CC-70B049973853}">
      <dsp:nvSpPr>
        <dsp:cNvPr id="0" name=""/>
        <dsp:cNvSpPr/>
      </dsp:nvSpPr>
      <dsp:spPr>
        <a:xfrm flipH="1">
          <a:off x="3400352" y="2366587"/>
          <a:ext cx="3257695" cy="13993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N" sz="3400" kern="1200" dirty="0">
              <a:solidFill>
                <a:schemeClr val="tx1"/>
              </a:solidFill>
            </a:rPr>
            <a:t>Changing Role of Media</a:t>
          </a:r>
        </a:p>
      </dsp:txBody>
      <dsp:txXfrm>
        <a:off x="3400352" y="2366587"/>
        <a:ext cx="3257695" cy="139933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pPr/>
              <a:t>8/4/2022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pPr/>
              <a:t>8/4/2022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pPr/>
              <a:t>8/4/2022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pPr/>
              <a:t>8/4/2022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pPr/>
              <a:t>8/4/2022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pPr/>
              <a:t>8/4/2022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pPr/>
              <a:t>8/4/2022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pPr/>
              <a:t>8/4/2022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pPr/>
              <a:t>8/4/2022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pPr/>
              <a:t>8/4/2022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pPr/>
              <a:t>8/4/2022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pPr/>
              <a:t>8/4/2022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5B35E-8B77-49CF-A586-3ADBCBAA2F58}"/>
              </a:ext>
            </a:extLst>
          </p:cNvPr>
          <p:cNvSpPr>
            <a:spLocks noGrp="1"/>
          </p:cNvSpPr>
          <p:nvPr>
            <p:ph type="ctrTitle"/>
          </p:nvPr>
        </p:nvSpPr>
        <p:spPr>
          <a:xfrm>
            <a:off x="1561707" y="1723273"/>
            <a:ext cx="9068586" cy="2590800"/>
          </a:xfrm>
        </p:spPr>
        <p:txBody>
          <a:bodyPr/>
          <a:lstStyle/>
          <a:p>
            <a:r>
              <a:rPr lang="en-US" b="1" u="sng" dirty="0"/>
              <a:t>Gender stereotypes</a:t>
            </a:r>
            <a:endParaRPr lang="en-IN" b="1" u="sng" dirty="0"/>
          </a:p>
        </p:txBody>
      </p:sp>
      <p:sp>
        <p:nvSpPr>
          <p:cNvPr id="3" name="Subtitle 2">
            <a:extLst>
              <a:ext uri="{FF2B5EF4-FFF2-40B4-BE49-F238E27FC236}">
                <a16:creationId xmlns="" xmlns:a16="http://schemas.microsoft.com/office/drawing/2014/main" id="{A1D5A69F-7003-4B08-AA71-373D21FF9583}"/>
              </a:ext>
            </a:extLst>
          </p:cNvPr>
          <p:cNvSpPr>
            <a:spLocks noGrp="1"/>
          </p:cNvSpPr>
          <p:nvPr>
            <p:ph type="subTitle" idx="1"/>
          </p:nvPr>
        </p:nvSpPr>
        <p:spPr>
          <a:xfrm>
            <a:off x="1561707" y="4314073"/>
            <a:ext cx="9070848" cy="960454"/>
          </a:xfrm>
        </p:spPr>
        <p:txBody>
          <a:bodyPr>
            <a:normAutofit/>
          </a:bodyPr>
          <a:lstStyle/>
          <a:p>
            <a:pPr algn="l"/>
            <a:endParaRPr lang="en-IN" sz="1800" u="sng" dirty="0"/>
          </a:p>
        </p:txBody>
      </p:sp>
    </p:spTree>
    <p:extLst>
      <p:ext uri="{BB962C8B-B14F-4D97-AF65-F5344CB8AC3E}">
        <p14:creationId xmlns:p14="http://schemas.microsoft.com/office/powerpoint/2010/main" xmlns="" val="645286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3BBF79-5ACD-47F4-954B-9854949251BC}"/>
              </a:ext>
            </a:extLst>
          </p:cNvPr>
          <p:cNvSpPr>
            <a:spLocks noGrp="1"/>
          </p:cNvSpPr>
          <p:nvPr>
            <p:ph type="title"/>
          </p:nvPr>
        </p:nvSpPr>
        <p:spPr/>
        <p:txBody>
          <a:bodyPr/>
          <a:lstStyle/>
          <a:p>
            <a:r>
              <a:rPr lang="en-US" dirty="0"/>
              <a:t>Gender Stereotypes</a:t>
            </a:r>
            <a:endParaRPr lang="en-IN" dirty="0"/>
          </a:p>
        </p:txBody>
      </p:sp>
      <p:sp>
        <p:nvSpPr>
          <p:cNvPr id="3" name="Content Placeholder 2">
            <a:extLst>
              <a:ext uri="{FF2B5EF4-FFF2-40B4-BE49-F238E27FC236}">
                <a16:creationId xmlns="" xmlns:a16="http://schemas.microsoft.com/office/drawing/2014/main" id="{D6D51B2E-7921-40AB-B118-836060CBA0CA}"/>
              </a:ext>
            </a:extLst>
          </p:cNvPr>
          <p:cNvSpPr>
            <a:spLocks noGrp="1"/>
          </p:cNvSpPr>
          <p:nvPr>
            <p:ph idx="1"/>
          </p:nvPr>
        </p:nvSpPr>
        <p:spPr>
          <a:xfrm>
            <a:off x="1066801" y="2103120"/>
            <a:ext cx="5771322" cy="3931920"/>
          </a:xfrm>
        </p:spPr>
        <p:txBody>
          <a:bodyPr/>
          <a:lstStyle/>
          <a:p>
            <a:pPr algn="just"/>
            <a:r>
              <a:rPr lang="en-US" dirty="0"/>
              <a:t>Stereotypes are characteristics imposed upon groups of people because of their race, nationality and sexual orientation. These  characteristics tend to be over simplifications of groups involved. While some people truly do embody the traits of their stereoscope, they are not necessarily representative of all people within that group.</a:t>
            </a:r>
          </a:p>
          <a:p>
            <a:pPr algn="just"/>
            <a:r>
              <a:rPr lang="en-US" dirty="0"/>
              <a:t>For example, while many people believe the stereotype that all teenagers are lazy, their beliefs are false.</a:t>
            </a:r>
            <a:endParaRPr lang="en-IN" dirty="0"/>
          </a:p>
        </p:txBody>
      </p:sp>
      <p:pic>
        <p:nvPicPr>
          <p:cNvPr id="9" name="Picture 8">
            <a:extLst>
              <a:ext uri="{FF2B5EF4-FFF2-40B4-BE49-F238E27FC236}">
                <a16:creationId xmlns="" xmlns:a16="http://schemas.microsoft.com/office/drawing/2014/main" id="{27FBA83F-F10D-44F8-9D42-D0C316B9337F}"/>
              </a:ext>
            </a:extLst>
          </p:cNvPr>
          <p:cNvPicPr>
            <a:picLocks noChangeAspect="1"/>
          </p:cNvPicPr>
          <p:nvPr/>
        </p:nvPicPr>
        <p:blipFill>
          <a:blip r:embed="rId2"/>
          <a:stretch>
            <a:fillRect/>
          </a:stretch>
        </p:blipFill>
        <p:spPr>
          <a:xfrm>
            <a:off x="7458322" y="229240"/>
            <a:ext cx="4011185" cy="3286584"/>
          </a:xfrm>
          <a:prstGeom prst="rect">
            <a:avLst/>
          </a:prstGeom>
        </p:spPr>
      </p:pic>
      <p:pic>
        <p:nvPicPr>
          <p:cNvPr id="11" name="Picture 10">
            <a:extLst>
              <a:ext uri="{FF2B5EF4-FFF2-40B4-BE49-F238E27FC236}">
                <a16:creationId xmlns="" xmlns:a16="http://schemas.microsoft.com/office/drawing/2014/main" id="{E97F2193-42CF-460C-AF59-2F9482D703F4}"/>
              </a:ext>
            </a:extLst>
          </p:cNvPr>
          <p:cNvPicPr>
            <a:picLocks noChangeAspect="1"/>
          </p:cNvPicPr>
          <p:nvPr/>
        </p:nvPicPr>
        <p:blipFill>
          <a:blip r:embed="rId3"/>
          <a:stretch>
            <a:fillRect/>
          </a:stretch>
        </p:blipFill>
        <p:spPr>
          <a:xfrm>
            <a:off x="7458321" y="3429000"/>
            <a:ext cx="4011186" cy="3199760"/>
          </a:xfrm>
          <a:prstGeom prst="rect">
            <a:avLst/>
          </a:prstGeom>
        </p:spPr>
      </p:pic>
    </p:spTree>
    <p:extLst>
      <p:ext uri="{BB962C8B-B14F-4D97-AF65-F5344CB8AC3E}">
        <p14:creationId xmlns:p14="http://schemas.microsoft.com/office/powerpoint/2010/main" xmlns="" val="2947991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F1C91F-A91C-4837-8548-8EFCA1EEA5D2}"/>
              </a:ext>
            </a:extLst>
          </p:cNvPr>
          <p:cNvSpPr>
            <a:spLocks noGrp="1"/>
          </p:cNvSpPr>
          <p:nvPr>
            <p:ph type="title"/>
          </p:nvPr>
        </p:nvSpPr>
        <p:spPr/>
        <p:txBody>
          <a:bodyPr>
            <a:normAutofit/>
          </a:bodyPr>
          <a:lstStyle/>
          <a:p>
            <a:r>
              <a:rPr lang="en-US" dirty="0"/>
              <a:t>Concepts of Gender Stereotypes</a:t>
            </a:r>
            <a:endParaRPr lang="en-IN" dirty="0"/>
          </a:p>
        </p:txBody>
      </p:sp>
      <p:sp>
        <p:nvSpPr>
          <p:cNvPr id="3" name="Content Placeholder 2">
            <a:extLst>
              <a:ext uri="{FF2B5EF4-FFF2-40B4-BE49-F238E27FC236}">
                <a16:creationId xmlns="" xmlns:a16="http://schemas.microsoft.com/office/drawing/2014/main" id="{611D7E0D-199F-49E5-B0AC-463537074943}"/>
              </a:ext>
            </a:extLst>
          </p:cNvPr>
          <p:cNvSpPr>
            <a:spLocks noGrp="1"/>
          </p:cNvSpPr>
          <p:nvPr>
            <p:ph idx="1"/>
          </p:nvPr>
        </p:nvSpPr>
        <p:spPr>
          <a:xfrm>
            <a:off x="1066800" y="2103120"/>
            <a:ext cx="4872824" cy="3931920"/>
          </a:xfrm>
        </p:spPr>
        <p:txBody>
          <a:bodyPr>
            <a:normAutofit/>
          </a:bodyPr>
          <a:lstStyle/>
          <a:p>
            <a:pPr algn="just"/>
            <a:r>
              <a:rPr lang="en-US" dirty="0"/>
              <a:t>Gender Stereotypes are simplistic generalization about the gender attributes, differences and roles of individuals and/or groups.</a:t>
            </a:r>
          </a:p>
          <a:p>
            <a:pPr algn="just"/>
            <a:r>
              <a:rPr lang="en-US" dirty="0"/>
              <a:t>Stereotypes can be positive or negative but they rarely communicate accurate information about others.</a:t>
            </a:r>
          </a:p>
          <a:p>
            <a:pPr algn="just"/>
            <a:r>
              <a:rPr lang="en-US" dirty="0"/>
              <a:t>When people automatically apply gender assumptions to others regardless of evidence to the contrary, they are perpetuating gender stereotyping.</a:t>
            </a:r>
          </a:p>
        </p:txBody>
      </p:sp>
      <p:pic>
        <p:nvPicPr>
          <p:cNvPr id="5" name="Picture 4">
            <a:extLst>
              <a:ext uri="{FF2B5EF4-FFF2-40B4-BE49-F238E27FC236}">
                <a16:creationId xmlns="" xmlns:a16="http://schemas.microsoft.com/office/drawing/2014/main" id="{388C46FF-3157-45E3-99C7-CA897DEC1B6F}"/>
              </a:ext>
            </a:extLst>
          </p:cNvPr>
          <p:cNvPicPr>
            <a:picLocks noChangeAspect="1"/>
          </p:cNvPicPr>
          <p:nvPr/>
        </p:nvPicPr>
        <p:blipFill>
          <a:blip r:embed="rId2"/>
          <a:stretch>
            <a:fillRect/>
          </a:stretch>
        </p:blipFill>
        <p:spPr>
          <a:xfrm>
            <a:off x="6096000" y="1743989"/>
            <a:ext cx="3089953" cy="4892774"/>
          </a:xfrm>
          <a:prstGeom prst="rect">
            <a:avLst/>
          </a:prstGeom>
        </p:spPr>
      </p:pic>
      <p:pic>
        <p:nvPicPr>
          <p:cNvPr id="7" name="Picture 6">
            <a:extLst>
              <a:ext uri="{FF2B5EF4-FFF2-40B4-BE49-F238E27FC236}">
                <a16:creationId xmlns="" xmlns:a16="http://schemas.microsoft.com/office/drawing/2014/main" id="{3366408B-8EC0-496C-A12D-A0A6BBD24FEC}"/>
              </a:ext>
            </a:extLst>
          </p:cNvPr>
          <p:cNvPicPr>
            <a:picLocks noChangeAspect="1"/>
          </p:cNvPicPr>
          <p:nvPr/>
        </p:nvPicPr>
        <p:blipFill>
          <a:blip r:embed="rId3"/>
          <a:stretch>
            <a:fillRect/>
          </a:stretch>
        </p:blipFill>
        <p:spPr>
          <a:xfrm>
            <a:off x="9185952" y="1753194"/>
            <a:ext cx="2756907" cy="4892774"/>
          </a:xfrm>
          <a:prstGeom prst="rect">
            <a:avLst/>
          </a:prstGeom>
        </p:spPr>
      </p:pic>
    </p:spTree>
    <p:extLst>
      <p:ext uri="{BB962C8B-B14F-4D97-AF65-F5344CB8AC3E}">
        <p14:creationId xmlns:p14="http://schemas.microsoft.com/office/powerpoint/2010/main" xmlns="" val="562808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B1AA5D-BBEA-4CF5-9AAD-7BD5CC307B8D}"/>
              </a:ext>
            </a:extLst>
          </p:cNvPr>
          <p:cNvSpPr>
            <a:spLocks noGrp="1"/>
          </p:cNvSpPr>
          <p:nvPr>
            <p:ph type="title"/>
          </p:nvPr>
        </p:nvSpPr>
        <p:spPr/>
        <p:txBody>
          <a:bodyPr/>
          <a:lstStyle/>
          <a:p>
            <a:endParaRPr lang="en-IN"/>
          </a:p>
        </p:txBody>
      </p:sp>
      <p:sp>
        <p:nvSpPr>
          <p:cNvPr id="3" name="Content Placeholder 2">
            <a:extLst>
              <a:ext uri="{FF2B5EF4-FFF2-40B4-BE49-F238E27FC236}">
                <a16:creationId xmlns="" xmlns:a16="http://schemas.microsoft.com/office/drawing/2014/main" id="{758CC5FE-12FB-4DBB-8DBC-6F0942834CC1}"/>
              </a:ext>
            </a:extLst>
          </p:cNvPr>
          <p:cNvSpPr>
            <a:spLocks noGrp="1"/>
          </p:cNvSpPr>
          <p:nvPr>
            <p:ph idx="1"/>
          </p:nvPr>
        </p:nvSpPr>
        <p:spPr>
          <a:xfrm>
            <a:off x="454550" y="642594"/>
            <a:ext cx="6423329" cy="5392446"/>
          </a:xfrm>
        </p:spPr>
        <p:txBody>
          <a:bodyPr/>
          <a:lstStyle/>
          <a:p>
            <a:pPr algn="just"/>
            <a:r>
              <a:rPr lang="en-US" dirty="0"/>
              <a:t>Gender stereotyping originate from local culture and tradition. Children learn what constitutes female and male </a:t>
            </a:r>
            <a:r>
              <a:rPr lang="en-US" dirty="0" err="1"/>
              <a:t>behaviour</a:t>
            </a:r>
            <a:r>
              <a:rPr lang="en-US" dirty="0"/>
              <a:t> from their family and friends, the media and institutions including schools and religious bodies.</a:t>
            </a:r>
          </a:p>
          <a:p>
            <a:pPr algn="just"/>
            <a:r>
              <a:rPr lang="en-US" dirty="0"/>
              <a:t>Gender stereotypes shape self-perception affect, well-being, attitudes to relationships and influence participation in the world of work.</a:t>
            </a:r>
          </a:p>
          <a:p>
            <a:pPr algn="just"/>
            <a:r>
              <a:rPr lang="en-US" dirty="0"/>
              <a:t>Gender stereotypes can have a negative impact on both boys and girls. Traditionally, female stereotypical role is to marry and have children. She is also to put her family’s welfare before her own; be loving, compassionate, caring, nurturing and sympathetic and find time to be sexy and feel beautiful.</a:t>
            </a:r>
          </a:p>
          <a:p>
            <a:pPr algn="just"/>
            <a:r>
              <a:rPr lang="en-US" dirty="0"/>
              <a:t>The male stereotypical role is to be finance provider. He is also to be assertive, competitive, independent, courageous and career-focused; holds his emotions in check and always initiates sex.</a:t>
            </a:r>
            <a:endParaRPr lang="en-IN" dirty="0"/>
          </a:p>
          <a:p>
            <a:endParaRPr lang="en-IN" dirty="0"/>
          </a:p>
        </p:txBody>
      </p:sp>
      <p:pic>
        <p:nvPicPr>
          <p:cNvPr id="5" name="Picture 4">
            <a:extLst>
              <a:ext uri="{FF2B5EF4-FFF2-40B4-BE49-F238E27FC236}">
                <a16:creationId xmlns="" xmlns:a16="http://schemas.microsoft.com/office/drawing/2014/main" id="{A73F7BCC-4050-422F-86F8-F06AFCCF5BEA}"/>
              </a:ext>
            </a:extLst>
          </p:cNvPr>
          <p:cNvPicPr>
            <a:picLocks noChangeAspect="1"/>
          </p:cNvPicPr>
          <p:nvPr/>
        </p:nvPicPr>
        <p:blipFill>
          <a:blip r:embed="rId2"/>
          <a:stretch>
            <a:fillRect/>
          </a:stretch>
        </p:blipFill>
        <p:spPr>
          <a:xfrm>
            <a:off x="7028953" y="246491"/>
            <a:ext cx="4945712" cy="3411110"/>
          </a:xfrm>
          <a:prstGeom prst="rect">
            <a:avLst/>
          </a:prstGeom>
        </p:spPr>
      </p:pic>
      <p:pic>
        <p:nvPicPr>
          <p:cNvPr id="7" name="Picture 6">
            <a:extLst>
              <a:ext uri="{FF2B5EF4-FFF2-40B4-BE49-F238E27FC236}">
                <a16:creationId xmlns="" xmlns:a16="http://schemas.microsoft.com/office/drawing/2014/main" id="{C1C67BA6-08F5-4354-B2A5-33513AD87EAE}"/>
              </a:ext>
            </a:extLst>
          </p:cNvPr>
          <p:cNvPicPr>
            <a:picLocks noChangeAspect="1"/>
          </p:cNvPicPr>
          <p:nvPr/>
        </p:nvPicPr>
        <p:blipFill>
          <a:blip r:embed="rId3"/>
          <a:stretch>
            <a:fillRect/>
          </a:stretch>
        </p:blipFill>
        <p:spPr>
          <a:xfrm>
            <a:off x="7028954" y="3657601"/>
            <a:ext cx="4945712" cy="2953103"/>
          </a:xfrm>
          <a:prstGeom prst="rect">
            <a:avLst/>
          </a:prstGeom>
        </p:spPr>
      </p:pic>
    </p:spTree>
    <p:extLst>
      <p:ext uri="{BB962C8B-B14F-4D97-AF65-F5344CB8AC3E}">
        <p14:creationId xmlns:p14="http://schemas.microsoft.com/office/powerpoint/2010/main" xmlns="" val="4210990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A44BE8-5398-4AC7-B9BF-748B49320865}"/>
              </a:ext>
            </a:extLst>
          </p:cNvPr>
          <p:cNvSpPr>
            <a:spLocks noGrp="1"/>
          </p:cNvSpPr>
          <p:nvPr>
            <p:ph type="title"/>
          </p:nvPr>
        </p:nvSpPr>
        <p:spPr>
          <a:xfrm>
            <a:off x="1066800" y="218661"/>
            <a:ext cx="10058400" cy="1371600"/>
          </a:xfrm>
        </p:spPr>
        <p:txBody>
          <a:bodyPr/>
          <a:lstStyle/>
          <a:p>
            <a:r>
              <a:rPr lang="en-US" dirty="0"/>
              <a:t>Definition of Gender Stereotype</a:t>
            </a:r>
            <a:endParaRPr lang="en-IN" dirty="0"/>
          </a:p>
        </p:txBody>
      </p:sp>
      <p:sp>
        <p:nvSpPr>
          <p:cNvPr id="3" name="Content Placeholder 2">
            <a:extLst>
              <a:ext uri="{FF2B5EF4-FFF2-40B4-BE49-F238E27FC236}">
                <a16:creationId xmlns="" xmlns:a16="http://schemas.microsoft.com/office/drawing/2014/main" id="{2C28CC51-45E9-4DCD-B8E8-E66B405A74CB}"/>
              </a:ext>
            </a:extLst>
          </p:cNvPr>
          <p:cNvSpPr>
            <a:spLocks noGrp="1"/>
          </p:cNvSpPr>
          <p:nvPr>
            <p:ph idx="1"/>
          </p:nvPr>
        </p:nvSpPr>
        <p:spPr>
          <a:xfrm>
            <a:off x="247815" y="1304014"/>
            <a:ext cx="5848185" cy="5335325"/>
          </a:xfrm>
        </p:spPr>
        <p:txBody>
          <a:bodyPr>
            <a:normAutofit/>
          </a:bodyPr>
          <a:lstStyle/>
          <a:p>
            <a:pPr algn="just"/>
            <a:r>
              <a:rPr lang="en-US" dirty="0"/>
              <a:t>Gender stereotyping is defined as over-generation of characteristics, differences and attributes of a certain groups based on their gender. It can limit the development of the natural talents and abilities of girls and boys, women and men as well as their educational and professional experiences and life opportunities in general.</a:t>
            </a:r>
          </a:p>
          <a:p>
            <a:pPr algn="just"/>
            <a:r>
              <a:rPr lang="en-US" dirty="0"/>
              <a:t>According to Webster’s Dictionary: Gender stereotyping is prejudice or discrimination based on sex. It is the </a:t>
            </a:r>
            <a:r>
              <a:rPr lang="en-US" dirty="0" err="1"/>
              <a:t>behaviour</a:t>
            </a:r>
            <a:r>
              <a:rPr lang="en-US" dirty="0"/>
              <a:t>, condition or attitude that fosters stereotypes of social based on sex.</a:t>
            </a:r>
          </a:p>
          <a:p>
            <a:pPr algn="just"/>
            <a:r>
              <a:rPr lang="en-US" dirty="0"/>
              <a:t>According to </a:t>
            </a:r>
            <a:r>
              <a:rPr lang="en-US" dirty="0" err="1"/>
              <a:t>Johoda</a:t>
            </a:r>
            <a:r>
              <a:rPr lang="en-US" dirty="0"/>
              <a:t>: “ A stereotype denotes opinion about classes of individuals, groups or objects, which are preconceived i.e. which do not derive from new judgements of single phenomenon but a pattern like forms of perceiving and judging.”</a:t>
            </a:r>
            <a:endParaRPr lang="en-IN" dirty="0"/>
          </a:p>
        </p:txBody>
      </p:sp>
      <p:pic>
        <p:nvPicPr>
          <p:cNvPr id="5" name="Picture 4">
            <a:extLst>
              <a:ext uri="{FF2B5EF4-FFF2-40B4-BE49-F238E27FC236}">
                <a16:creationId xmlns="" xmlns:a16="http://schemas.microsoft.com/office/drawing/2014/main" id="{028EBFBD-BE2F-4DD2-BAE9-ABEBC751AF71}"/>
              </a:ext>
            </a:extLst>
          </p:cNvPr>
          <p:cNvPicPr>
            <a:picLocks noChangeAspect="1"/>
          </p:cNvPicPr>
          <p:nvPr/>
        </p:nvPicPr>
        <p:blipFill>
          <a:blip r:embed="rId2"/>
          <a:stretch>
            <a:fillRect/>
          </a:stretch>
        </p:blipFill>
        <p:spPr>
          <a:xfrm>
            <a:off x="6178163" y="1391478"/>
            <a:ext cx="3045350" cy="5247861"/>
          </a:xfrm>
          <a:prstGeom prst="rect">
            <a:avLst/>
          </a:prstGeom>
        </p:spPr>
      </p:pic>
      <p:pic>
        <p:nvPicPr>
          <p:cNvPr id="7" name="Picture 6">
            <a:extLst>
              <a:ext uri="{FF2B5EF4-FFF2-40B4-BE49-F238E27FC236}">
                <a16:creationId xmlns="" xmlns:a16="http://schemas.microsoft.com/office/drawing/2014/main" id="{F22E17FA-7EB5-4A6A-924B-02B5F965E8F4}"/>
              </a:ext>
            </a:extLst>
          </p:cNvPr>
          <p:cNvPicPr>
            <a:picLocks noChangeAspect="1"/>
          </p:cNvPicPr>
          <p:nvPr/>
        </p:nvPicPr>
        <p:blipFill>
          <a:blip r:embed="rId3"/>
          <a:stretch>
            <a:fillRect/>
          </a:stretch>
        </p:blipFill>
        <p:spPr>
          <a:xfrm>
            <a:off x="9223513" y="1391478"/>
            <a:ext cx="2760784" cy="5247861"/>
          </a:xfrm>
          <a:prstGeom prst="rect">
            <a:avLst/>
          </a:prstGeom>
        </p:spPr>
      </p:pic>
    </p:spTree>
    <p:extLst>
      <p:ext uri="{BB962C8B-B14F-4D97-AF65-F5344CB8AC3E}">
        <p14:creationId xmlns:p14="http://schemas.microsoft.com/office/powerpoint/2010/main" xmlns="" val="32050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B36406-FF5E-4AB5-B1AE-67A19DB02901}"/>
              </a:ext>
            </a:extLst>
          </p:cNvPr>
          <p:cNvSpPr>
            <a:spLocks noGrp="1"/>
          </p:cNvSpPr>
          <p:nvPr>
            <p:ph type="title"/>
          </p:nvPr>
        </p:nvSpPr>
        <p:spPr>
          <a:xfrm>
            <a:off x="343233" y="548640"/>
            <a:ext cx="7178702" cy="1371600"/>
          </a:xfrm>
        </p:spPr>
        <p:txBody>
          <a:bodyPr>
            <a:normAutofit fontScale="90000"/>
          </a:bodyPr>
          <a:lstStyle/>
          <a:p>
            <a:r>
              <a:rPr lang="en-US" dirty="0"/>
              <a:t>Basic examples of Gender Stereotypes</a:t>
            </a:r>
            <a:endParaRPr lang="en-IN" dirty="0"/>
          </a:p>
        </p:txBody>
      </p:sp>
      <p:sp>
        <p:nvSpPr>
          <p:cNvPr id="3" name="Content Placeholder 2">
            <a:extLst>
              <a:ext uri="{FF2B5EF4-FFF2-40B4-BE49-F238E27FC236}">
                <a16:creationId xmlns="" xmlns:a16="http://schemas.microsoft.com/office/drawing/2014/main" id="{568B0F24-A02C-4A37-9181-DDE30A93FA37}"/>
              </a:ext>
            </a:extLst>
          </p:cNvPr>
          <p:cNvSpPr>
            <a:spLocks noGrp="1"/>
          </p:cNvSpPr>
          <p:nvPr>
            <p:ph idx="1"/>
          </p:nvPr>
        </p:nvSpPr>
        <p:spPr>
          <a:xfrm>
            <a:off x="343233" y="2250219"/>
            <a:ext cx="6995822" cy="4607781"/>
          </a:xfrm>
        </p:spPr>
        <p:txBody>
          <a:bodyPr/>
          <a:lstStyle/>
          <a:p>
            <a:pPr marL="0" indent="0" algn="just">
              <a:buNone/>
            </a:pPr>
            <a:r>
              <a:rPr lang="en-US" b="1" dirty="0"/>
              <a:t>Personality Traits: </a:t>
            </a:r>
            <a:r>
              <a:rPr lang="en-US" dirty="0"/>
              <a:t>Women are supposed to be caring, gentle, affectionate, dependent, timid, passive, obedient, planned, fresh and bright expressing emotions. They are expected to speak and dress modestly and obey men. Whereas men are expected to be tough, not expressing emotions, rational, aggressive, cruel, dominant, merry and self- confident. Men are free to be lazy and messy too.</a:t>
            </a:r>
          </a:p>
          <a:p>
            <a:pPr marL="0" indent="0" algn="just">
              <a:buNone/>
            </a:pPr>
            <a:r>
              <a:rPr lang="en-US" b="1" dirty="0"/>
              <a:t>Domestic </a:t>
            </a:r>
            <a:r>
              <a:rPr lang="en-US" b="1" dirty="0" err="1"/>
              <a:t>Behaviour</a:t>
            </a:r>
            <a:r>
              <a:rPr lang="en-US" b="1" dirty="0"/>
              <a:t>: </a:t>
            </a:r>
            <a:r>
              <a:rPr lang="en-US" dirty="0"/>
              <a:t>Women are expected to do household chores supposed to cook for family. Women are better at child rearing; they needs to stay at home, as and when she delivers the baby. On the other hand, men are better at household repairs. Men are not supposed to cook, sew or care for their  children.</a:t>
            </a:r>
            <a:endParaRPr lang="en-IN" dirty="0"/>
          </a:p>
        </p:txBody>
      </p:sp>
      <p:pic>
        <p:nvPicPr>
          <p:cNvPr id="5" name="Picture 4">
            <a:extLst>
              <a:ext uri="{FF2B5EF4-FFF2-40B4-BE49-F238E27FC236}">
                <a16:creationId xmlns="" xmlns:a16="http://schemas.microsoft.com/office/drawing/2014/main" id="{AF4229C2-7E64-41EA-AB25-10E021F89BDB}"/>
              </a:ext>
            </a:extLst>
          </p:cNvPr>
          <p:cNvPicPr>
            <a:picLocks noChangeAspect="1"/>
          </p:cNvPicPr>
          <p:nvPr/>
        </p:nvPicPr>
        <p:blipFill>
          <a:blip r:embed="rId2"/>
          <a:stretch>
            <a:fillRect/>
          </a:stretch>
        </p:blipFill>
        <p:spPr>
          <a:xfrm>
            <a:off x="7426519" y="254442"/>
            <a:ext cx="4500438" cy="3331596"/>
          </a:xfrm>
          <a:prstGeom prst="rect">
            <a:avLst/>
          </a:prstGeom>
        </p:spPr>
      </p:pic>
      <p:pic>
        <p:nvPicPr>
          <p:cNvPr id="9" name="Picture 8">
            <a:extLst>
              <a:ext uri="{FF2B5EF4-FFF2-40B4-BE49-F238E27FC236}">
                <a16:creationId xmlns="" xmlns:a16="http://schemas.microsoft.com/office/drawing/2014/main" id="{D07F2EA9-802F-4DAF-8AB1-A11622DB6E0B}"/>
              </a:ext>
            </a:extLst>
          </p:cNvPr>
          <p:cNvPicPr>
            <a:picLocks noChangeAspect="1"/>
          </p:cNvPicPr>
          <p:nvPr/>
        </p:nvPicPr>
        <p:blipFill>
          <a:blip r:embed="rId3"/>
          <a:stretch>
            <a:fillRect/>
          </a:stretch>
        </p:blipFill>
        <p:spPr>
          <a:xfrm>
            <a:off x="7426519" y="3586038"/>
            <a:ext cx="4587902" cy="3017520"/>
          </a:xfrm>
          <a:prstGeom prst="rect">
            <a:avLst/>
          </a:prstGeom>
        </p:spPr>
      </p:pic>
    </p:spTree>
    <p:extLst>
      <p:ext uri="{BB962C8B-B14F-4D97-AF65-F5344CB8AC3E}">
        <p14:creationId xmlns:p14="http://schemas.microsoft.com/office/powerpoint/2010/main" xmlns="" val="436207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74F4ABC-A3C8-48F0-A9DB-13EBBBCD1FBC}"/>
              </a:ext>
            </a:extLst>
          </p:cNvPr>
          <p:cNvSpPr>
            <a:spLocks noGrp="1"/>
          </p:cNvSpPr>
          <p:nvPr>
            <p:ph idx="1"/>
          </p:nvPr>
        </p:nvSpPr>
        <p:spPr>
          <a:xfrm>
            <a:off x="295524" y="385637"/>
            <a:ext cx="6964017" cy="6237799"/>
          </a:xfrm>
        </p:spPr>
        <p:txBody>
          <a:bodyPr>
            <a:normAutofit/>
          </a:bodyPr>
          <a:lstStyle/>
          <a:p>
            <a:pPr marL="0" indent="0" algn="just">
              <a:buNone/>
            </a:pPr>
            <a:r>
              <a:rPr lang="en-US" b="1" dirty="0"/>
              <a:t>Occupations:</a:t>
            </a:r>
            <a:r>
              <a:rPr lang="en-US" dirty="0"/>
              <a:t> Women are supposed to have “pink collar” jobs such as teachers, nurses, secretaries and librarians as they are considered not good in other occupations like combat jobs in army and police, administrative jobs, drivers, fire fighters etc. Women receive lower wages for doing the same work as men. Women get very less representation in politics. On the other hand, men are supposed to have ‘white collar jobs’ like administrators, army men, policemen, fire fighters etc. They are also supposed  to be well suited for ‘dirty jobs’ like mechanics, construction workers, plumbers and engineers. Men are supposed to be better politicians too.</a:t>
            </a:r>
          </a:p>
          <a:p>
            <a:pPr marL="0" indent="0" algn="just">
              <a:buNone/>
            </a:pPr>
            <a:r>
              <a:rPr lang="en-US" b="1" dirty="0"/>
              <a:t>Physical Appearance: </a:t>
            </a:r>
            <a:r>
              <a:rPr lang="en-US" dirty="0"/>
              <a:t>Generally speaking, women are expected to be short and slender, small and delicate while men are supposed to be tall with broad shoulders. However, physical appearance gender stereotyping varies from culture to culture.</a:t>
            </a:r>
          </a:p>
          <a:p>
            <a:pPr marL="0" indent="0" algn="just">
              <a:buNone/>
            </a:pPr>
            <a:r>
              <a:rPr lang="en-US" b="1" dirty="0"/>
              <a:t>Academic Achievement Area: </a:t>
            </a:r>
            <a:r>
              <a:rPr lang="en-US" dirty="0"/>
              <a:t>Some academic areas are considered to be feminine for example reading, spelling art and music, whereas, Mathematics, athletics and mechanical skills are considered masculine.</a:t>
            </a:r>
            <a:endParaRPr lang="en-IN" dirty="0"/>
          </a:p>
        </p:txBody>
      </p:sp>
      <p:pic>
        <p:nvPicPr>
          <p:cNvPr id="5" name="Picture 4">
            <a:extLst>
              <a:ext uri="{FF2B5EF4-FFF2-40B4-BE49-F238E27FC236}">
                <a16:creationId xmlns="" xmlns:a16="http://schemas.microsoft.com/office/drawing/2014/main" id="{FE3C3324-DB42-4964-97F3-ABC1CD7FC6DA}"/>
              </a:ext>
            </a:extLst>
          </p:cNvPr>
          <p:cNvPicPr>
            <a:picLocks noChangeAspect="1"/>
          </p:cNvPicPr>
          <p:nvPr/>
        </p:nvPicPr>
        <p:blipFill>
          <a:blip r:embed="rId2"/>
          <a:stretch>
            <a:fillRect/>
          </a:stretch>
        </p:blipFill>
        <p:spPr>
          <a:xfrm>
            <a:off x="7259541" y="234565"/>
            <a:ext cx="4712929" cy="3399182"/>
          </a:xfrm>
          <a:prstGeom prst="rect">
            <a:avLst/>
          </a:prstGeom>
        </p:spPr>
      </p:pic>
      <p:pic>
        <p:nvPicPr>
          <p:cNvPr id="7" name="Picture 6">
            <a:extLst>
              <a:ext uri="{FF2B5EF4-FFF2-40B4-BE49-F238E27FC236}">
                <a16:creationId xmlns="" xmlns:a16="http://schemas.microsoft.com/office/drawing/2014/main" id="{E55EDBB8-4A8E-468A-A8B4-DE1A55078B11}"/>
              </a:ext>
            </a:extLst>
          </p:cNvPr>
          <p:cNvPicPr>
            <a:picLocks noChangeAspect="1"/>
          </p:cNvPicPr>
          <p:nvPr/>
        </p:nvPicPr>
        <p:blipFill>
          <a:blip r:embed="rId3"/>
          <a:stretch>
            <a:fillRect/>
          </a:stretch>
        </p:blipFill>
        <p:spPr>
          <a:xfrm>
            <a:off x="7259541" y="3633747"/>
            <a:ext cx="4712929" cy="3004831"/>
          </a:xfrm>
          <a:prstGeom prst="rect">
            <a:avLst/>
          </a:prstGeom>
        </p:spPr>
      </p:pic>
    </p:spTree>
    <p:extLst>
      <p:ext uri="{BB962C8B-B14F-4D97-AF65-F5344CB8AC3E}">
        <p14:creationId xmlns:p14="http://schemas.microsoft.com/office/powerpoint/2010/main" xmlns="" val="1453792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B71411-5529-46B7-8CD7-EC38AC4B1004}"/>
              </a:ext>
            </a:extLst>
          </p:cNvPr>
          <p:cNvSpPr>
            <a:spLocks noGrp="1"/>
          </p:cNvSpPr>
          <p:nvPr>
            <p:ph type="title"/>
          </p:nvPr>
        </p:nvSpPr>
        <p:spPr>
          <a:xfrm>
            <a:off x="1066800" y="865230"/>
            <a:ext cx="10058400" cy="1371600"/>
          </a:xfrm>
        </p:spPr>
        <p:txBody>
          <a:bodyPr/>
          <a:lstStyle/>
          <a:p>
            <a:pPr algn="ctr"/>
            <a:r>
              <a:rPr lang="en-US" dirty="0"/>
              <a:t>Conclusion</a:t>
            </a:r>
            <a:endParaRPr lang="en-IN" dirty="0"/>
          </a:p>
        </p:txBody>
      </p:sp>
      <p:sp>
        <p:nvSpPr>
          <p:cNvPr id="3" name="Content Placeholder 2">
            <a:extLst>
              <a:ext uri="{FF2B5EF4-FFF2-40B4-BE49-F238E27FC236}">
                <a16:creationId xmlns="" xmlns:a16="http://schemas.microsoft.com/office/drawing/2014/main" id="{0BE6BA6C-6B6E-45D9-8F5E-12D2838E4DDE}"/>
              </a:ext>
            </a:extLst>
          </p:cNvPr>
          <p:cNvSpPr>
            <a:spLocks noGrp="1"/>
          </p:cNvSpPr>
          <p:nvPr>
            <p:ph idx="1"/>
          </p:nvPr>
        </p:nvSpPr>
        <p:spPr>
          <a:xfrm>
            <a:off x="3537891" y="2545879"/>
            <a:ext cx="4969566" cy="3931920"/>
          </a:xfrm>
        </p:spPr>
        <p:txBody>
          <a:bodyPr/>
          <a:lstStyle/>
          <a:p>
            <a:pPr algn="just"/>
            <a:r>
              <a:rPr lang="en-US" dirty="0"/>
              <a:t>Gender stereotypes are extremely common in society. One of the reason for this may be simple because it is easier on the brain to stereotype. The brain has limited perceptual and memory systems, so what it observes in the society perceives the same. Gender stereotypes appear to have an effect at an early age.</a:t>
            </a:r>
            <a:endParaRPr lang="en-IN" dirty="0"/>
          </a:p>
        </p:txBody>
      </p:sp>
      <p:pic>
        <p:nvPicPr>
          <p:cNvPr id="5" name="Picture 4">
            <a:extLst>
              <a:ext uri="{FF2B5EF4-FFF2-40B4-BE49-F238E27FC236}">
                <a16:creationId xmlns="" xmlns:a16="http://schemas.microsoft.com/office/drawing/2014/main" id="{E2382460-543B-42A8-A0F4-20D6F69C5620}"/>
              </a:ext>
            </a:extLst>
          </p:cNvPr>
          <p:cNvPicPr>
            <a:picLocks noChangeAspect="1"/>
          </p:cNvPicPr>
          <p:nvPr/>
        </p:nvPicPr>
        <p:blipFill>
          <a:blip r:embed="rId2"/>
          <a:stretch>
            <a:fillRect/>
          </a:stretch>
        </p:blipFill>
        <p:spPr>
          <a:xfrm>
            <a:off x="237650" y="254442"/>
            <a:ext cx="3078043" cy="3395207"/>
          </a:xfrm>
          <a:prstGeom prst="rect">
            <a:avLst/>
          </a:prstGeom>
        </p:spPr>
      </p:pic>
      <p:pic>
        <p:nvPicPr>
          <p:cNvPr id="7" name="Picture 6">
            <a:extLst>
              <a:ext uri="{FF2B5EF4-FFF2-40B4-BE49-F238E27FC236}">
                <a16:creationId xmlns="" xmlns:a16="http://schemas.microsoft.com/office/drawing/2014/main" id="{2B9A19AD-5BBA-448C-A710-B4FAE444CE55}"/>
              </a:ext>
            </a:extLst>
          </p:cNvPr>
          <p:cNvPicPr>
            <a:picLocks noChangeAspect="1"/>
          </p:cNvPicPr>
          <p:nvPr/>
        </p:nvPicPr>
        <p:blipFill>
          <a:blip r:embed="rId3"/>
          <a:stretch>
            <a:fillRect/>
          </a:stretch>
        </p:blipFill>
        <p:spPr>
          <a:xfrm>
            <a:off x="237650" y="3649648"/>
            <a:ext cx="3078043" cy="2953909"/>
          </a:xfrm>
          <a:prstGeom prst="rect">
            <a:avLst/>
          </a:prstGeom>
        </p:spPr>
      </p:pic>
      <p:pic>
        <p:nvPicPr>
          <p:cNvPr id="9" name="Picture 8">
            <a:extLst>
              <a:ext uri="{FF2B5EF4-FFF2-40B4-BE49-F238E27FC236}">
                <a16:creationId xmlns="" xmlns:a16="http://schemas.microsoft.com/office/drawing/2014/main" id="{2B353C07-2407-441A-81C9-21C3135FEDD1}"/>
              </a:ext>
            </a:extLst>
          </p:cNvPr>
          <p:cNvPicPr>
            <a:picLocks noChangeAspect="1"/>
          </p:cNvPicPr>
          <p:nvPr/>
        </p:nvPicPr>
        <p:blipFill>
          <a:blip r:embed="rId4"/>
          <a:stretch>
            <a:fillRect/>
          </a:stretch>
        </p:blipFill>
        <p:spPr>
          <a:xfrm>
            <a:off x="8729657" y="254442"/>
            <a:ext cx="3224693" cy="3482671"/>
          </a:xfrm>
          <a:prstGeom prst="rect">
            <a:avLst/>
          </a:prstGeom>
        </p:spPr>
      </p:pic>
      <p:pic>
        <p:nvPicPr>
          <p:cNvPr id="11" name="Picture 10">
            <a:extLst>
              <a:ext uri="{FF2B5EF4-FFF2-40B4-BE49-F238E27FC236}">
                <a16:creationId xmlns="" xmlns:a16="http://schemas.microsoft.com/office/drawing/2014/main" id="{DC12D148-EF41-4993-B543-5E0A902A657F}"/>
              </a:ext>
            </a:extLst>
          </p:cNvPr>
          <p:cNvPicPr>
            <a:picLocks noChangeAspect="1"/>
          </p:cNvPicPr>
          <p:nvPr/>
        </p:nvPicPr>
        <p:blipFill>
          <a:blip r:embed="rId5"/>
          <a:stretch>
            <a:fillRect/>
          </a:stretch>
        </p:blipFill>
        <p:spPr>
          <a:xfrm>
            <a:off x="8729656" y="3737114"/>
            <a:ext cx="3224695" cy="2866444"/>
          </a:xfrm>
          <a:prstGeom prst="rect">
            <a:avLst/>
          </a:prstGeom>
        </p:spPr>
      </p:pic>
    </p:spTree>
    <p:extLst>
      <p:ext uri="{BB962C8B-B14F-4D97-AF65-F5344CB8AC3E}">
        <p14:creationId xmlns:p14="http://schemas.microsoft.com/office/powerpoint/2010/main" xmlns="" val="144879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888B0F-37BA-43D7-95E9-7407048EA211}"/>
              </a:ext>
            </a:extLst>
          </p:cNvPr>
          <p:cNvSpPr>
            <a:spLocks noGrp="1"/>
          </p:cNvSpPr>
          <p:nvPr>
            <p:ph type="ctrTitle"/>
          </p:nvPr>
        </p:nvSpPr>
        <p:spPr/>
        <p:txBody>
          <a:bodyPr/>
          <a:lstStyle/>
          <a:p>
            <a:r>
              <a:rPr lang="en-IN" dirty="0"/>
              <a:t>Common gender stereotypes in Indian Culture</a:t>
            </a:r>
          </a:p>
        </p:txBody>
      </p:sp>
      <p:sp>
        <p:nvSpPr>
          <p:cNvPr id="3" name="Subtitle 2">
            <a:extLst>
              <a:ext uri="{FF2B5EF4-FFF2-40B4-BE49-F238E27FC236}">
                <a16:creationId xmlns="" xmlns:a16="http://schemas.microsoft.com/office/drawing/2014/main" id="{F4C6055F-EE86-4FEB-A4BF-70C33E70E569}"/>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xmlns="" val="206955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2C7501-500F-426B-AC25-E28FD97BE9F7}"/>
              </a:ext>
            </a:extLst>
          </p:cNvPr>
          <p:cNvSpPr>
            <a:spLocks noGrp="1"/>
          </p:cNvSpPr>
          <p:nvPr>
            <p:ph type="title"/>
          </p:nvPr>
        </p:nvSpPr>
        <p:spPr/>
        <p:txBody>
          <a:bodyPr>
            <a:normAutofit fontScale="90000"/>
          </a:bodyPr>
          <a:lstStyle/>
          <a:p>
            <a:r>
              <a:rPr lang="en-IN" dirty="0"/>
              <a:t>Common Gender stereotypes in Indian Culture-</a:t>
            </a:r>
          </a:p>
        </p:txBody>
      </p:sp>
      <p:sp>
        <p:nvSpPr>
          <p:cNvPr id="3" name="Content Placeholder 2">
            <a:extLst>
              <a:ext uri="{FF2B5EF4-FFF2-40B4-BE49-F238E27FC236}">
                <a16:creationId xmlns="" xmlns:a16="http://schemas.microsoft.com/office/drawing/2014/main" id="{90E08DB7-02C2-4799-8779-E7D274F0100B}"/>
              </a:ext>
            </a:extLst>
          </p:cNvPr>
          <p:cNvSpPr>
            <a:spLocks noGrp="1"/>
          </p:cNvSpPr>
          <p:nvPr>
            <p:ph idx="1"/>
          </p:nvPr>
        </p:nvSpPr>
        <p:spPr/>
        <p:txBody>
          <a:bodyPr/>
          <a:lstStyle/>
          <a:p>
            <a:pPr marL="0" indent="0">
              <a:buNone/>
            </a:pPr>
            <a:r>
              <a:rPr lang="en-IN" dirty="0"/>
              <a:t>Some gender stereotypes present in Indian culture are given here, which show , what acting like man and being lady like means in our society.</a:t>
            </a:r>
          </a:p>
          <a:p>
            <a:pPr marL="342900" indent="-342900">
              <a:buAutoNum type="arabicPeriod"/>
            </a:pPr>
            <a:r>
              <a:rPr lang="en-IN" dirty="0"/>
              <a:t>MALE STEREOTYPES: On birth of a boy, subtle stereotyping begins:</a:t>
            </a:r>
          </a:p>
          <a:p>
            <a:pPr>
              <a:buFont typeface="Wingdings" panose="05000000000000000000" pitchFamily="2" charset="2"/>
              <a:buChar char="q"/>
            </a:pPr>
            <a:r>
              <a:rPr lang="en-IN" dirty="0"/>
              <a:t> Conscious and unconscious motives of having the family race continue </a:t>
            </a:r>
            <a:r>
              <a:rPr lang="en-IN" dirty="0" err="1"/>
              <a:t>theough</a:t>
            </a:r>
            <a:r>
              <a:rPr lang="en-IN" dirty="0"/>
              <a:t> him bring joy.</a:t>
            </a:r>
          </a:p>
          <a:p>
            <a:pPr>
              <a:buFont typeface="Wingdings" panose="05000000000000000000" pitchFamily="2" charset="2"/>
              <a:buChar char="q"/>
            </a:pPr>
            <a:r>
              <a:rPr lang="en-IN" dirty="0"/>
              <a:t> Guns and cars are brought for him, preferable blue and never pink.</a:t>
            </a:r>
          </a:p>
          <a:p>
            <a:pPr>
              <a:buFont typeface="Wingdings" panose="05000000000000000000" pitchFamily="2" charset="2"/>
              <a:buChar char="q"/>
            </a:pPr>
            <a:r>
              <a:rPr lang="en-IN" dirty="0"/>
              <a:t> He is discouraged from cooking and serving.</a:t>
            </a:r>
          </a:p>
          <a:p>
            <a:pPr>
              <a:buFont typeface="Wingdings" panose="05000000000000000000" pitchFamily="2" charset="2"/>
              <a:buChar char="q"/>
            </a:pPr>
            <a:r>
              <a:rPr lang="en-IN" dirty="0"/>
              <a:t> While choosing a carrier he is considered to be ambitious.</a:t>
            </a:r>
          </a:p>
          <a:p>
            <a:pPr>
              <a:buFont typeface="Wingdings" panose="05000000000000000000" pitchFamily="2" charset="2"/>
              <a:buChar char="q"/>
            </a:pPr>
            <a:r>
              <a:rPr lang="en-IN" dirty="0"/>
              <a:t> He is likely to have fewer restrictions while going out.</a:t>
            </a:r>
          </a:p>
          <a:p>
            <a:pPr>
              <a:buFont typeface="Wingdings" panose="05000000000000000000" pitchFamily="2" charset="2"/>
              <a:buChar char="q"/>
            </a:pPr>
            <a:r>
              <a:rPr lang="en-IN" dirty="0"/>
              <a:t> He is encouraged to act strong, to act brave, to be tough etc.</a:t>
            </a:r>
          </a:p>
        </p:txBody>
      </p:sp>
    </p:spTree>
    <p:extLst>
      <p:ext uri="{BB962C8B-B14F-4D97-AF65-F5344CB8AC3E}">
        <p14:creationId xmlns:p14="http://schemas.microsoft.com/office/powerpoint/2010/main" xmlns="" val="1571439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6148E9-76D0-404B-8724-7CA52D342B61}"/>
              </a:ext>
            </a:extLst>
          </p:cNvPr>
          <p:cNvSpPr>
            <a:spLocks noGrp="1"/>
          </p:cNvSpPr>
          <p:nvPr>
            <p:ph idx="1"/>
          </p:nvPr>
        </p:nvSpPr>
        <p:spPr>
          <a:xfrm>
            <a:off x="1066800" y="986118"/>
            <a:ext cx="10058400" cy="5048922"/>
          </a:xfrm>
        </p:spPr>
        <p:txBody>
          <a:bodyPr/>
          <a:lstStyle/>
          <a:p>
            <a:pPr marL="0" indent="0">
              <a:buNone/>
            </a:pPr>
            <a:r>
              <a:rPr lang="en-IN" dirty="0"/>
              <a:t>2. FEMALE STEREOTYPES: On the birth of a girl, the equations tend to change from that minute.</a:t>
            </a:r>
          </a:p>
          <a:p>
            <a:pPr>
              <a:buFont typeface="Wingdings" panose="05000000000000000000" pitchFamily="2" charset="2"/>
              <a:buChar char="q"/>
            </a:pPr>
            <a:r>
              <a:rPr lang="en-IN" dirty="0"/>
              <a:t> Her room is perhaps decorated with the supposed feminine colour pink and dolls are brought for her.</a:t>
            </a:r>
          </a:p>
          <a:p>
            <a:pPr>
              <a:buFont typeface="Wingdings" panose="05000000000000000000" pitchFamily="2" charset="2"/>
              <a:buChar char="q"/>
            </a:pPr>
            <a:r>
              <a:rPr lang="en-IN" dirty="0"/>
              <a:t> In India, she is considered inferior to a boy child.</a:t>
            </a:r>
          </a:p>
          <a:p>
            <a:pPr>
              <a:buFont typeface="Wingdings" panose="05000000000000000000" pitchFamily="2" charset="2"/>
              <a:buChar char="q"/>
            </a:pPr>
            <a:r>
              <a:rPr lang="en-IN" dirty="0"/>
              <a:t> While growing , she is allowed to cry and express herself emotionally.</a:t>
            </a:r>
          </a:p>
          <a:p>
            <a:pPr>
              <a:buFont typeface="Wingdings" panose="05000000000000000000" pitchFamily="2" charset="2"/>
              <a:buChar char="q"/>
            </a:pPr>
            <a:r>
              <a:rPr lang="en-IN" dirty="0"/>
              <a:t> She is not encouraged to go out alone. More restrictions are forced on her.</a:t>
            </a:r>
          </a:p>
          <a:p>
            <a:pPr>
              <a:buFont typeface="Wingdings" panose="05000000000000000000" pitchFamily="2" charset="2"/>
              <a:buChar char="q"/>
            </a:pPr>
            <a:r>
              <a:rPr lang="en-IN" dirty="0"/>
              <a:t> Balancing home and family arises for her. She is not allowed to do outside for service.</a:t>
            </a:r>
          </a:p>
          <a:p>
            <a:pPr>
              <a:buFont typeface="Wingdings" panose="05000000000000000000" pitchFamily="2" charset="2"/>
              <a:buChar char="q"/>
            </a:pPr>
            <a:r>
              <a:rPr lang="en-IN" dirty="0"/>
              <a:t> While choosing a career , she is likely to be discourage from choosing careers such as civil services or defence services.</a:t>
            </a:r>
          </a:p>
          <a:p>
            <a:pPr marL="0" indent="0">
              <a:buNone/>
            </a:pPr>
            <a:r>
              <a:rPr lang="en-IN" dirty="0"/>
              <a:t>In this way , gender shapes girls and boys knowledge , values, attitudes, feelings, self esteem and skills.</a:t>
            </a:r>
          </a:p>
          <a:p>
            <a:pPr marL="0" indent="0">
              <a:buNone/>
            </a:pPr>
            <a:endParaRPr lang="en-IN" dirty="0"/>
          </a:p>
        </p:txBody>
      </p:sp>
    </p:spTree>
    <p:extLst>
      <p:ext uri="{BB962C8B-B14F-4D97-AF65-F5344CB8AC3E}">
        <p14:creationId xmlns:p14="http://schemas.microsoft.com/office/powerpoint/2010/main" xmlns="" val="306976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076A57-0DD6-4158-A984-3AA66D5F4E80}"/>
              </a:ext>
            </a:extLst>
          </p:cNvPr>
          <p:cNvSpPr>
            <a:spLocks noGrp="1"/>
          </p:cNvSpPr>
          <p:nvPr>
            <p:ph type="title"/>
          </p:nvPr>
        </p:nvSpPr>
        <p:spPr/>
        <p:txBody>
          <a:bodyPr>
            <a:normAutofit fontScale="90000"/>
          </a:bodyPr>
          <a:lstStyle/>
          <a:p>
            <a:r>
              <a:rPr lang="en-IN" dirty="0"/>
              <a:t>IMPACT/ EFFECT OF GENDER STEREOTYPES</a:t>
            </a:r>
          </a:p>
        </p:txBody>
      </p:sp>
      <p:sp>
        <p:nvSpPr>
          <p:cNvPr id="3" name="Content Placeholder 2">
            <a:extLst>
              <a:ext uri="{FF2B5EF4-FFF2-40B4-BE49-F238E27FC236}">
                <a16:creationId xmlns="" xmlns:a16="http://schemas.microsoft.com/office/drawing/2014/main" id="{E22ED36A-12BA-4D51-8EA0-A1D3312EC785}"/>
              </a:ext>
            </a:extLst>
          </p:cNvPr>
          <p:cNvSpPr>
            <a:spLocks noGrp="1"/>
          </p:cNvSpPr>
          <p:nvPr>
            <p:ph idx="1"/>
          </p:nvPr>
        </p:nvSpPr>
        <p:spPr>
          <a:xfrm>
            <a:off x="591670" y="1878828"/>
            <a:ext cx="10058400" cy="3931920"/>
          </a:xfrm>
        </p:spPr>
        <p:txBody>
          <a:bodyPr/>
          <a:lstStyle/>
          <a:p>
            <a:r>
              <a:rPr lang="en-IN" dirty="0"/>
              <a:t>Traditional gender stereotypes are most representative of the dominant culture. Gender stereotypes are extremely common in society. Society has created stereotypes of masculine and feminine behaviours and characteristics:</a:t>
            </a:r>
          </a:p>
          <a:p>
            <a:pPr marL="0" indent="0">
              <a:buNone/>
            </a:pPr>
            <a:endParaRPr lang="en-IN" dirty="0"/>
          </a:p>
        </p:txBody>
      </p:sp>
      <p:graphicFrame>
        <p:nvGraphicFramePr>
          <p:cNvPr id="4" name="Diagram 3">
            <a:extLst>
              <a:ext uri="{FF2B5EF4-FFF2-40B4-BE49-F238E27FC236}">
                <a16:creationId xmlns="" xmlns:a16="http://schemas.microsoft.com/office/drawing/2014/main" id="{EF1C1E05-8BD5-464E-A8D0-BBCF3DFA3A98}"/>
              </a:ext>
            </a:extLst>
          </p:cNvPr>
          <p:cNvGraphicFramePr/>
          <p:nvPr>
            <p:extLst>
              <p:ext uri="{D42A27DB-BD31-4B8C-83A1-F6EECF244321}">
                <p14:modId xmlns:p14="http://schemas.microsoft.com/office/powerpoint/2010/main" xmlns="" val="3782669474"/>
              </p:ext>
            </p:extLst>
          </p:nvPr>
        </p:nvGraphicFramePr>
        <p:xfrm>
          <a:off x="1649506" y="2975187"/>
          <a:ext cx="8393953" cy="3547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99588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EE02F5-D27D-4B75-8E16-B841AB0880A6}"/>
              </a:ext>
            </a:extLst>
          </p:cNvPr>
          <p:cNvSpPr>
            <a:spLocks noGrp="1"/>
          </p:cNvSpPr>
          <p:nvPr>
            <p:ph type="title"/>
          </p:nvPr>
        </p:nvSpPr>
        <p:spPr/>
        <p:txBody>
          <a:bodyPr>
            <a:normAutofit fontScale="90000"/>
          </a:bodyPr>
          <a:lstStyle/>
          <a:p>
            <a:r>
              <a:rPr lang="en-IN" dirty="0"/>
              <a:t>Effect of Media on Gender Stereotyping</a:t>
            </a:r>
          </a:p>
        </p:txBody>
      </p:sp>
      <p:sp>
        <p:nvSpPr>
          <p:cNvPr id="3" name="Content Placeholder 2">
            <a:extLst>
              <a:ext uri="{FF2B5EF4-FFF2-40B4-BE49-F238E27FC236}">
                <a16:creationId xmlns="" xmlns:a16="http://schemas.microsoft.com/office/drawing/2014/main" id="{273D2437-28EF-4B46-9F33-EA9853B38806}"/>
              </a:ext>
            </a:extLst>
          </p:cNvPr>
          <p:cNvSpPr>
            <a:spLocks noGrp="1"/>
          </p:cNvSpPr>
          <p:nvPr>
            <p:ph idx="1"/>
          </p:nvPr>
        </p:nvSpPr>
        <p:spPr/>
        <p:txBody>
          <a:bodyPr/>
          <a:lstStyle/>
          <a:p>
            <a:pPr marL="0" indent="0">
              <a:buNone/>
            </a:pPr>
            <a:r>
              <a:rPr lang="en-IN" dirty="0"/>
              <a:t>Influence of media on gender stereotyping is powerful and unavoidable. We are constantly being bombarded by media in the form of commercials and advertisements, constantly telling us who is ought to be. Media as entertainment also has a subtle influence on society’s way of thinking. Every message seen or heard on media has some impact on people. All the information presented in media is damaging representation for male and female roles.</a:t>
            </a:r>
          </a:p>
        </p:txBody>
      </p:sp>
    </p:spTree>
    <p:extLst>
      <p:ext uri="{BB962C8B-B14F-4D97-AF65-F5344CB8AC3E}">
        <p14:creationId xmlns:p14="http://schemas.microsoft.com/office/powerpoint/2010/main" xmlns="" val="1759677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 xmlns:a16="http://schemas.microsoft.com/office/drawing/2014/main" id="{FD7F2350-9897-42AD-9D85-025327E45607}"/>
              </a:ext>
            </a:extLst>
          </p:cNvPr>
          <p:cNvGraphicFramePr>
            <a:graphicFrameLocks noGrp="1"/>
          </p:cNvGraphicFramePr>
          <p:nvPr>
            <p:ph idx="1"/>
            <p:extLst>
              <p:ext uri="{D42A27DB-BD31-4B8C-83A1-F6EECF244321}">
                <p14:modId xmlns:p14="http://schemas.microsoft.com/office/powerpoint/2010/main" xmlns="" val="640330604"/>
              </p:ext>
            </p:extLst>
          </p:nvPr>
        </p:nvGraphicFramePr>
        <p:xfrm>
          <a:off x="986117" y="561509"/>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 xmlns:a16="http://schemas.microsoft.com/office/drawing/2014/main" id="{7FD3F70A-1E1F-4897-8166-333B12F9723C}"/>
              </a:ext>
            </a:extLst>
          </p:cNvPr>
          <p:cNvSpPr txBox="1"/>
          <p:nvPr/>
        </p:nvSpPr>
        <p:spPr>
          <a:xfrm>
            <a:off x="690282" y="4715435"/>
            <a:ext cx="10506635" cy="1477328"/>
          </a:xfrm>
          <a:prstGeom prst="rect">
            <a:avLst/>
          </a:prstGeom>
          <a:noFill/>
        </p:spPr>
        <p:txBody>
          <a:bodyPr wrap="square" rtlCol="0">
            <a:spAutoFit/>
          </a:bodyPr>
          <a:lstStyle/>
          <a:p>
            <a:r>
              <a:rPr lang="en-IN" dirty="0"/>
              <a:t>In this way , the media has improved greatly in the past few years. Women are slowly gaining leading roles and it is uncommon in films and serials to see men and women depicted as equals, working alongside each other in equally challenging settings. But still there is need for further improvement. Women and men are still misrepresented as stereotypes in the majority of the media.</a:t>
            </a:r>
          </a:p>
        </p:txBody>
      </p:sp>
    </p:spTree>
    <p:extLst>
      <p:ext uri="{BB962C8B-B14F-4D97-AF65-F5344CB8AC3E}">
        <p14:creationId xmlns:p14="http://schemas.microsoft.com/office/powerpoint/2010/main" xmlns="" val="2526995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FDEBA8-3E7D-4567-A93C-FEB862714E93}"/>
              </a:ext>
            </a:extLst>
          </p:cNvPr>
          <p:cNvSpPr>
            <a:spLocks noGrp="1"/>
          </p:cNvSpPr>
          <p:nvPr>
            <p:ph type="title"/>
          </p:nvPr>
        </p:nvSpPr>
        <p:spPr/>
        <p:txBody>
          <a:bodyPr/>
          <a:lstStyle/>
          <a:p>
            <a:pPr algn="ctr"/>
            <a:r>
              <a:rPr lang="en-IN" dirty="0"/>
              <a:t>CONCLUSION</a:t>
            </a:r>
          </a:p>
        </p:txBody>
      </p:sp>
      <p:sp>
        <p:nvSpPr>
          <p:cNvPr id="3" name="Content Placeholder 2">
            <a:extLst>
              <a:ext uri="{FF2B5EF4-FFF2-40B4-BE49-F238E27FC236}">
                <a16:creationId xmlns="" xmlns:a16="http://schemas.microsoft.com/office/drawing/2014/main" id="{E83996B8-9305-461A-9CA0-655ADCAD1CEB}"/>
              </a:ext>
            </a:extLst>
          </p:cNvPr>
          <p:cNvSpPr>
            <a:spLocks noGrp="1"/>
          </p:cNvSpPr>
          <p:nvPr>
            <p:ph idx="1"/>
          </p:nvPr>
        </p:nvSpPr>
        <p:spPr/>
        <p:txBody>
          <a:bodyPr/>
          <a:lstStyle/>
          <a:p>
            <a:pPr marL="0" indent="0" algn="just">
              <a:buNone/>
            </a:pPr>
            <a:r>
              <a:rPr lang="en-IN" dirty="0"/>
              <a:t>This stereotype becomes embedded in human mind and is passed on from generation to generation as an acceptable view of male and female gender roles. Stereotypes are based on limited information or unverified facts are generalized and not necessarily accurate. They are necessarily untrue, but they blind spots which hamper objective and carefree thinking and behaviour. They mere highlight certain generalised characteristics of people, social groups or communities but neglect the differences between them </a:t>
            </a:r>
            <a:r>
              <a:rPr lang="en-IN" dirty="0" smtClean="0"/>
              <a:t>and between individuals.</a:t>
            </a:r>
            <a:endParaRPr lang="en-IN" dirty="0"/>
          </a:p>
        </p:txBody>
      </p:sp>
    </p:spTree>
    <p:extLst>
      <p:ext uri="{BB962C8B-B14F-4D97-AF65-F5344CB8AC3E}">
        <p14:creationId xmlns:p14="http://schemas.microsoft.com/office/powerpoint/2010/main" xmlns="" val="26311706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204</TotalTime>
  <Words>1422</Words>
  <Application>Microsoft Office PowerPoint</Application>
  <PresentationFormat>Custom</PresentationFormat>
  <Paragraphs>62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Savon</vt:lpstr>
      <vt:lpstr>Gender stereotypes</vt:lpstr>
      <vt:lpstr>Gender Stereotypes</vt:lpstr>
      <vt:lpstr>Concepts of Gender Stereotypes</vt:lpstr>
      <vt:lpstr>Slide 4</vt:lpstr>
      <vt:lpstr>Definition of Gender Stereotype</vt:lpstr>
      <vt:lpstr>Basic examples of Gender Stereotypes</vt:lpstr>
      <vt:lpstr>Slide 7</vt:lpstr>
      <vt:lpstr>Conclusion</vt:lpstr>
      <vt:lpstr>Common gender stereotypes in Indian Culture</vt:lpstr>
      <vt:lpstr>Common Gender stereotypes in Indian Culture-</vt:lpstr>
      <vt:lpstr>Slide 11</vt:lpstr>
      <vt:lpstr>IMPACT/ EFFECT OF GENDER STEREOTYPES</vt:lpstr>
      <vt:lpstr>Effect of Media on Gender Stereotyping</vt:lpstr>
      <vt:lpstr>Slide 14</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gender stereotypes in Indian Culture</dc:title>
  <dc:creator>namrata</dc:creator>
  <cp:lastModifiedBy>Sabhya</cp:lastModifiedBy>
  <cp:revision>20</cp:revision>
  <dcterms:created xsi:type="dcterms:W3CDTF">2022-04-23T07:17:48Z</dcterms:created>
  <dcterms:modified xsi:type="dcterms:W3CDTF">2022-08-04T05:56:39Z</dcterms:modified>
</cp:coreProperties>
</file>