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05" r:id="rId3"/>
    <p:sldId id="297" r:id="rId4"/>
    <p:sldId id="274" r:id="rId5"/>
    <p:sldId id="276" r:id="rId6"/>
    <p:sldId id="280" r:id="rId7"/>
    <p:sldId id="279" r:id="rId8"/>
    <p:sldId id="282" r:id="rId9"/>
    <p:sldId id="284" r:id="rId10"/>
    <p:sldId id="286" r:id="rId11"/>
    <p:sldId id="288" r:id="rId12"/>
    <p:sldId id="257" r:id="rId13"/>
    <p:sldId id="258" r:id="rId14"/>
    <p:sldId id="259" r:id="rId15"/>
    <p:sldId id="260" r:id="rId16"/>
    <p:sldId id="261" r:id="rId17"/>
    <p:sldId id="262" r:id="rId18"/>
    <p:sldId id="263" r:id="rId19"/>
    <p:sldId id="264" r:id="rId20"/>
    <p:sldId id="265" r:id="rId21"/>
    <p:sldId id="266" r:id="rId22"/>
    <p:sldId id="267" r:id="rId23"/>
    <p:sldId id="289" r:id="rId24"/>
    <p:sldId id="291" r:id="rId25"/>
    <p:sldId id="293" r:id="rId26"/>
    <p:sldId id="300" r:id="rId27"/>
    <p:sldId id="301" r:id="rId28"/>
    <p:sldId id="302" r:id="rId29"/>
    <p:sldId id="303" r:id="rId30"/>
    <p:sldId id="304" r:id="rId31"/>
    <p:sldId id="268" r:id="rId32"/>
    <p:sldId id="269" r:id="rId33"/>
    <p:sldId id="299" r:id="rId34"/>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34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AE16C46-3FDB-4C65-ADF2-A26B02566045}" type="doc">
      <dgm:prSet loTypeId="urn:microsoft.com/office/officeart/2005/8/layout/radial3" loCatId="cycle" qsTypeId="urn:microsoft.com/office/officeart/2005/8/quickstyle/3d3" qsCatId="3D" csTypeId="urn:microsoft.com/office/officeart/2005/8/colors/colorful5" csCatId="colorful" phldr="1"/>
      <dgm:spPr/>
      <dgm:t>
        <a:bodyPr/>
        <a:lstStyle/>
        <a:p>
          <a:endParaRPr lang="en-US"/>
        </a:p>
      </dgm:t>
    </dgm:pt>
    <dgm:pt modelId="{7B6E0A4E-E385-4122-BBF3-75310E7380CC}">
      <dgm:prSet phldrT="[Text]"/>
      <dgm:spPr/>
      <dgm:t>
        <a:bodyPr/>
        <a:lstStyle/>
        <a:p>
          <a:r>
            <a:rPr lang="en-US" dirty="0" smtClean="0"/>
            <a:t>Types of writing styles</a:t>
          </a:r>
          <a:endParaRPr lang="en-US" dirty="0"/>
        </a:p>
      </dgm:t>
    </dgm:pt>
    <dgm:pt modelId="{3DC27D73-5BFA-4F20-8503-3C476B12342E}" cxnId="{43572745-87DC-40A0-9798-DFDBF3D33787}" type="parTrans">
      <dgm:prSet/>
      <dgm:spPr/>
      <dgm:t>
        <a:bodyPr/>
        <a:lstStyle/>
        <a:p>
          <a:endParaRPr lang="en-US"/>
        </a:p>
      </dgm:t>
    </dgm:pt>
    <dgm:pt modelId="{46140486-A620-4724-A4B2-8921D349AF7C}" cxnId="{43572745-87DC-40A0-9798-DFDBF3D33787}" type="sibTrans">
      <dgm:prSet/>
      <dgm:spPr/>
      <dgm:t>
        <a:bodyPr/>
        <a:lstStyle/>
        <a:p>
          <a:endParaRPr lang="en-US"/>
        </a:p>
      </dgm:t>
    </dgm:pt>
    <dgm:pt modelId="{D2BC5DB9-64C5-4199-AED7-29DC97C26FC0}">
      <dgm:prSet phldrT="[Text]" custT="1"/>
      <dgm:spPr/>
      <dgm:t>
        <a:bodyPr/>
        <a:lstStyle/>
        <a:p>
          <a:r>
            <a:rPr lang="en-US" sz="2800" dirty="0" smtClean="0"/>
            <a:t>1.</a:t>
          </a:r>
        </a:p>
        <a:p>
          <a:r>
            <a:rPr lang="en-US" sz="2800" dirty="0" smtClean="0"/>
            <a:t>Narrative</a:t>
          </a:r>
          <a:r>
            <a:rPr lang="en-US" sz="1400" dirty="0" smtClean="0"/>
            <a:t> </a:t>
          </a:r>
          <a:r>
            <a:rPr lang="en-US" sz="2800" dirty="0" smtClean="0"/>
            <a:t>style</a:t>
          </a:r>
          <a:endParaRPr lang="en-US" sz="1400" dirty="0"/>
        </a:p>
      </dgm:t>
    </dgm:pt>
    <dgm:pt modelId="{1BC9B6CE-4B9B-4C05-9BAC-947BED11C88C}" cxnId="{7EECB993-5432-457A-B083-CB591821840E}" type="parTrans">
      <dgm:prSet/>
      <dgm:spPr/>
      <dgm:t>
        <a:bodyPr/>
        <a:lstStyle/>
        <a:p>
          <a:endParaRPr lang="en-US"/>
        </a:p>
      </dgm:t>
    </dgm:pt>
    <dgm:pt modelId="{4FC33BDF-B630-4D6C-B525-6F5E70901BF5}" cxnId="{7EECB993-5432-457A-B083-CB591821840E}" type="sibTrans">
      <dgm:prSet/>
      <dgm:spPr/>
      <dgm:t>
        <a:bodyPr/>
        <a:lstStyle/>
        <a:p>
          <a:endParaRPr lang="en-US"/>
        </a:p>
      </dgm:t>
    </dgm:pt>
    <dgm:pt modelId="{C12DF9DF-82CA-4A96-B24E-66E6FDE278CB}">
      <dgm:prSet phldrT="[Text]" custT="1"/>
      <dgm:spPr/>
      <dgm:t>
        <a:bodyPr/>
        <a:lstStyle/>
        <a:p>
          <a:r>
            <a:rPr lang="en-US" sz="2400" dirty="0" smtClean="0"/>
            <a:t>2.</a:t>
          </a:r>
        </a:p>
        <a:p>
          <a:r>
            <a:rPr lang="en-US" sz="2400" dirty="0" smtClean="0"/>
            <a:t>Persuasive style</a:t>
          </a:r>
          <a:endParaRPr lang="en-US" sz="2400" dirty="0"/>
        </a:p>
      </dgm:t>
    </dgm:pt>
    <dgm:pt modelId="{CB09332D-C3E3-4FB3-9096-97079DA46505}" cxnId="{63686B44-C86C-47B6-A842-43A875D266B2}" type="parTrans">
      <dgm:prSet/>
      <dgm:spPr/>
      <dgm:t>
        <a:bodyPr/>
        <a:lstStyle/>
        <a:p>
          <a:endParaRPr lang="en-US"/>
        </a:p>
      </dgm:t>
    </dgm:pt>
    <dgm:pt modelId="{88DA339C-503B-4DEA-A2C9-B66228924291}" cxnId="{63686B44-C86C-47B6-A842-43A875D266B2}" type="sibTrans">
      <dgm:prSet/>
      <dgm:spPr/>
      <dgm:t>
        <a:bodyPr/>
        <a:lstStyle/>
        <a:p>
          <a:endParaRPr lang="en-US"/>
        </a:p>
      </dgm:t>
    </dgm:pt>
    <dgm:pt modelId="{2ED136B3-7528-492F-A9EC-171E635CA035}">
      <dgm:prSet phldrT="[Text]" custT="1"/>
      <dgm:spPr/>
      <dgm:t>
        <a:bodyPr/>
        <a:lstStyle/>
        <a:p>
          <a:r>
            <a:rPr lang="en-US" sz="2400" dirty="0" smtClean="0"/>
            <a:t>3.</a:t>
          </a:r>
        </a:p>
        <a:p>
          <a:r>
            <a:rPr lang="en-US" sz="2400" dirty="0" smtClean="0"/>
            <a:t>Descriptive styles</a:t>
          </a:r>
          <a:endParaRPr lang="en-US" sz="2400" dirty="0"/>
        </a:p>
      </dgm:t>
    </dgm:pt>
    <dgm:pt modelId="{7B7A0838-E674-439C-BE64-D913F6C48D9D}" cxnId="{DD1DA240-8E67-47A1-B894-831D48B7446B}" type="parTrans">
      <dgm:prSet/>
      <dgm:spPr/>
      <dgm:t>
        <a:bodyPr/>
        <a:lstStyle/>
        <a:p>
          <a:endParaRPr lang="en-US"/>
        </a:p>
      </dgm:t>
    </dgm:pt>
    <dgm:pt modelId="{14852F2D-6130-41E8-9315-93D53E0A1EE4}" cxnId="{DD1DA240-8E67-47A1-B894-831D48B7446B}" type="sibTrans">
      <dgm:prSet/>
      <dgm:spPr/>
      <dgm:t>
        <a:bodyPr/>
        <a:lstStyle/>
        <a:p>
          <a:endParaRPr lang="en-US"/>
        </a:p>
      </dgm:t>
    </dgm:pt>
    <dgm:pt modelId="{5DBBC5E7-5412-4AA5-84B7-1E6D396CCF70}">
      <dgm:prSet phldrT="[Text]" custT="1"/>
      <dgm:spPr/>
      <dgm:t>
        <a:bodyPr/>
        <a:lstStyle/>
        <a:p>
          <a:r>
            <a:rPr lang="en-US" sz="2400" dirty="0" smtClean="0"/>
            <a:t>4.</a:t>
          </a:r>
        </a:p>
        <a:p>
          <a:r>
            <a:rPr lang="en-US" sz="2400" dirty="0" smtClean="0"/>
            <a:t>Expository style</a:t>
          </a:r>
          <a:endParaRPr lang="en-US" sz="2400" dirty="0"/>
        </a:p>
      </dgm:t>
    </dgm:pt>
    <dgm:pt modelId="{EDE73253-D238-4CFE-991C-A5DAB0431EAC}" cxnId="{6D852DB2-FF75-4124-B76F-EA1B4D524C56}" type="parTrans">
      <dgm:prSet/>
      <dgm:spPr/>
      <dgm:t>
        <a:bodyPr/>
        <a:lstStyle/>
        <a:p>
          <a:endParaRPr lang="en-US"/>
        </a:p>
      </dgm:t>
    </dgm:pt>
    <dgm:pt modelId="{D0188DDE-35AF-4AD6-A3D5-9E2E29AFB756}" cxnId="{6D852DB2-FF75-4124-B76F-EA1B4D524C56}" type="sibTrans">
      <dgm:prSet/>
      <dgm:spPr/>
      <dgm:t>
        <a:bodyPr/>
        <a:lstStyle/>
        <a:p>
          <a:endParaRPr lang="en-US"/>
        </a:p>
      </dgm:t>
    </dgm:pt>
    <dgm:pt modelId="{7D3D79F3-BEB1-47F1-8E65-79E9A9D8BE20}" type="pres">
      <dgm:prSet presAssocID="{EAE16C46-3FDB-4C65-ADF2-A26B02566045}" presName="composite" presStyleCnt="0">
        <dgm:presLayoutVars>
          <dgm:chMax val="1"/>
          <dgm:dir/>
          <dgm:resizeHandles val="exact"/>
        </dgm:presLayoutVars>
      </dgm:prSet>
      <dgm:spPr/>
      <dgm:t>
        <a:bodyPr/>
        <a:lstStyle/>
        <a:p>
          <a:endParaRPr lang="en-US"/>
        </a:p>
      </dgm:t>
    </dgm:pt>
    <dgm:pt modelId="{EA576F86-72DD-49BA-8536-1835FEE00849}" type="pres">
      <dgm:prSet presAssocID="{EAE16C46-3FDB-4C65-ADF2-A26B02566045}" presName="radial" presStyleCnt="0">
        <dgm:presLayoutVars>
          <dgm:animLvl val="ctr"/>
        </dgm:presLayoutVars>
      </dgm:prSet>
      <dgm:spPr/>
    </dgm:pt>
    <dgm:pt modelId="{39F8DD27-1523-450B-B5A7-73A9260E9BE8}" type="pres">
      <dgm:prSet presAssocID="{7B6E0A4E-E385-4122-BBF3-75310E7380CC}" presName="centerShape" presStyleLbl="vennNode1" presStyleIdx="0" presStyleCnt="5" custLinFactNeighborX="-825" custLinFactNeighborY="-2854"/>
      <dgm:spPr/>
      <dgm:t>
        <a:bodyPr/>
        <a:lstStyle/>
        <a:p>
          <a:endParaRPr lang="en-US"/>
        </a:p>
      </dgm:t>
    </dgm:pt>
    <dgm:pt modelId="{D37336F8-AB8D-44D9-BC39-4C854C5BBA9F}" type="pres">
      <dgm:prSet presAssocID="{D2BC5DB9-64C5-4199-AED7-29DC97C26FC0}" presName="node" presStyleLbl="vennNode1" presStyleIdx="1" presStyleCnt="5" custScaleX="186317">
        <dgm:presLayoutVars>
          <dgm:bulletEnabled val="1"/>
        </dgm:presLayoutVars>
      </dgm:prSet>
      <dgm:spPr/>
      <dgm:t>
        <a:bodyPr/>
        <a:lstStyle/>
        <a:p>
          <a:endParaRPr lang="en-US"/>
        </a:p>
      </dgm:t>
    </dgm:pt>
    <dgm:pt modelId="{256EF1D6-FF37-4A61-962C-1FFFC206089D}" type="pres">
      <dgm:prSet presAssocID="{C12DF9DF-82CA-4A96-B24E-66E6FDE278CB}" presName="node" presStyleLbl="vennNode1" presStyleIdx="2" presStyleCnt="5" custScaleX="192928" custRadScaleRad="140137" custRadScaleInc="-977">
        <dgm:presLayoutVars>
          <dgm:bulletEnabled val="1"/>
        </dgm:presLayoutVars>
      </dgm:prSet>
      <dgm:spPr/>
      <dgm:t>
        <a:bodyPr/>
        <a:lstStyle/>
        <a:p>
          <a:endParaRPr lang="en-US"/>
        </a:p>
      </dgm:t>
    </dgm:pt>
    <dgm:pt modelId="{5E67D11F-7B77-4DBD-B183-0E4442384E54}" type="pres">
      <dgm:prSet presAssocID="{2ED136B3-7528-492F-A9EC-171E635CA035}" presName="node" presStyleLbl="vennNode1" presStyleIdx="3" presStyleCnt="5" custScaleX="182115">
        <dgm:presLayoutVars>
          <dgm:bulletEnabled val="1"/>
        </dgm:presLayoutVars>
      </dgm:prSet>
      <dgm:spPr/>
      <dgm:t>
        <a:bodyPr/>
        <a:lstStyle/>
        <a:p>
          <a:endParaRPr lang="en-US"/>
        </a:p>
      </dgm:t>
    </dgm:pt>
    <dgm:pt modelId="{DB517026-CFD9-4295-9E65-3DB784B87FFE}" type="pres">
      <dgm:prSet presAssocID="{5DBBC5E7-5412-4AA5-84B7-1E6D396CCF70}" presName="node" presStyleLbl="vennNode1" presStyleIdx="4" presStyleCnt="5" custScaleX="164444" custRadScaleRad="145817" custRadScaleInc="939">
        <dgm:presLayoutVars>
          <dgm:bulletEnabled val="1"/>
        </dgm:presLayoutVars>
      </dgm:prSet>
      <dgm:spPr/>
      <dgm:t>
        <a:bodyPr/>
        <a:lstStyle/>
        <a:p>
          <a:endParaRPr lang="en-US"/>
        </a:p>
      </dgm:t>
    </dgm:pt>
  </dgm:ptLst>
  <dgm:cxnLst>
    <dgm:cxn modelId="{9E533E91-C796-4145-BB65-CDD6E8C33B47}" type="presOf" srcId="{7B6E0A4E-E385-4122-BBF3-75310E7380CC}" destId="{39F8DD27-1523-450B-B5A7-73A9260E9BE8}" srcOrd="0" destOrd="0" presId="urn:microsoft.com/office/officeart/2005/8/layout/radial3"/>
    <dgm:cxn modelId="{F204141A-0400-412C-8CD6-4F223274D7D1}" type="presOf" srcId="{C12DF9DF-82CA-4A96-B24E-66E6FDE278CB}" destId="{256EF1D6-FF37-4A61-962C-1FFFC206089D}" srcOrd="0" destOrd="0" presId="urn:microsoft.com/office/officeart/2005/8/layout/radial3"/>
    <dgm:cxn modelId="{0999E222-E2F4-4070-AF76-141C4256F3C1}" type="presOf" srcId="{5DBBC5E7-5412-4AA5-84B7-1E6D396CCF70}" destId="{DB517026-CFD9-4295-9E65-3DB784B87FFE}" srcOrd="0" destOrd="0" presId="urn:microsoft.com/office/officeart/2005/8/layout/radial3"/>
    <dgm:cxn modelId="{6D852DB2-FF75-4124-B76F-EA1B4D524C56}" srcId="{7B6E0A4E-E385-4122-BBF3-75310E7380CC}" destId="{5DBBC5E7-5412-4AA5-84B7-1E6D396CCF70}" srcOrd="3" destOrd="0" parTransId="{EDE73253-D238-4CFE-991C-A5DAB0431EAC}" sibTransId="{D0188DDE-35AF-4AD6-A3D5-9E2E29AFB756}"/>
    <dgm:cxn modelId="{08EA53E3-EEFA-432C-947D-80A66CC15295}" type="presOf" srcId="{EAE16C46-3FDB-4C65-ADF2-A26B02566045}" destId="{7D3D79F3-BEB1-47F1-8E65-79E9A9D8BE20}" srcOrd="0" destOrd="0" presId="urn:microsoft.com/office/officeart/2005/8/layout/radial3"/>
    <dgm:cxn modelId="{DD1DA240-8E67-47A1-B894-831D48B7446B}" srcId="{7B6E0A4E-E385-4122-BBF3-75310E7380CC}" destId="{2ED136B3-7528-492F-A9EC-171E635CA035}" srcOrd="2" destOrd="0" parTransId="{7B7A0838-E674-439C-BE64-D913F6C48D9D}" sibTransId="{14852F2D-6130-41E8-9315-93D53E0A1EE4}"/>
    <dgm:cxn modelId="{7EECB993-5432-457A-B083-CB591821840E}" srcId="{7B6E0A4E-E385-4122-BBF3-75310E7380CC}" destId="{D2BC5DB9-64C5-4199-AED7-29DC97C26FC0}" srcOrd="0" destOrd="0" parTransId="{1BC9B6CE-4B9B-4C05-9BAC-947BED11C88C}" sibTransId="{4FC33BDF-B630-4D6C-B525-6F5E70901BF5}"/>
    <dgm:cxn modelId="{43572745-87DC-40A0-9798-DFDBF3D33787}" srcId="{EAE16C46-3FDB-4C65-ADF2-A26B02566045}" destId="{7B6E0A4E-E385-4122-BBF3-75310E7380CC}" srcOrd="0" destOrd="0" parTransId="{3DC27D73-5BFA-4F20-8503-3C476B12342E}" sibTransId="{46140486-A620-4724-A4B2-8921D349AF7C}"/>
    <dgm:cxn modelId="{63686B44-C86C-47B6-A842-43A875D266B2}" srcId="{7B6E0A4E-E385-4122-BBF3-75310E7380CC}" destId="{C12DF9DF-82CA-4A96-B24E-66E6FDE278CB}" srcOrd="1" destOrd="0" parTransId="{CB09332D-C3E3-4FB3-9096-97079DA46505}" sibTransId="{88DA339C-503B-4DEA-A2C9-B66228924291}"/>
    <dgm:cxn modelId="{F1799320-25CA-4447-A556-8DF35D04FEA9}" type="presOf" srcId="{D2BC5DB9-64C5-4199-AED7-29DC97C26FC0}" destId="{D37336F8-AB8D-44D9-BC39-4C854C5BBA9F}" srcOrd="0" destOrd="0" presId="urn:microsoft.com/office/officeart/2005/8/layout/radial3"/>
    <dgm:cxn modelId="{31F9E80F-D266-4A23-806A-03B0CF9AB0AC}" type="presOf" srcId="{2ED136B3-7528-492F-A9EC-171E635CA035}" destId="{5E67D11F-7B77-4DBD-B183-0E4442384E54}" srcOrd="0" destOrd="0" presId="urn:microsoft.com/office/officeart/2005/8/layout/radial3"/>
    <dgm:cxn modelId="{FEA9D56A-5132-401B-BFD1-646BBCFFD04E}" type="presParOf" srcId="{7D3D79F3-BEB1-47F1-8E65-79E9A9D8BE20}" destId="{EA576F86-72DD-49BA-8536-1835FEE00849}" srcOrd="0" destOrd="0" presId="urn:microsoft.com/office/officeart/2005/8/layout/radial3"/>
    <dgm:cxn modelId="{708AEA1D-F69B-4BBB-A01B-35CCB4D81B83}" type="presParOf" srcId="{EA576F86-72DD-49BA-8536-1835FEE00849}" destId="{39F8DD27-1523-450B-B5A7-73A9260E9BE8}" srcOrd="0" destOrd="0" presId="urn:microsoft.com/office/officeart/2005/8/layout/radial3"/>
    <dgm:cxn modelId="{105C72F1-990B-4EEB-8DAE-1F7FAC4C25B0}" type="presParOf" srcId="{EA576F86-72DD-49BA-8536-1835FEE00849}" destId="{D37336F8-AB8D-44D9-BC39-4C854C5BBA9F}" srcOrd="1" destOrd="0" presId="urn:microsoft.com/office/officeart/2005/8/layout/radial3"/>
    <dgm:cxn modelId="{F76C37B5-B325-47DB-BC11-527863AD2BC1}" type="presParOf" srcId="{EA576F86-72DD-49BA-8536-1835FEE00849}" destId="{256EF1D6-FF37-4A61-962C-1FFFC206089D}" srcOrd="2" destOrd="0" presId="urn:microsoft.com/office/officeart/2005/8/layout/radial3"/>
    <dgm:cxn modelId="{6F7F88DD-11BF-4907-BCA6-71BFB761A734}" type="presParOf" srcId="{EA576F86-72DD-49BA-8536-1835FEE00849}" destId="{5E67D11F-7B77-4DBD-B183-0E4442384E54}" srcOrd="3" destOrd="0" presId="urn:microsoft.com/office/officeart/2005/8/layout/radial3"/>
    <dgm:cxn modelId="{0C9C5FBB-023A-472E-98D4-4852A47F8EC5}" type="presParOf" srcId="{EA576F86-72DD-49BA-8536-1835FEE00849}" destId="{DB517026-CFD9-4295-9E65-3DB784B87FFE}" srcOrd="4" destOrd="0" presId="urn:microsoft.com/office/officeart/2005/8/layout/radial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9752CC-2D15-44EC-878F-C78F153499B3}"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US"/>
        </a:p>
      </dgm:t>
    </dgm:pt>
    <dgm:pt modelId="{07F3D996-5DA2-4BBE-B9C5-66C7682E435E}">
      <dgm:prSet phldrT="[Text]" custT="1"/>
      <dgm:spPr/>
      <dgm:t>
        <a:bodyPr/>
        <a:lstStyle/>
        <a:p>
          <a:r>
            <a:rPr lang="en-US" sz="2000" dirty="0" smtClean="0">
              <a:solidFill>
                <a:srgbClr val="C00000"/>
              </a:solidFill>
            </a:rPr>
            <a:t>Being </a:t>
          </a:r>
          <a:r>
            <a:rPr lang="en-US" sz="2000" dirty="0" err="1" smtClean="0">
              <a:solidFill>
                <a:srgbClr val="C00000"/>
              </a:solidFill>
            </a:rPr>
            <a:t>narrativeTells</a:t>
          </a:r>
          <a:r>
            <a:rPr lang="en-US" sz="2000" dirty="0" smtClean="0">
              <a:solidFill>
                <a:srgbClr val="C00000"/>
              </a:solidFill>
            </a:rPr>
            <a:t> a story</a:t>
          </a:r>
          <a:endParaRPr lang="en-US" sz="2000" dirty="0">
            <a:solidFill>
              <a:srgbClr val="C00000"/>
            </a:solidFill>
          </a:endParaRPr>
        </a:p>
      </dgm:t>
    </dgm:pt>
    <dgm:pt modelId="{C61FAA00-AEE1-4AF2-BA7D-7E6E935E1F3A}" cxnId="{BE008C19-9C0F-423B-BD02-1FFE878F94E4}" type="parTrans">
      <dgm:prSet/>
      <dgm:spPr/>
      <dgm:t>
        <a:bodyPr/>
        <a:lstStyle/>
        <a:p>
          <a:endParaRPr lang="en-US"/>
        </a:p>
      </dgm:t>
    </dgm:pt>
    <dgm:pt modelId="{86577A8A-468A-4DA7-A77B-FE635809C0EF}" cxnId="{BE008C19-9C0F-423B-BD02-1FFE878F94E4}" type="sibTrans">
      <dgm:prSet/>
      <dgm:spPr/>
      <dgm:t>
        <a:bodyPr/>
        <a:lstStyle/>
        <a:p>
          <a:endParaRPr lang="en-US"/>
        </a:p>
      </dgm:t>
    </dgm:pt>
    <dgm:pt modelId="{20334DE9-3FE9-455E-BC69-A205F4B38661}">
      <dgm:prSet phldrT="[Text]" custT="1"/>
      <dgm:spPr/>
      <dgm:t>
        <a:bodyPr/>
        <a:lstStyle/>
        <a:p>
          <a:r>
            <a:rPr lang="en-US" sz="1600" dirty="0" smtClean="0">
              <a:solidFill>
                <a:srgbClr val="C00000"/>
              </a:solidFill>
            </a:rPr>
            <a:t>To tell a story</a:t>
          </a:r>
          <a:endParaRPr lang="en-US" sz="1600" dirty="0">
            <a:solidFill>
              <a:srgbClr val="C00000"/>
            </a:solidFill>
          </a:endParaRPr>
        </a:p>
      </dgm:t>
    </dgm:pt>
    <dgm:pt modelId="{D4E21BB7-1B57-46EE-B881-28D60C53EA64}" cxnId="{A9038DB6-4559-4363-83C2-38569CEBAA33}" type="parTrans">
      <dgm:prSet/>
      <dgm:spPr/>
      <dgm:t>
        <a:bodyPr/>
        <a:lstStyle/>
        <a:p>
          <a:endParaRPr lang="en-US"/>
        </a:p>
      </dgm:t>
    </dgm:pt>
    <dgm:pt modelId="{14591E79-9643-4047-B2AF-1F8E6FB1F982}" cxnId="{A9038DB6-4559-4363-83C2-38569CEBAA33}" type="sibTrans">
      <dgm:prSet/>
      <dgm:spPr/>
      <dgm:t>
        <a:bodyPr/>
        <a:lstStyle/>
        <a:p>
          <a:endParaRPr lang="en-US"/>
        </a:p>
      </dgm:t>
    </dgm:pt>
    <dgm:pt modelId="{23C9C341-F6EE-403C-8FC4-2C8C14BB49A3}">
      <dgm:prSet phldrT="[Text]" custT="1"/>
      <dgm:spPr/>
      <dgm:t>
        <a:bodyPr/>
        <a:lstStyle/>
        <a:p>
          <a:r>
            <a:rPr lang="en-US" sz="1600" dirty="0" smtClean="0">
              <a:solidFill>
                <a:srgbClr val="C00000"/>
              </a:solidFill>
            </a:rPr>
            <a:t>Novels</a:t>
          </a:r>
        </a:p>
        <a:p>
          <a:r>
            <a:rPr lang="en-US" sz="1600" dirty="0" smtClean="0">
              <a:solidFill>
                <a:srgbClr val="C00000"/>
              </a:solidFill>
            </a:rPr>
            <a:t>Short story</a:t>
          </a:r>
        </a:p>
        <a:p>
          <a:r>
            <a:rPr lang="en-US" sz="1600" dirty="0" smtClean="0">
              <a:solidFill>
                <a:srgbClr val="C00000"/>
              </a:solidFill>
            </a:rPr>
            <a:t>poetry</a:t>
          </a:r>
          <a:endParaRPr lang="en-US" sz="1600" dirty="0">
            <a:solidFill>
              <a:srgbClr val="C00000"/>
            </a:solidFill>
          </a:endParaRPr>
        </a:p>
      </dgm:t>
    </dgm:pt>
    <dgm:pt modelId="{8B202048-21B0-473C-809A-D33195C8390E}" cxnId="{BEF5C1EE-678E-4B3C-9111-6D55A84410E2}" type="parTrans">
      <dgm:prSet/>
      <dgm:spPr/>
      <dgm:t>
        <a:bodyPr/>
        <a:lstStyle/>
        <a:p>
          <a:endParaRPr lang="en-US"/>
        </a:p>
      </dgm:t>
    </dgm:pt>
    <dgm:pt modelId="{C7A9C0E7-5032-4904-A02B-3CEA0E2319E7}" cxnId="{BEF5C1EE-678E-4B3C-9111-6D55A84410E2}" type="sibTrans">
      <dgm:prSet/>
      <dgm:spPr/>
      <dgm:t>
        <a:bodyPr/>
        <a:lstStyle/>
        <a:p>
          <a:endParaRPr lang="en-US"/>
        </a:p>
      </dgm:t>
    </dgm:pt>
    <dgm:pt modelId="{BEE37604-D16D-43F0-9680-2CA7BD1481D2}">
      <dgm:prSet phldrT="[Text]" custT="1"/>
      <dgm:spPr/>
      <dgm:t>
        <a:bodyPr/>
        <a:lstStyle/>
        <a:p>
          <a:r>
            <a:rPr lang="en-US" sz="1800" dirty="0" smtClean="0">
              <a:solidFill>
                <a:srgbClr val="C00000"/>
              </a:solidFill>
            </a:rPr>
            <a:t>Situations</a:t>
          </a:r>
        </a:p>
        <a:p>
          <a:r>
            <a:rPr lang="en-US" sz="1800" dirty="0" smtClean="0">
              <a:solidFill>
                <a:srgbClr val="C00000"/>
              </a:solidFill>
            </a:rPr>
            <a:t>Dispute</a:t>
          </a:r>
        </a:p>
        <a:p>
          <a:r>
            <a:rPr lang="en-US" sz="1800" dirty="0" smtClean="0">
              <a:solidFill>
                <a:srgbClr val="C00000"/>
              </a:solidFill>
            </a:rPr>
            <a:t>Conflict</a:t>
          </a:r>
        </a:p>
        <a:p>
          <a:r>
            <a:rPr lang="en-US" sz="1800" dirty="0" smtClean="0">
              <a:solidFill>
                <a:srgbClr val="C00000"/>
              </a:solidFill>
            </a:rPr>
            <a:t>Actions</a:t>
          </a:r>
        </a:p>
        <a:p>
          <a:r>
            <a:rPr lang="en-US" sz="1800" dirty="0" smtClean="0">
              <a:solidFill>
                <a:srgbClr val="C00000"/>
              </a:solidFill>
            </a:rPr>
            <a:t>problems</a:t>
          </a:r>
          <a:endParaRPr lang="en-US" sz="1800" dirty="0">
            <a:solidFill>
              <a:srgbClr val="C00000"/>
            </a:solidFill>
          </a:endParaRPr>
        </a:p>
      </dgm:t>
    </dgm:pt>
    <dgm:pt modelId="{51AFC852-FE4E-465B-BEE9-3C382505A64A}" cxnId="{BF3CC86F-C1CC-46CE-879A-9135D6495623}" type="parTrans">
      <dgm:prSet/>
      <dgm:spPr/>
      <dgm:t>
        <a:bodyPr/>
        <a:lstStyle/>
        <a:p>
          <a:endParaRPr lang="en-US"/>
        </a:p>
      </dgm:t>
    </dgm:pt>
    <dgm:pt modelId="{9F0BBDCA-0091-4626-89A1-27B977332F12}" cxnId="{BF3CC86F-C1CC-46CE-879A-9135D6495623}" type="sibTrans">
      <dgm:prSet/>
      <dgm:spPr/>
      <dgm:t>
        <a:bodyPr/>
        <a:lstStyle/>
        <a:p>
          <a:endParaRPr lang="en-US"/>
        </a:p>
      </dgm:t>
    </dgm:pt>
    <dgm:pt modelId="{F85BB6B8-205B-4F72-8823-5DEF73E3CF61}">
      <dgm:prSet phldrT="[Text]" custT="1"/>
      <dgm:spPr/>
      <dgm:t>
        <a:bodyPr/>
        <a:lstStyle/>
        <a:p>
          <a:r>
            <a:rPr lang="en-US" sz="1800" dirty="0" smtClean="0">
              <a:solidFill>
                <a:srgbClr val="C00000"/>
              </a:solidFill>
            </a:rPr>
            <a:t>Definite n logical beginning</a:t>
          </a:r>
        </a:p>
        <a:p>
          <a:r>
            <a:rPr lang="en-US" sz="1800" dirty="0" smtClean="0">
              <a:solidFill>
                <a:srgbClr val="C00000"/>
              </a:solidFill>
            </a:rPr>
            <a:t>Interval </a:t>
          </a:r>
        </a:p>
        <a:p>
          <a:r>
            <a:rPr lang="en-US" sz="1800" dirty="0" smtClean="0">
              <a:solidFill>
                <a:srgbClr val="C00000"/>
              </a:solidFill>
            </a:rPr>
            <a:t>ending</a:t>
          </a:r>
          <a:endParaRPr lang="en-US" sz="1800" dirty="0">
            <a:solidFill>
              <a:srgbClr val="C00000"/>
            </a:solidFill>
          </a:endParaRPr>
        </a:p>
      </dgm:t>
    </dgm:pt>
    <dgm:pt modelId="{6396F5A0-D49C-4249-A615-C22C2D75D3C2}" cxnId="{4E9227CE-A645-4498-B85C-173B25DB483E}" type="parTrans">
      <dgm:prSet/>
      <dgm:spPr/>
      <dgm:t>
        <a:bodyPr/>
        <a:lstStyle/>
        <a:p>
          <a:endParaRPr lang="en-US"/>
        </a:p>
      </dgm:t>
    </dgm:pt>
    <dgm:pt modelId="{FF374151-2572-4D99-A663-5A101A633667}" cxnId="{4E9227CE-A645-4498-B85C-173B25DB483E}" type="sibTrans">
      <dgm:prSet/>
      <dgm:spPr/>
      <dgm:t>
        <a:bodyPr/>
        <a:lstStyle/>
        <a:p>
          <a:endParaRPr lang="en-US"/>
        </a:p>
      </dgm:t>
    </dgm:pt>
    <dgm:pt modelId="{A5BB511C-8E54-429D-806D-3563885D8D1C}">
      <dgm:prSet phldrT="[Text]" custT="1"/>
      <dgm:spPr/>
      <dgm:t>
        <a:bodyPr/>
        <a:lstStyle/>
        <a:p>
          <a:r>
            <a:rPr lang="en-US" sz="2000" dirty="0" smtClean="0">
              <a:solidFill>
                <a:srgbClr val="C00000"/>
              </a:solidFill>
            </a:rPr>
            <a:t>Characters n dialogues</a:t>
          </a:r>
          <a:endParaRPr lang="en-US" sz="2000" dirty="0">
            <a:solidFill>
              <a:srgbClr val="C00000"/>
            </a:solidFill>
          </a:endParaRPr>
        </a:p>
      </dgm:t>
    </dgm:pt>
    <dgm:pt modelId="{89316D35-E4F3-4B2B-9A47-E1047595ACE3}" cxnId="{9105C978-90DE-412C-858A-FC55C567D754}" type="parTrans">
      <dgm:prSet/>
      <dgm:spPr/>
      <dgm:t>
        <a:bodyPr/>
        <a:lstStyle/>
        <a:p>
          <a:endParaRPr lang="en-US"/>
        </a:p>
      </dgm:t>
    </dgm:pt>
    <dgm:pt modelId="{28EA9E2C-365A-469D-A5EE-A11DBCAA229B}" cxnId="{9105C978-90DE-412C-858A-FC55C567D754}" type="sibTrans">
      <dgm:prSet/>
      <dgm:spPr/>
      <dgm:t>
        <a:bodyPr/>
        <a:lstStyle/>
        <a:p>
          <a:endParaRPr lang="en-US"/>
        </a:p>
      </dgm:t>
    </dgm:pt>
    <dgm:pt modelId="{0B002777-64F4-478A-914F-33714F8FB9B7}" type="pres">
      <dgm:prSet presAssocID="{EC9752CC-2D15-44EC-878F-C78F153499B3}" presName="cycle" presStyleCnt="0">
        <dgm:presLayoutVars>
          <dgm:dir/>
          <dgm:resizeHandles val="exact"/>
        </dgm:presLayoutVars>
      </dgm:prSet>
      <dgm:spPr/>
      <dgm:t>
        <a:bodyPr/>
        <a:lstStyle/>
        <a:p>
          <a:endParaRPr lang="en-US"/>
        </a:p>
      </dgm:t>
    </dgm:pt>
    <dgm:pt modelId="{08840138-E3C7-48E8-AD1D-B629DB32B775}" type="pres">
      <dgm:prSet presAssocID="{07F3D996-5DA2-4BBE-B9C5-66C7682E435E}" presName="node" presStyleLbl="node1" presStyleIdx="0" presStyleCnt="6" custRadScaleRad="90412" custRadScaleInc="29750">
        <dgm:presLayoutVars>
          <dgm:bulletEnabled val="1"/>
        </dgm:presLayoutVars>
      </dgm:prSet>
      <dgm:spPr/>
      <dgm:t>
        <a:bodyPr/>
        <a:lstStyle/>
        <a:p>
          <a:endParaRPr lang="en-US"/>
        </a:p>
      </dgm:t>
    </dgm:pt>
    <dgm:pt modelId="{DB1B0A3F-E561-4905-B900-B71DE5FC85C8}" type="pres">
      <dgm:prSet presAssocID="{07F3D996-5DA2-4BBE-B9C5-66C7682E435E}" presName="spNode" presStyleCnt="0"/>
      <dgm:spPr/>
    </dgm:pt>
    <dgm:pt modelId="{9A091CE6-44BD-4DAA-9E84-A3682CF5F899}" type="pres">
      <dgm:prSet presAssocID="{86577A8A-468A-4DA7-A77B-FE635809C0EF}" presName="sibTrans" presStyleLbl="sibTrans1D1" presStyleIdx="0" presStyleCnt="6"/>
      <dgm:spPr/>
      <dgm:t>
        <a:bodyPr/>
        <a:lstStyle/>
        <a:p>
          <a:endParaRPr lang="en-US"/>
        </a:p>
      </dgm:t>
    </dgm:pt>
    <dgm:pt modelId="{0492232D-3EB3-4DB4-AD0C-9F388200529F}" type="pres">
      <dgm:prSet presAssocID="{20334DE9-3FE9-455E-BC69-A205F4B38661}" presName="node" presStyleLbl="node1" presStyleIdx="1" presStyleCnt="6">
        <dgm:presLayoutVars>
          <dgm:bulletEnabled val="1"/>
        </dgm:presLayoutVars>
      </dgm:prSet>
      <dgm:spPr/>
      <dgm:t>
        <a:bodyPr/>
        <a:lstStyle/>
        <a:p>
          <a:endParaRPr lang="en-US"/>
        </a:p>
      </dgm:t>
    </dgm:pt>
    <dgm:pt modelId="{85FCD41C-ECAE-4F5C-AFD8-C77666070E3A}" type="pres">
      <dgm:prSet presAssocID="{20334DE9-3FE9-455E-BC69-A205F4B38661}" presName="spNode" presStyleCnt="0"/>
      <dgm:spPr/>
    </dgm:pt>
    <dgm:pt modelId="{9A75C5F5-0D46-497B-A0CA-DB305A89339C}" type="pres">
      <dgm:prSet presAssocID="{14591E79-9643-4047-B2AF-1F8E6FB1F982}" presName="sibTrans" presStyleLbl="sibTrans1D1" presStyleIdx="1" presStyleCnt="6"/>
      <dgm:spPr/>
      <dgm:t>
        <a:bodyPr/>
        <a:lstStyle/>
        <a:p>
          <a:endParaRPr lang="en-US"/>
        </a:p>
      </dgm:t>
    </dgm:pt>
    <dgm:pt modelId="{015029D4-D620-41C5-9DA7-CCF24B30CD9D}" type="pres">
      <dgm:prSet presAssocID="{23C9C341-F6EE-403C-8FC4-2C8C14BB49A3}" presName="node" presStyleLbl="node1" presStyleIdx="2" presStyleCnt="6" custScaleX="145147" custRadScaleRad="122739" custRadScaleInc="-115914">
        <dgm:presLayoutVars>
          <dgm:bulletEnabled val="1"/>
        </dgm:presLayoutVars>
      </dgm:prSet>
      <dgm:spPr/>
      <dgm:t>
        <a:bodyPr/>
        <a:lstStyle/>
        <a:p>
          <a:endParaRPr lang="en-US"/>
        </a:p>
      </dgm:t>
    </dgm:pt>
    <dgm:pt modelId="{146A744F-5913-4D46-9F2D-2E4792AAD60B}" type="pres">
      <dgm:prSet presAssocID="{23C9C341-F6EE-403C-8FC4-2C8C14BB49A3}" presName="spNode" presStyleCnt="0"/>
      <dgm:spPr/>
    </dgm:pt>
    <dgm:pt modelId="{3CFF3C67-8C8F-4827-9A21-97FDCD5D137B}" type="pres">
      <dgm:prSet presAssocID="{C7A9C0E7-5032-4904-A02B-3CEA0E2319E7}" presName="sibTrans" presStyleLbl="sibTrans1D1" presStyleIdx="2" presStyleCnt="6"/>
      <dgm:spPr/>
      <dgm:t>
        <a:bodyPr/>
        <a:lstStyle/>
        <a:p>
          <a:endParaRPr lang="en-US"/>
        </a:p>
      </dgm:t>
    </dgm:pt>
    <dgm:pt modelId="{F29CDFF2-7AC8-4778-8F48-67ABD8EDAF19}" type="pres">
      <dgm:prSet presAssocID="{BEE37604-D16D-43F0-9680-2CA7BD1481D2}" presName="node" presStyleLbl="node1" presStyleIdx="3" presStyleCnt="6" custScaleX="232826" custScaleY="196018" custRadScaleRad="91496" custRadScaleInc="-104139">
        <dgm:presLayoutVars>
          <dgm:bulletEnabled val="1"/>
        </dgm:presLayoutVars>
      </dgm:prSet>
      <dgm:spPr/>
      <dgm:t>
        <a:bodyPr/>
        <a:lstStyle/>
        <a:p>
          <a:endParaRPr lang="en-US"/>
        </a:p>
      </dgm:t>
    </dgm:pt>
    <dgm:pt modelId="{6AAAC4A4-B0A8-4DED-91DD-93FE111936CA}" type="pres">
      <dgm:prSet presAssocID="{BEE37604-D16D-43F0-9680-2CA7BD1481D2}" presName="spNode" presStyleCnt="0"/>
      <dgm:spPr/>
    </dgm:pt>
    <dgm:pt modelId="{B0367987-8433-4384-89E0-F44BD93EDF53}" type="pres">
      <dgm:prSet presAssocID="{9F0BBDCA-0091-4626-89A1-27B977332F12}" presName="sibTrans" presStyleLbl="sibTrans1D1" presStyleIdx="3" presStyleCnt="6"/>
      <dgm:spPr/>
      <dgm:t>
        <a:bodyPr/>
        <a:lstStyle/>
        <a:p>
          <a:endParaRPr lang="en-US"/>
        </a:p>
      </dgm:t>
    </dgm:pt>
    <dgm:pt modelId="{62C9759C-11D6-4FAA-9085-84BDB555BAEF}" type="pres">
      <dgm:prSet presAssocID="{F85BB6B8-205B-4F72-8823-5DEF73E3CF61}" presName="node" presStyleLbl="node1" presStyleIdx="4" presStyleCnt="6" custScaleX="205200" custScaleY="157770" custRadScaleRad="141549" custRadScaleInc="88394">
        <dgm:presLayoutVars>
          <dgm:bulletEnabled val="1"/>
        </dgm:presLayoutVars>
      </dgm:prSet>
      <dgm:spPr/>
      <dgm:t>
        <a:bodyPr/>
        <a:lstStyle/>
        <a:p>
          <a:endParaRPr lang="en-US"/>
        </a:p>
      </dgm:t>
    </dgm:pt>
    <dgm:pt modelId="{82018385-5362-40C4-931E-21641FFC6BFD}" type="pres">
      <dgm:prSet presAssocID="{F85BB6B8-205B-4F72-8823-5DEF73E3CF61}" presName="spNode" presStyleCnt="0"/>
      <dgm:spPr/>
    </dgm:pt>
    <dgm:pt modelId="{9C99EDC4-76A6-4430-B74B-A515B3DB59BC}" type="pres">
      <dgm:prSet presAssocID="{FF374151-2572-4D99-A663-5A101A633667}" presName="sibTrans" presStyleLbl="sibTrans1D1" presStyleIdx="4" presStyleCnt="6"/>
      <dgm:spPr/>
      <dgm:t>
        <a:bodyPr/>
        <a:lstStyle/>
        <a:p>
          <a:endParaRPr lang="en-US"/>
        </a:p>
      </dgm:t>
    </dgm:pt>
    <dgm:pt modelId="{DA04292E-2024-4A52-B05D-4673E8A4CA9B}" type="pres">
      <dgm:prSet presAssocID="{A5BB511C-8E54-429D-806D-3563885D8D1C}" presName="node" presStyleLbl="node1" presStyleIdx="5" presStyleCnt="6" custScaleX="185230" custScaleY="125992" custRadScaleRad="120540" custRadScaleInc="-16744">
        <dgm:presLayoutVars>
          <dgm:bulletEnabled val="1"/>
        </dgm:presLayoutVars>
      </dgm:prSet>
      <dgm:spPr/>
      <dgm:t>
        <a:bodyPr/>
        <a:lstStyle/>
        <a:p>
          <a:endParaRPr lang="en-US"/>
        </a:p>
      </dgm:t>
    </dgm:pt>
    <dgm:pt modelId="{19AA7CD9-F4C0-4EA5-9AEC-013E80216A0E}" type="pres">
      <dgm:prSet presAssocID="{A5BB511C-8E54-429D-806D-3563885D8D1C}" presName="spNode" presStyleCnt="0"/>
      <dgm:spPr/>
    </dgm:pt>
    <dgm:pt modelId="{20613715-62DD-4A2E-AA8B-D2BB659AA305}" type="pres">
      <dgm:prSet presAssocID="{28EA9E2C-365A-469D-A5EE-A11DBCAA229B}" presName="sibTrans" presStyleLbl="sibTrans1D1" presStyleIdx="5" presStyleCnt="6"/>
      <dgm:spPr/>
      <dgm:t>
        <a:bodyPr/>
        <a:lstStyle/>
        <a:p>
          <a:endParaRPr lang="en-US"/>
        </a:p>
      </dgm:t>
    </dgm:pt>
  </dgm:ptLst>
  <dgm:cxnLst>
    <dgm:cxn modelId="{4E9227CE-A645-4498-B85C-173B25DB483E}" srcId="{EC9752CC-2D15-44EC-878F-C78F153499B3}" destId="{F85BB6B8-205B-4F72-8823-5DEF73E3CF61}" srcOrd="4" destOrd="0" parTransId="{6396F5A0-D49C-4249-A615-C22C2D75D3C2}" sibTransId="{FF374151-2572-4D99-A663-5A101A633667}"/>
    <dgm:cxn modelId="{A9038DB6-4559-4363-83C2-38569CEBAA33}" srcId="{EC9752CC-2D15-44EC-878F-C78F153499B3}" destId="{20334DE9-3FE9-455E-BC69-A205F4B38661}" srcOrd="1" destOrd="0" parTransId="{D4E21BB7-1B57-46EE-B881-28D60C53EA64}" sibTransId="{14591E79-9643-4047-B2AF-1F8E6FB1F982}"/>
    <dgm:cxn modelId="{96DADCAD-A580-451A-8483-84A00D301079}" type="presOf" srcId="{23C9C341-F6EE-403C-8FC4-2C8C14BB49A3}" destId="{015029D4-D620-41C5-9DA7-CCF24B30CD9D}" srcOrd="0" destOrd="0" presId="urn:microsoft.com/office/officeart/2005/8/layout/cycle6"/>
    <dgm:cxn modelId="{0092A975-2C93-4D9C-9F55-E92B39796886}" type="presOf" srcId="{A5BB511C-8E54-429D-806D-3563885D8D1C}" destId="{DA04292E-2024-4A52-B05D-4673E8A4CA9B}" srcOrd="0" destOrd="0" presId="urn:microsoft.com/office/officeart/2005/8/layout/cycle6"/>
    <dgm:cxn modelId="{0C86D0A3-4F87-42DF-8E4E-F30652BCBBE3}" type="presOf" srcId="{9F0BBDCA-0091-4626-89A1-27B977332F12}" destId="{B0367987-8433-4384-89E0-F44BD93EDF53}" srcOrd="0" destOrd="0" presId="urn:microsoft.com/office/officeart/2005/8/layout/cycle6"/>
    <dgm:cxn modelId="{B8626AE6-9093-4E21-BDE3-9A2B4109626D}" type="presOf" srcId="{07F3D996-5DA2-4BBE-B9C5-66C7682E435E}" destId="{08840138-E3C7-48E8-AD1D-B629DB32B775}" srcOrd="0" destOrd="0" presId="urn:microsoft.com/office/officeart/2005/8/layout/cycle6"/>
    <dgm:cxn modelId="{BF3CC86F-C1CC-46CE-879A-9135D6495623}" srcId="{EC9752CC-2D15-44EC-878F-C78F153499B3}" destId="{BEE37604-D16D-43F0-9680-2CA7BD1481D2}" srcOrd="3" destOrd="0" parTransId="{51AFC852-FE4E-465B-BEE9-3C382505A64A}" sibTransId="{9F0BBDCA-0091-4626-89A1-27B977332F12}"/>
    <dgm:cxn modelId="{46CD763B-770E-4ED0-981E-A292067602DE}" type="presOf" srcId="{86577A8A-468A-4DA7-A77B-FE635809C0EF}" destId="{9A091CE6-44BD-4DAA-9E84-A3682CF5F899}" srcOrd="0" destOrd="0" presId="urn:microsoft.com/office/officeart/2005/8/layout/cycle6"/>
    <dgm:cxn modelId="{F4786BBB-2C38-438A-9A7A-6DD17C191CDF}" type="presOf" srcId="{BEE37604-D16D-43F0-9680-2CA7BD1481D2}" destId="{F29CDFF2-7AC8-4778-8F48-67ABD8EDAF19}" srcOrd="0" destOrd="0" presId="urn:microsoft.com/office/officeart/2005/8/layout/cycle6"/>
    <dgm:cxn modelId="{BEF5C1EE-678E-4B3C-9111-6D55A84410E2}" srcId="{EC9752CC-2D15-44EC-878F-C78F153499B3}" destId="{23C9C341-F6EE-403C-8FC4-2C8C14BB49A3}" srcOrd="2" destOrd="0" parTransId="{8B202048-21B0-473C-809A-D33195C8390E}" sibTransId="{C7A9C0E7-5032-4904-A02B-3CEA0E2319E7}"/>
    <dgm:cxn modelId="{5269FF5E-1AF7-4134-87D9-18D1B2DA50E8}" type="presOf" srcId="{20334DE9-3FE9-455E-BC69-A205F4B38661}" destId="{0492232D-3EB3-4DB4-AD0C-9F388200529F}" srcOrd="0" destOrd="0" presId="urn:microsoft.com/office/officeart/2005/8/layout/cycle6"/>
    <dgm:cxn modelId="{A7215C93-232A-450E-8427-1496FDDDBC5B}" type="presOf" srcId="{FF374151-2572-4D99-A663-5A101A633667}" destId="{9C99EDC4-76A6-4430-B74B-A515B3DB59BC}" srcOrd="0" destOrd="0" presId="urn:microsoft.com/office/officeart/2005/8/layout/cycle6"/>
    <dgm:cxn modelId="{A19B65D5-48DB-4F40-8406-9200A8BDE52B}" type="presOf" srcId="{C7A9C0E7-5032-4904-A02B-3CEA0E2319E7}" destId="{3CFF3C67-8C8F-4827-9A21-97FDCD5D137B}" srcOrd="0" destOrd="0" presId="urn:microsoft.com/office/officeart/2005/8/layout/cycle6"/>
    <dgm:cxn modelId="{2F40728E-7A39-4E01-87B4-6076991F7C47}" type="presOf" srcId="{28EA9E2C-365A-469D-A5EE-A11DBCAA229B}" destId="{20613715-62DD-4A2E-AA8B-D2BB659AA305}" srcOrd="0" destOrd="0" presId="urn:microsoft.com/office/officeart/2005/8/layout/cycle6"/>
    <dgm:cxn modelId="{9105C978-90DE-412C-858A-FC55C567D754}" srcId="{EC9752CC-2D15-44EC-878F-C78F153499B3}" destId="{A5BB511C-8E54-429D-806D-3563885D8D1C}" srcOrd="5" destOrd="0" parTransId="{89316D35-E4F3-4B2B-9A47-E1047595ACE3}" sibTransId="{28EA9E2C-365A-469D-A5EE-A11DBCAA229B}"/>
    <dgm:cxn modelId="{36ED61A5-9817-4A5A-8B4A-F4D83CB2BF71}" type="presOf" srcId="{F85BB6B8-205B-4F72-8823-5DEF73E3CF61}" destId="{62C9759C-11D6-4FAA-9085-84BDB555BAEF}" srcOrd="0" destOrd="0" presId="urn:microsoft.com/office/officeart/2005/8/layout/cycle6"/>
    <dgm:cxn modelId="{BE008C19-9C0F-423B-BD02-1FFE878F94E4}" srcId="{EC9752CC-2D15-44EC-878F-C78F153499B3}" destId="{07F3D996-5DA2-4BBE-B9C5-66C7682E435E}" srcOrd="0" destOrd="0" parTransId="{C61FAA00-AEE1-4AF2-BA7D-7E6E935E1F3A}" sibTransId="{86577A8A-468A-4DA7-A77B-FE635809C0EF}"/>
    <dgm:cxn modelId="{2F589A8B-20DD-43EE-8BA1-1F92F777BF70}" type="presOf" srcId="{14591E79-9643-4047-B2AF-1F8E6FB1F982}" destId="{9A75C5F5-0D46-497B-A0CA-DB305A89339C}" srcOrd="0" destOrd="0" presId="urn:microsoft.com/office/officeart/2005/8/layout/cycle6"/>
    <dgm:cxn modelId="{73A9476A-9818-4A90-ACA9-AD2262A11E59}" type="presOf" srcId="{EC9752CC-2D15-44EC-878F-C78F153499B3}" destId="{0B002777-64F4-478A-914F-33714F8FB9B7}" srcOrd="0" destOrd="0" presId="urn:microsoft.com/office/officeart/2005/8/layout/cycle6"/>
    <dgm:cxn modelId="{BCAC54E1-D1A7-4A31-882A-E80B53BAF2E6}" type="presParOf" srcId="{0B002777-64F4-478A-914F-33714F8FB9B7}" destId="{08840138-E3C7-48E8-AD1D-B629DB32B775}" srcOrd="0" destOrd="0" presId="urn:microsoft.com/office/officeart/2005/8/layout/cycle6"/>
    <dgm:cxn modelId="{4C2872D2-75D4-4DF8-B853-4AB3B3B3C8B0}" type="presParOf" srcId="{0B002777-64F4-478A-914F-33714F8FB9B7}" destId="{DB1B0A3F-E561-4905-B900-B71DE5FC85C8}" srcOrd="1" destOrd="0" presId="urn:microsoft.com/office/officeart/2005/8/layout/cycle6"/>
    <dgm:cxn modelId="{A5D6A87F-103C-4176-9B86-AA70C7E9686C}" type="presParOf" srcId="{0B002777-64F4-478A-914F-33714F8FB9B7}" destId="{9A091CE6-44BD-4DAA-9E84-A3682CF5F899}" srcOrd="2" destOrd="0" presId="urn:microsoft.com/office/officeart/2005/8/layout/cycle6"/>
    <dgm:cxn modelId="{B1BD8D5E-0F01-4CCC-9CBE-E28EADF6AA27}" type="presParOf" srcId="{0B002777-64F4-478A-914F-33714F8FB9B7}" destId="{0492232D-3EB3-4DB4-AD0C-9F388200529F}" srcOrd="3" destOrd="0" presId="urn:microsoft.com/office/officeart/2005/8/layout/cycle6"/>
    <dgm:cxn modelId="{B5147CA1-1E20-4906-BA78-C49110007960}" type="presParOf" srcId="{0B002777-64F4-478A-914F-33714F8FB9B7}" destId="{85FCD41C-ECAE-4F5C-AFD8-C77666070E3A}" srcOrd="4" destOrd="0" presId="urn:microsoft.com/office/officeart/2005/8/layout/cycle6"/>
    <dgm:cxn modelId="{993BEA80-6779-425E-9C8C-1939A153C42F}" type="presParOf" srcId="{0B002777-64F4-478A-914F-33714F8FB9B7}" destId="{9A75C5F5-0D46-497B-A0CA-DB305A89339C}" srcOrd="5" destOrd="0" presId="urn:microsoft.com/office/officeart/2005/8/layout/cycle6"/>
    <dgm:cxn modelId="{4D67AF82-FF49-4AC5-A31F-DBF36A859778}" type="presParOf" srcId="{0B002777-64F4-478A-914F-33714F8FB9B7}" destId="{015029D4-D620-41C5-9DA7-CCF24B30CD9D}" srcOrd="6" destOrd="0" presId="urn:microsoft.com/office/officeart/2005/8/layout/cycle6"/>
    <dgm:cxn modelId="{81DD215D-8707-435B-AAA5-B33E67F2D54A}" type="presParOf" srcId="{0B002777-64F4-478A-914F-33714F8FB9B7}" destId="{146A744F-5913-4D46-9F2D-2E4792AAD60B}" srcOrd="7" destOrd="0" presId="urn:microsoft.com/office/officeart/2005/8/layout/cycle6"/>
    <dgm:cxn modelId="{B86F7BB6-F578-4329-A9F4-1F4D601AC9F6}" type="presParOf" srcId="{0B002777-64F4-478A-914F-33714F8FB9B7}" destId="{3CFF3C67-8C8F-4827-9A21-97FDCD5D137B}" srcOrd="8" destOrd="0" presId="urn:microsoft.com/office/officeart/2005/8/layout/cycle6"/>
    <dgm:cxn modelId="{2C147402-3D06-47AD-B9FE-267EA4CFDDC5}" type="presParOf" srcId="{0B002777-64F4-478A-914F-33714F8FB9B7}" destId="{F29CDFF2-7AC8-4778-8F48-67ABD8EDAF19}" srcOrd="9" destOrd="0" presId="urn:microsoft.com/office/officeart/2005/8/layout/cycle6"/>
    <dgm:cxn modelId="{652D0CAE-4427-4382-8BC0-7B90F8B14896}" type="presParOf" srcId="{0B002777-64F4-478A-914F-33714F8FB9B7}" destId="{6AAAC4A4-B0A8-4DED-91DD-93FE111936CA}" srcOrd="10" destOrd="0" presId="urn:microsoft.com/office/officeart/2005/8/layout/cycle6"/>
    <dgm:cxn modelId="{190BAEB7-53B1-4981-B1AD-3FDE38D08F48}" type="presParOf" srcId="{0B002777-64F4-478A-914F-33714F8FB9B7}" destId="{B0367987-8433-4384-89E0-F44BD93EDF53}" srcOrd="11" destOrd="0" presId="urn:microsoft.com/office/officeart/2005/8/layout/cycle6"/>
    <dgm:cxn modelId="{DEC5E3FF-A247-46C7-A811-00A9F9E10759}" type="presParOf" srcId="{0B002777-64F4-478A-914F-33714F8FB9B7}" destId="{62C9759C-11D6-4FAA-9085-84BDB555BAEF}" srcOrd="12" destOrd="0" presId="urn:microsoft.com/office/officeart/2005/8/layout/cycle6"/>
    <dgm:cxn modelId="{F1E6C30D-3724-4C36-BE20-45E758030D93}" type="presParOf" srcId="{0B002777-64F4-478A-914F-33714F8FB9B7}" destId="{82018385-5362-40C4-931E-21641FFC6BFD}" srcOrd="13" destOrd="0" presId="urn:microsoft.com/office/officeart/2005/8/layout/cycle6"/>
    <dgm:cxn modelId="{51E49BC6-3D6E-4B1D-974C-B3A2B570A3D3}" type="presParOf" srcId="{0B002777-64F4-478A-914F-33714F8FB9B7}" destId="{9C99EDC4-76A6-4430-B74B-A515B3DB59BC}" srcOrd="14" destOrd="0" presId="urn:microsoft.com/office/officeart/2005/8/layout/cycle6"/>
    <dgm:cxn modelId="{560EB33D-CD55-4C32-B47A-F6FD18E75D2B}" type="presParOf" srcId="{0B002777-64F4-478A-914F-33714F8FB9B7}" destId="{DA04292E-2024-4A52-B05D-4673E8A4CA9B}" srcOrd="15" destOrd="0" presId="urn:microsoft.com/office/officeart/2005/8/layout/cycle6"/>
    <dgm:cxn modelId="{8FAAB78B-1F55-4955-9EFE-44F31FEE00F0}" type="presParOf" srcId="{0B002777-64F4-478A-914F-33714F8FB9B7}" destId="{19AA7CD9-F4C0-4EA5-9AEC-013E80216A0E}" srcOrd="16" destOrd="0" presId="urn:microsoft.com/office/officeart/2005/8/layout/cycle6"/>
    <dgm:cxn modelId="{F2C908EF-5E81-479E-BE4F-BCC525609553}" type="presParOf" srcId="{0B002777-64F4-478A-914F-33714F8FB9B7}" destId="{20613715-62DD-4A2E-AA8B-D2BB659AA305}" srcOrd="17" destOrd="0" presId="urn:microsoft.com/office/officeart/2005/8/layout/cycle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9752CC-2D15-44EC-878F-C78F153499B3}"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US"/>
        </a:p>
      </dgm:t>
    </dgm:pt>
    <dgm:pt modelId="{07F3D996-5DA2-4BBE-B9C5-66C7682E435E}">
      <dgm:prSet phldrT="[Text]" custT="1"/>
      <dgm:spPr/>
      <dgm:t>
        <a:bodyPr/>
        <a:lstStyle/>
        <a:p>
          <a:r>
            <a:rPr lang="en-US" sz="2000" dirty="0" smtClean="0">
              <a:solidFill>
                <a:srgbClr val="C00000"/>
              </a:solidFill>
            </a:rPr>
            <a:t>To</a:t>
          </a:r>
          <a:r>
            <a:rPr lang="en-US" sz="2000" baseline="0" dirty="0" smtClean="0">
              <a:solidFill>
                <a:srgbClr val="C00000"/>
              </a:solidFill>
            </a:rPr>
            <a:t> convince</a:t>
          </a:r>
          <a:endParaRPr lang="en-US" sz="2000" dirty="0">
            <a:solidFill>
              <a:srgbClr val="C00000"/>
            </a:solidFill>
          </a:endParaRPr>
        </a:p>
      </dgm:t>
    </dgm:pt>
    <dgm:pt modelId="{C61FAA00-AEE1-4AF2-BA7D-7E6E935E1F3A}" cxnId="{BE008C19-9C0F-423B-BD02-1FFE878F94E4}" type="parTrans">
      <dgm:prSet/>
      <dgm:spPr/>
      <dgm:t>
        <a:bodyPr/>
        <a:lstStyle/>
        <a:p>
          <a:endParaRPr lang="en-US"/>
        </a:p>
      </dgm:t>
    </dgm:pt>
    <dgm:pt modelId="{86577A8A-468A-4DA7-A77B-FE635809C0EF}" cxnId="{BE008C19-9C0F-423B-BD02-1FFE878F94E4}" type="sibTrans">
      <dgm:prSet/>
      <dgm:spPr/>
      <dgm:t>
        <a:bodyPr/>
        <a:lstStyle/>
        <a:p>
          <a:endParaRPr lang="en-US"/>
        </a:p>
      </dgm:t>
    </dgm:pt>
    <dgm:pt modelId="{20334DE9-3FE9-455E-BC69-A205F4B38661}">
      <dgm:prSet phldrT="[Text]" custT="1"/>
      <dgm:spPr/>
      <dgm:t>
        <a:bodyPr/>
        <a:lstStyle/>
        <a:p>
          <a:r>
            <a:rPr lang="en-US" sz="1600" dirty="0" smtClean="0">
              <a:solidFill>
                <a:srgbClr val="C00000"/>
              </a:solidFill>
            </a:rPr>
            <a:t>To tell a story</a:t>
          </a:r>
          <a:endParaRPr lang="en-US" sz="1600" dirty="0">
            <a:solidFill>
              <a:srgbClr val="C00000"/>
            </a:solidFill>
          </a:endParaRPr>
        </a:p>
      </dgm:t>
    </dgm:pt>
    <dgm:pt modelId="{D4E21BB7-1B57-46EE-B881-28D60C53EA64}" cxnId="{A9038DB6-4559-4363-83C2-38569CEBAA33}" type="parTrans">
      <dgm:prSet/>
      <dgm:spPr/>
      <dgm:t>
        <a:bodyPr/>
        <a:lstStyle/>
        <a:p>
          <a:endParaRPr lang="en-US"/>
        </a:p>
      </dgm:t>
    </dgm:pt>
    <dgm:pt modelId="{14591E79-9643-4047-B2AF-1F8E6FB1F982}" cxnId="{A9038DB6-4559-4363-83C2-38569CEBAA33}" type="sibTrans">
      <dgm:prSet/>
      <dgm:spPr/>
      <dgm:t>
        <a:bodyPr/>
        <a:lstStyle/>
        <a:p>
          <a:endParaRPr lang="en-US"/>
        </a:p>
      </dgm:t>
    </dgm:pt>
    <dgm:pt modelId="{23C9C341-F6EE-403C-8FC4-2C8C14BB49A3}">
      <dgm:prSet phldrT="[Text]" custT="1"/>
      <dgm:spPr/>
      <dgm:t>
        <a:bodyPr/>
        <a:lstStyle/>
        <a:p>
          <a:r>
            <a:rPr lang="en-US" sz="1600" dirty="0" smtClean="0">
              <a:solidFill>
                <a:srgbClr val="C00000"/>
              </a:solidFill>
            </a:rPr>
            <a:t>Complaint</a:t>
          </a:r>
          <a:r>
            <a:rPr lang="en-US" sz="1600" baseline="0" dirty="0" smtClean="0">
              <a:solidFill>
                <a:srgbClr val="C00000"/>
              </a:solidFill>
            </a:rPr>
            <a:t> letters</a:t>
          </a:r>
        </a:p>
        <a:p>
          <a:r>
            <a:rPr lang="en-US" sz="1600" baseline="0" dirty="0" smtClean="0">
              <a:solidFill>
                <a:srgbClr val="C00000"/>
              </a:solidFill>
            </a:rPr>
            <a:t>Editorials</a:t>
          </a:r>
        </a:p>
        <a:p>
          <a:r>
            <a:rPr lang="en-US" sz="1600" baseline="0" dirty="0" smtClean="0">
              <a:solidFill>
                <a:srgbClr val="C00000"/>
              </a:solidFill>
            </a:rPr>
            <a:t>commercials</a:t>
          </a:r>
          <a:endParaRPr lang="en-US" sz="1600" dirty="0">
            <a:solidFill>
              <a:srgbClr val="C00000"/>
            </a:solidFill>
          </a:endParaRPr>
        </a:p>
      </dgm:t>
    </dgm:pt>
    <dgm:pt modelId="{8B202048-21B0-473C-809A-D33195C8390E}" cxnId="{BEF5C1EE-678E-4B3C-9111-6D55A84410E2}" type="parTrans">
      <dgm:prSet/>
      <dgm:spPr/>
      <dgm:t>
        <a:bodyPr/>
        <a:lstStyle/>
        <a:p>
          <a:endParaRPr lang="en-US"/>
        </a:p>
      </dgm:t>
    </dgm:pt>
    <dgm:pt modelId="{C7A9C0E7-5032-4904-A02B-3CEA0E2319E7}" cxnId="{BEF5C1EE-678E-4B3C-9111-6D55A84410E2}" type="sibTrans">
      <dgm:prSet/>
      <dgm:spPr/>
      <dgm:t>
        <a:bodyPr/>
        <a:lstStyle/>
        <a:p>
          <a:endParaRPr lang="en-US"/>
        </a:p>
      </dgm:t>
    </dgm:pt>
    <dgm:pt modelId="{F85BB6B8-205B-4F72-8823-5DEF73E3CF61}">
      <dgm:prSet phldrT="[Text]" custT="1"/>
      <dgm:spPr/>
      <dgm:t>
        <a:bodyPr/>
        <a:lstStyle/>
        <a:p>
          <a:r>
            <a:rPr lang="en-US" sz="1800" dirty="0" smtClean="0">
              <a:solidFill>
                <a:srgbClr val="C00000"/>
              </a:solidFill>
            </a:rPr>
            <a:t>Takes</a:t>
          </a:r>
          <a:r>
            <a:rPr lang="en-US" sz="1800" baseline="0" dirty="0" smtClean="0">
              <a:solidFill>
                <a:srgbClr val="C00000"/>
              </a:solidFill>
            </a:rPr>
            <a:t> a stand to make u agree</a:t>
          </a:r>
          <a:endParaRPr lang="en-US" sz="1800" dirty="0">
            <a:solidFill>
              <a:srgbClr val="C00000"/>
            </a:solidFill>
          </a:endParaRPr>
        </a:p>
      </dgm:t>
    </dgm:pt>
    <dgm:pt modelId="{6396F5A0-D49C-4249-A615-C22C2D75D3C2}" cxnId="{4E9227CE-A645-4498-B85C-173B25DB483E}" type="parTrans">
      <dgm:prSet/>
      <dgm:spPr/>
      <dgm:t>
        <a:bodyPr/>
        <a:lstStyle/>
        <a:p>
          <a:endParaRPr lang="en-US"/>
        </a:p>
      </dgm:t>
    </dgm:pt>
    <dgm:pt modelId="{FF374151-2572-4D99-A663-5A101A633667}" cxnId="{4E9227CE-A645-4498-B85C-173B25DB483E}" type="sibTrans">
      <dgm:prSet/>
      <dgm:spPr/>
      <dgm:t>
        <a:bodyPr/>
        <a:lstStyle/>
        <a:p>
          <a:endParaRPr lang="en-US"/>
        </a:p>
      </dgm:t>
    </dgm:pt>
    <dgm:pt modelId="{A5BB511C-8E54-429D-806D-3563885D8D1C}">
      <dgm:prSet phldrT="[Text]" custT="1"/>
      <dgm:spPr/>
      <dgm:t>
        <a:bodyPr/>
        <a:lstStyle/>
        <a:p>
          <a:r>
            <a:rPr lang="en-US" sz="2000" dirty="0" err="1" smtClean="0">
              <a:solidFill>
                <a:srgbClr val="C00000"/>
              </a:solidFill>
            </a:rPr>
            <a:t>Reasons,arguments</a:t>
          </a:r>
          <a:endParaRPr lang="en-US" sz="2000" dirty="0" smtClean="0">
            <a:solidFill>
              <a:srgbClr val="C00000"/>
            </a:solidFill>
          </a:endParaRPr>
        </a:p>
        <a:p>
          <a:r>
            <a:rPr lang="en-US" sz="2000" dirty="0" smtClean="0">
              <a:solidFill>
                <a:srgbClr val="C00000"/>
              </a:solidFill>
            </a:rPr>
            <a:t>justifications</a:t>
          </a:r>
          <a:endParaRPr lang="en-US" sz="2000" dirty="0">
            <a:solidFill>
              <a:srgbClr val="C00000"/>
            </a:solidFill>
          </a:endParaRPr>
        </a:p>
      </dgm:t>
    </dgm:pt>
    <dgm:pt modelId="{89316D35-E4F3-4B2B-9A47-E1047595ACE3}" cxnId="{9105C978-90DE-412C-858A-FC55C567D754}" type="parTrans">
      <dgm:prSet/>
      <dgm:spPr/>
      <dgm:t>
        <a:bodyPr/>
        <a:lstStyle/>
        <a:p>
          <a:endParaRPr lang="en-US"/>
        </a:p>
      </dgm:t>
    </dgm:pt>
    <dgm:pt modelId="{28EA9E2C-365A-469D-A5EE-A11DBCAA229B}" cxnId="{9105C978-90DE-412C-858A-FC55C567D754}" type="sibTrans">
      <dgm:prSet/>
      <dgm:spPr/>
      <dgm:t>
        <a:bodyPr/>
        <a:lstStyle/>
        <a:p>
          <a:endParaRPr lang="en-US"/>
        </a:p>
      </dgm:t>
    </dgm:pt>
    <dgm:pt modelId="{0B002777-64F4-478A-914F-33714F8FB9B7}" type="pres">
      <dgm:prSet presAssocID="{EC9752CC-2D15-44EC-878F-C78F153499B3}" presName="cycle" presStyleCnt="0">
        <dgm:presLayoutVars>
          <dgm:dir/>
          <dgm:resizeHandles val="exact"/>
        </dgm:presLayoutVars>
      </dgm:prSet>
      <dgm:spPr/>
      <dgm:t>
        <a:bodyPr/>
        <a:lstStyle/>
        <a:p>
          <a:endParaRPr lang="en-US"/>
        </a:p>
      </dgm:t>
    </dgm:pt>
    <dgm:pt modelId="{08840138-E3C7-48E8-AD1D-B629DB32B775}" type="pres">
      <dgm:prSet presAssocID="{07F3D996-5DA2-4BBE-B9C5-66C7682E435E}" presName="node" presStyleLbl="node1" presStyleIdx="0" presStyleCnt="5" custRadScaleRad="90136" custRadScaleInc="-128803">
        <dgm:presLayoutVars>
          <dgm:bulletEnabled val="1"/>
        </dgm:presLayoutVars>
      </dgm:prSet>
      <dgm:spPr/>
      <dgm:t>
        <a:bodyPr/>
        <a:lstStyle/>
        <a:p>
          <a:endParaRPr lang="en-US"/>
        </a:p>
      </dgm:t>
    </dgm:pt>
    <dgm:pt modelId="{DB1B0A3F-E561-4905-B900-B71DE5FC85C8}" type="pres">
      <dgm:prSet presAssocID="{07F3D996-5DA2-4BBE-B9C5-66C7682E435E}" presName="spNode" presStyleCnt="0"/>
      <dgm:spPr/>
    </dgm:pt>
    <dgm:pt modelId="{9A091CE6-44BD-4DAA-9E84-A3682CF5F899}" type="pres">
      <dgm:prSet presAssocID="{86577A8A-468A-4DA7-A77B-FE635809C0EF}" presName="sibTrans" presStyleLbl="sibTrans1D1" presStyleIdx="0" presStyleCnt="5"/>
      <dgm:spPr/>
      <dgm:t>
        <a:bodyPr/>
        <a:lstStyle/>
        <a:p>
          <a:endParaRPr lang="en-US"/>
        </a:p>
      </dgm:t>
    </dgm:pt>
    <dgm:pt modelId="{0492232D-3EB3-4DB4-AD0C-9F388200529F}" type="pres">
      <dgm:prSet presAssocID="{20334DE9-3FE9-455E-BC69-A205F4B38661}" presName="node" presStyleLbl="node1" presStyleIdx="1" presStyleCnt="5" custRadScaleRad="104033" custRadScaleInc="-48027">
        <dgm:presLayoutVars>
          <dgm:bulletEnabled val="1"/>
        </dgm:presLayoutVars>
      </dgm:prSet>
      <dgm:spPr/>
      <dgm:t>
        <a:bodyPr/>
        <a:lstStyle/>
        <a:p>
          <a:endParaRPr lang="en-US"/>
        </a:p>
      </dgm:t>
    </dgm:pt>
    <dgm:pt modelId="{85FCD41C-ECAE-4F5C-AFD8-C77666070E3A}" type="pres">
      <dgm:prSet presAssocID="{20334DE9-3FE9-455E-BC69-A205F4B38661}" presName="spNode" presStyleCnt="0"/>
      <dgm:spPr/>
    </dgm:pt>
    <dgm:pt modelId="{9A75C5F5-0D46-497B-A0CA-DB305A89339C}" type="pres">
      <dgm:prSet presAssocID="{14591E79-9643-4047-B2AF-1F8E6FB1F982}" presName="sibTrans" presStyleLbl="sibTrans1D1" presStyleIdx="1" presStyleCnt="5"/>
      <dgm:spPr/>
      <dgm:t>
        <a:bodyPr/>
        <a:lstStyle/>
        <a:p>
          <a:endParaRPr lang="en-US"/>
        </a:p>
      </dgm:t>
    </dgm:pt>
    <dgm:pt modelId="{015029D4-D620-41C5-9DA7-CCF24B30CD9D}" type="pres">
      <dgm:prSet presAssocID="{23C9C341-F6EE-403C-8FC4-2C8C14BB49A3}" presName="node" presStyleLbl="node1" presStyleIdx="2" presStyleCnt="5" custScaleX="145147" custScaleY="95143" custRadScaleRad="107767" custRadScaleInc="-167511">
        <dgm:presLayoutVars>
          <dgm:bulletEnabled val="1"/>
        </dgm:presLayoutVars>
      </dgm:prSet>
      <dgm:spPr/>
      <dgm:t>
        <a:bodyPr/>
        <a:lstStyle/>
        <a:p>
          <a:endParaRPr lang="en-US"/>
        </a:p>
      </dgm:t>
    </dgm:pt>
    <dgm:pt modelId="{146A744F-5913-4D46-9F2D-2E4792AAD60B}" type="pres">
      <dgm:prSet presAssocID="{23C9C341-F6EE-403C-8FC4-2C8C14BB49A3}" presName="spNode" presStyleCnt="0"/>
      <dgm:spPr/>
    </dgm:pt>
    <dgm:pt modelId="{3CFF3C67-8C8F-4827-9A21-97FDCD5D137B}" type="pres">
      <dgm:prSet presAssocID="{C7A9C0E7-5032-4904-A02B-3CEA0E2319E7}" presName="sibTrans" presStyleLbl="sibTrans1D1" presStyleIdx="2" presStyleCnt="5"/>
      <dgm:spPr/>
      <dgm:t>
        <a:bodyPr/>
        <a:lstStyle/>
        <a:p>
          <a:endParaRPr lang="en-US"/>
        </a:p>
      </dgm:t>
    </dgm:pt>
    <dgm:pt modelId="{62C9759C-11D6-4FAA-9085-84BDB555BAEF}" type="pres">
      <dgm:prSet presAssocID="{F85BB6B8-205B-4F72-8823-5DEF73E3CF61}" presName="node" presStyleLbl="node1" presStyleIdx="3" presStyleCnt="5" custScaleX="205200" custScaleY="94168" custRadScaleRad="94918" custRadScaleInc="-93989">
        <dgm:presLayoutVars>
          <dgm:bulletEnabled val="1"/>
        </dgm:presLayoutVars>
      </dgm:prSet>
      <dgm:spPr/>
      <dgm:t>
        <a:bodyPr/>
        <a:lstStyle/>
        <a:p>
          <a:endParaRPr lang="en-US"/>
        </a:p>
      </dgm:t>
    </dgm:pt>
    <dgm:pt modelId="{82018385-5362-40C4-931E-21641FFC6BFD}" type="pres">
      <dgm:prSet presAssocID="{F85BB6B8-205B-4F72-8823-5DEF73E3CF61}" presName="spNode" presStyleCnt="0"/>
      <dgm:spPr/>
    </dgm:pt>
    <dgm:pt modelId="{9C99EDC4-76A6-4430-B74B-A515B3DB59BC}" type="pres">
      <dgm:prSet presAssocID="{FF374151-2572-4D99-A663-5A101A633667}" presName="sibTrans" presStyleLbl="sibTrans1D1" presStyleIdx="3" presStyleCnt="5"/>
      <dgm:spPr/>
      <dgm:t>
        <a:bodyPr/>
        <a:lstStyle/>
        <a:p>
          <a:endParaRPr lang="en-US"/>
        </a:p>
      </dgm:t>
    </dgm:pt>
    <dgm:pt modelId="{DA04292E-2024-4A52-B05D-4673E8A4CA9B}" type="pres">
      <dgm:prSet presAssocID="{A5BB511C-8E54-429D-806D-3563885D8D1C}" presName="node" presStyleLbl="node1" presStyleIdx="4" presStyleCnt="5" custScaleX="185230" custScaleY="82160" custRadScaleRad="131182" custRadScaleInc="-94351">
        <dgm:presLayoutVars>
          <dgm:bulletEnabled val="1"/>
        </dgm:presLayoutVars>
      </dgm:prSet>
      <dgm:spPr/>
      <dgm:t>
        <a:bodyPr/>
        <a:lstStyle/>
        <a:p>
          <a:endParaRPr lang="en-US"/>
        </a:p>
      </dgm:t>
    </dgm:pt>
    <dgm:pt modelId="{19AA7CD9-F4C0-4EA5-9AEC-013E80216A0E}" type="pres">
      <dgm:prSet presAssocID="{A5BB511C-8E54-429D-806D-3563885D8D1C}" presName="spNode" presStyleCnt="0"/>
      <dgm:spPr/>
    </dgm:pt>
    <dgm:pt modelId="{20613715-62DD-4A2E-AA8B-D2BB659AA305}" type="pres">
      <dgm:prSet presAssocID="{28EA9E2C-365A-469D-A5EE-A11DBCAA229B}" presName="sibTrans" presStyleLbl="sibTrans1D1" presStyleIdx="4" presStyleCnt="5"/>
      <dgm:spPr/>
      <dgm:t>
        <a:bodyPr/>
        <a:lstStyle/>
        <a:p>
          <a:endParaRPr lang="en-US"/>
        </a:p>
      </dgm:t>
    </dgm:pt>
  </dgm:ptLst>
  <dgm:cxnLst>
    <dgm:cxn modelId="{4E9227CE-A645-4498-B85C-173B25DB483E}" srcId="{EC9752CC-2D15-44EC-878F-C78F153499B3}" destId="{F85BB6B8-205B-4F72-8823-5DEF73E3CF61}" srcOrd="3" destOrd="0" parTransId="{6396F5A0-D49C-4249-A615-C22C2D75D3C2}" sibTransId="{FF374151-2572-4D99-A663-5A101A633667}"/>
    <dgm:cxn modelId="{AF415C73-E4C3-4979-A61F-FF16C1B3EE0A}" type="presOf" srcId="{23C9C341-F6EE-403C-8FC4-2C8C14BB49A3}" destId="{015029D4-D620-41C5-9DA7-CCF24B30CD9D}" srcOrd="0" destOrd="0" presId="urn:microsoft.com/office/officeart/2005/8/layout/cycle6"/>
    <dgm:cxn modelId="{A9038DB6-4559-4363-83C2-38569CEBAA33}" srcId="{EC9752CC-2D15-44EC-878F-C78F153499B3}" destId="{20334DE9-3FE9-455E-BC69-A205F4B38661}" srcOrd="1" destOrd="0" parTransId="{D4E21BB7-1B57-46EE-B881-28D60C53EA64}" sibTransId="{14591E79-9643-4047-B2AF-1F8E6FB1F982}"/>
    <dgm:cxn modelId="{2C9FAAC7-A5C9-42C9-BCF1-4564A17D247E}" type="presOf" srcId="{86577A8A-468A-4DA7-A77B-FE635809C0EF}" destId="{9A091CE6-44BD-4DAA-9E84-A3682CF5F899}" srcOrd="0" destOrd="0" presId="urn:microsoft.com/office/officeart/2005/8/layout/cycle6"/>
    <dgm:cxn modelId="{0BAF1EF2-4B92-45DA-AFEF-DC53D2112F9D}" type="presOf" srcId="{C7A9C0E7-5032-4904-A02B-3CEA0E2319E7}" destId="{3CFF3C67-8C8F-4827-9A21-97FDCD5D137B}" srcOrd="0" destOrd="0" presId="urn:microsoft.com/office/officeart/2005/8/layout/cycle6"/>
    <dgm:cxn modelId="{441CC8F2-74BC-44EE-9A13-1BD59A67EF36}" type="presOf" srcId="{F85BB6B8-205B-4F72-8823-5DEF73E3CF61}" destId="{62C9759C-11D6-4FAA-9085-84BDB555BAEF}" srcOrd="0" destOrd="0" presId="urn:microsoft.com/office/officeart/2005/8/layout/cycle6"/>
    <dgm:cxn modelId="{069031CF-E9AC-4FA5-A8D7-5032B790AF43}" type="presOf" srcId="{28EA9E2C-365A-469D-A5EE-A11DBCAA229B}" destId="{20613715-62DD-4A2E-AA8B-D2BB659AA305}" srcOrd="0" destOrd="0" presId="urn:microsoft.com/office/officeart/2005/8/layout/cycle6"/>
    <dgm:cxn modelId="{BEF5C1EE-678E-4B3C-9111-6D55A84410E2}" srcId="{EC9752CC-2D15-44EC-878F-C78F153499B3}" destId="{23C9C341-F6EE-403C-8FC4-2C8C14BB49A3}" srcOrd="2" destOrd="0" parTransId="{8B202048-21B0-473C-809A-D33195C8390E}" sibTransId="{C7A9C0E7-5032-4904-A02B-3CEA0E2319E7}"/>
    <dgm:cxn modelId="{115832D5-B3C5-4FDE-A986-F114DB0E3E8D}" type="presOf" srcId="{07F3D996-5DA2-4BBE-B9C5-66C7682E435E}" destId="{08840138-E3C7-48E8-AD1D-B629DB32B775}" srcOrd="0" destOrd="0" presId="urn:microsoft.com/office/officeart/2005/8/layout/cycle6"/>
    <dgm:cxn modelId="{1A040B56-FE38-4D61-A492-2B708631888C}" type="presOf" srcId="{EC9752CC-2D15-44EC-878F-C78F153499B3}" destId="{0B002777-64F4-478A-914F-33714F8FB9B7}" srcOrd="0" destOrd="0" presId="urn:microsoft.com/office/officeart/2005/8/layout/cycle6"/>
    <dgm:cxn modelId="{9105C978-90DE-412C-858A-FC55C567D754}" srcId="{EC9752CC-2D15-44EC-878F-C78F153499B3}" destId="{A5BB511C-8E54-429D-806D-3563885D8D1C}" srcOrd="4" destOrd="0" parTransId="{89316D35-E4F3-4B2B-9A47-E1047595ACE3}" sibTransId="{28EA9E2C-365A-469D-A5EE-A11DBCAA229B}"/>
    <dgm:cxn modelId="{8F5FEC9A-596A-4290-8F7D-68398A1739CD}" type="presOf" srcId="{A5BB511C-8E54-429D-806D-3563885D8D1C}" destId="{DA04292E-2024-4A52-B05D-4673E8A4CA9B}" srcOrd="0" destOrd="0" presId="urn:microsoft.com/office/officeart/2005/8/layout/cycle6"/>
    <dgm:cxn modelId="{57143EF6-7A1E-4173-A995-773C9457CF47}" type="presOf" srcId="{14591E79-9643-4047-B2AF-1F8E6FB1F982}" destId="{9A75C5F5-0D46-497B-A0CA-DB305A89339C}" srcOrd="0" destOrd="0" presId="urn:microsoft.com/office/officeart/2005/8/layout/cycle6"/>
    <dgm:cxn modelId="{A095297C-B2BF-4645-BFDD-4D0662C4414E}" type="presOf" srcId="{20334DE9-3FE9-455E-BC69-A205F4B38661}" destId="{0492232D-3EB3-4DB4-AD0C-9F388200529F}" srcOrd="0" destOrd="0" presId="urn:microsoft.com/office/officeart/2005/8/layout/cycle6"/>
    <dgm:cxn modelId="{BE008C19-9C0F-423B-BD02-1FFE878F94E4}" srcId="{EC9752CC-2D15-44EC-878F-C78F153499B3}" destId="{07F3D996-5DA2-4BBE-B9C5-66C7682E435E}" srcOrd="0" destOrd="0" parTransId="{C61FAA00-AEE1-4AF2-BA7D-7E6E935E1F3A}" sibTransId="{86577A8A-468A-4DA7-A77B-FE635809C0EF}"/>
    <dgm:cxn modelId="{8D5E7DFE-88B6-42AC-A755-B3E926AAC74C}" type="presOf" srcId="{FF374151-2572-4D99-A663-5A101A633667}" destId="{9C99EDC4-76A6-4430-B74B-A515B3DB59BC}" srcOrd="0" destOrd="0" presId="urn:microsoft.com/office/officeart/2005/8/layout/cycle6"/>
    <dgm:cxn modelId="{74814C49-8070-47CE-B2D5-B9CE031B5058}" type="presParOf" srcId="{0B002777-64F4-478A-914F-33714F8FB9B7}" destId="{08840138-E3C7-48E8-AD1D-B629DB32B775}" srcOrd="0" destOrd="0" presId="urn:microsoft.com/office/officeart/2005/8/layout/cycle6"/>
    <dgm:cxn modelId="{C25BECE0-EC86-4E14-81B8-28A1E76B5091}" type="presParOf" srcId="{0B002777-64F4-478A-914F-33714F8FB9B7}" destId="{DB1B0A3F-E561-4905-B900-B71DE5FC85C8}" srcOrd="1" destOrd="0" presId="urn:microsoft.com/office/officeart/2005/8/layout/cycle6"/>
    <dgm:cxn modelId="{90917029-CABA-4C70-9946-EF91D6CE55A7}" type="presParOf" srcId="{0B002777-64F4-478A-914F-33714F8FB9B7}" destId="{9A091CE6-44BD-4DAA-9E84-A3682CF5F899}" srcOrd="2" destOrd="0" presId="urn:microsoft.com/office/officeart/2005/8/layout/cycle6"/>
    <dgm:cxn modelId="{EDD66018-DF04-4442-A659-8A87B92BF35E}" type="presParOf" srcId="{0B002777-64F4-478A-914F-33714F8FB9B7}" destId="{0492232D-3EB3-4DB4-AD0C-9F388200529F}" srcOrd="3" destOrd="0" presId="urn:microsoft.com/office/officeart/2005/8/layout/cycle6"/>
    <dgm:cxn modelId="{19E85D78-9314-4A77-B016-1B8844060C6A}" type="presParOf" srcId="{0B002777-64F4-478A-914F-33714F8FB9B7}" destId="{85FCD41C-ECAE-4F5C-AFD8-C77666070E3A}" srcOrd="4" destOrd="0" presId="urn:microsoft.com/office/officeart/2005/8/layout/cycle6"/>
    <dgm:cxn modelId="{17978E76-F6B5-4A1B-9446-472B2A2E72B6}" type="presParOf" srcId="{0B002777-64F4-478A-914F-33714F8FB9B7}" destId="{9A75C5F5-0D46-497B-A0CA-DB305A89339C}" srcOrd="5" destOrd="0" presId="urn:microsoft.com/office/officeart/2005/8/layout/cycle6"/>
    <dgm:cxn modelId="{0E4BC3CE-3198-4335-A0C8-1B3A3B2B7553}" type="presParOf" srcId="{0B002777-64F4-478A-914F-33714F8FB9B7}" destId="{015029D4-D620-41C5-9DA7-CCF24B30CD9D}" srcOrd="6" destOrd="0" presId="urn:microsoft.com/office/officeart/2005/8/layout/cycle6"/>
    <dgm:cxn modelId="{10910684-DAF0-4A25-B5A0-F692659BBF73}" type="presParOf" srcId="{0B002777-64F4-478A-914F-33714F8FB9B7}" destId="{146A744F-5913-4D46-9F2D-2E4792AAD60B}" srcOrd="7" destOrd="0" presId="urn:microsoft.com/office/officeart/2005/8/layout/cycle6"/>
    <dgm:cxn modelId="{3203B53A-EA85-4769-B060-CCF7DB2F2607}" type="presParOf" srcId="{0B002777-64F4-478A-914F-33714F8FB9B7}" destId="{3CFF3C67-8C8F-4827-9A21-97FDCD5D137B}" srcOrd="8" destOrd="0" presId="urn:microsoft.com/office/officeart/2005/8/layout/cycle6"/>
    <dgm:cxn modelId="{D029911C-6F42-4691-86F9-7DA223EAAF58}" type="presParOf" srcId="{0B002777-64F4-478A-914F-33714F8FB9B7}" destId="{62C9759C-11D6-4FAA-9085-84BDB555BAEF}" srcOrd="9" destOrd="0" presId="urn:microsoft.com/office/officeart/2005/8/layout/cycle6"/>
    <dgm:cxn modelId="{C0AD93B7-A8D4-4644-BDF9-B6B92C4F6B3D}" type="presParOf" srcId="{0B002777-64F4-478A-914F-33714F8FB9B7}" destId="{82018385-5362-40C4-931E-21641FFC6BFD}" srcOrd="10" destOrd="0" presId="urn:microsoft.com/office/officeart/2005/8/layout/cycle6"/>
    <dgm:cxn modelId="{18B6A25F-5771-4F85-953A-17DB12E23261}" type="presParOf" srcId="{0B002777-64F4-478A-914F-33714F8FB9B7}" destId="{9C99EDC4-76A6-4430-B74B-A515B3DB59BC}" srcOrd="11" destOrd="0" presId="urn:microsoft.com/office/officeart/2005/8/layout/cycle6"/>
    <dgm:cxn modelId="{FBC913B3-A5C2-4138-B481-F392C34CBDD0}" type="presParOf" srcId="{0B002777-64F4-478A-914F-33714F8FB9B7}" destId="{DA04292E-2024-4A52-B05D-4673E8A4CA9B}" srcOrd="12" destOrd="0" presId="urn:microsoft.com/office/officeart/2005/8/layout/cycle6"/>
    <dgm:cxn modelId="{B1E33D7E-1030-4027-A53A-C3B3A4BB706F}" type="presParOf" srcId="{0B002777-64F4-478A-914F-33714F8FB9B7}" destId="{19AA7CD9-F4C0-4EA5-9AEC-013E80216A0E}" srcOrd="13" destOrd="0" presId="urn:microsoft.com/office/officeart/2005/8/layout/cycle6"/>
    <dgm:cxn modelId="{34D5AB78-0F87-4E3C-9B73-DC057283792A}" type="presParOf" srcId="{0B002777-64F4-478A-914F-33714F8FB9B7}" destId="{20613715-62DD-4A2E-AA8B-D2BB659AA305}" srcOrd="14" destOrd="0" presId="urn:microsoft.com/office/officeart/2005/8/layout/cycle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9752CC-2D15-44EC-878F-C78F153499B3}"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US"/>
        </a:p>
      </dgm:t>
    </dgm:pt>
    <dgm:pt modelId="{07F3D996-5DA2-4BBE-B9C5-66C7682E435E}">
      <dgm:prSet phldrT="[Text]" custT="1"/>
      <dgm:spPr/>
      <dgm:t>
        <a:bodyPr/>
        <a:lstStyle/>
        <a:p>
          <a:r>
            <a:rPr lang="en-US" sz="2000" dirty="0" smtClean="0">
              <a:solidFill>
                <a:srgbClr val="C00000"/>
              </a:solidFill>
            </a:rPr>
            <a:t>To</a:t>
          </a:r>
          <a:r>
            <a:rPr lang="en-US" sz="2000" baseline="0" dirty="0" smtClean="0">
              <a:solidFill>
                <a:srgbClr val="C00000"/>
              </a:solidFill>
            </a:rPr>
            <a:t> describe</a:t>
          </a:r>
          <a:endParaRPr lang="en-US" sz="2000" dirty="0">
            <a:solidFill>
              <a:srgbClr val="C00000"/>
            </a:solidFill>
          </a:endParaRPr>
        </a:p>
      </dgm:t>
    </dgm:pt>
    <dgm:pt modelId="{C61FAA00-AEE1-4AF2-BA7D-7E6E935E1F3A}" cxnId="{BE008C19-9C0F-423B-BD02-1FFE878F94E4}" type="parTrans">
      <dgm:prSet/>
      <dgm:spPr/>
      <dgm:t>
        <a:bodyPr/>
        <a:lstStyle/>
        <a:p>
          <a:endParaRPr lang="en-US"/>
        </a:p>
      </dgm:t>
    </dgm:pt>
    <dgm:pt modelId="{86577A8A-468A-4DA7-A77B-FE635809C0EF}" cxnId="{BE008C19-9C0F-423B-BD02-1FFE878F94E4}" type="sibTrans">
      <dgm:prSet/>
      <dgm:spPr/>
      <dgm:t>
        <a:bodyPr/>
        <a:lstStyle/>
        <a:p>
          <a:endParaRPr lang="en-US"/>
        </a:p>
      </dgm:t>
    </dgm:pt>
    <dgm:pt modelId="{20334DE9-3FE9-455E-BC69-A205F4B38661}">
      <dgm:prSet phldrT="[Text]" custT="1"/>
      <dgm:spPr/>
      <dgm:t>
        <a:bodyPr/>
        <a:lstStyle/>
        <a:p>
          <a:r>
            <a:rPr lang="en-US" sz="1600" dirty="0" err="1" smtClean="0">
              <a:solidFill>
                <a:srgbClr val="C00000"/>
              </a:solidFill>
            </a:rPr>
            <a:t>Poetry,diary</a:t>
          </a:r>
          <a:endParaRPr lang="en-US" sz="1600" dirty="0" smtClean="0">
            <a:solidFill>
              <a:srgbClr val="C00000"/>
            </a:solidFill>
          </a:endParaRPr>
        </a:p>
        <a:p>
          <a:r>
            <a:rPr lang="en-US" sz="1600" dirty="0" smtClean="0">
              <a:solidFill>
                <a:srgbClr val="C00000"/>
              </a:solidFill>
            </a:rPr>
            <a:t>Fiction etc</a:t>
          </a:r>
          <a:endParaRPr lang="en-US" sz="1600" dirty="0">
            <a:solidFill>
              <a:srgbClr val="C00000"/>
            </a:solidFill>
          </a:endParaRPr>
        </a:p>
      </dgm:t>
    </dgm:pt>
    <dgm:pt modelId="{D4E21BB7-1B57-46EE-B881-28D60C53EA64}" cxnId="{A9038DB6-4559-4363-83C2-38569CEBAA33}" type="parTrans">
      <dgm:prSet/>
      <dgm:spPr/>
      <dgm:t>
        <a:bodyPr/>
        <a:lstStyle/>
        <a:p>
          <a:endParaRPr lang="en-US"/>
        </a:p>
      </dgm:t>
    </dgm:pt>
    <dgm:pt modelId="{14591E79-9643-4047-B2AF-1F8E6FB1F982}" cxnId="{A9038DB6-4559-4363-83C2-38569CEBAA33}" type="sibTrans">
      <dgm:prSet/>
      <dgm:spPr/>
      <dgm:t>
        <a:bodyPr/>
        <a:lstStyle/>
        <a:p>
          <a:endParaRPr lang="en-US"/>
        </a:p>
      </dgm:t>
    </dgm:pt>
    <dgm:pt modelId="{23C9C341-F6EE-403C-8FC4-2C8C14BB49A3}">
      <dgm:prSet phldrT="[Text]" custT="1"/>
      <dgm:spPr/>
      <dgm:t>
        <a:bodyPr/>
        <a:lstStyle/>
        <a:p>
          <a:r>
            <a:rPr lang="en-US" sz="1600" baseline="0" dirty="0" err="1" smtClean="0">
              <a:solidFill>
                <a:srgbClr val="C00000"/>
              </a:solidFill>
            </a:rPr>
            <a:t>visualisation</a:t>
          </a:r>
          <a:endParaRPr lang="en-US" sz="1600" baseline="0" dirty="0" smtClean="0">
            <a:solidFill>
              <a:srgbClr val="C00000"/>
            </a:solidFill>
          </a:endParaRPr>
        </a:p>
      </dgm:t>
    </dgm:pt>
    <dgm:pt modelId="{8B202048-21B0-473C-809A-D33195C8390E}" cxnId="{BEF5C1EE-678E-4B3C-9111-6D55A84410E2}" type="parTrans">
      <dgm:prSet/>
      <dgm:spPr/>
      <dgm:t>
        <a:bodyPr/>
        <a:lstStyle/>
        <a:p>
          <a:endParaRPr lang="en-US"/>
        </a:p>
      </dgm:t>
    </dgm:pt>
    <dgm:pt modelId="{C7A9C0E7-5032-4904-A02B-3CEA0E2319E7}" cxnId="{BEF5C1EE-678E-4B3C-9111-6D55A84410E2}" type="sibTrans">
      <dgm:prSet/>
      <dgm:spPr/>
      <dgm:t>
        <a:bodyPr/>
        <a:lstStyle/>
        <a:p>
          <a:endParaRPr lang="en-US"/>
        </a:p>
      </dgm:t>
    </dgm:pt>
    <dgm:pt modelId="{F85BB6B8-205B-4F72-8823-5DEF73E3CF61}">
      <dgm:prSet phldrT="[Text]" custT="1"/>
      <dgm:spPr/>
      <dgm:t>
        <a:bodyPr/>
        <a:lstStyle/>
        <a:p>
          <a:r>
            <a:rPr lang="en-US" sz="1800" dirty="0" err="1" smtClean="0">
              <a:solidFill>
                <a:srgbClr val="C00000"/>
              </a:solidFill>
            </a:rPr>
            <a:t>Places,events,people,situations</a:t>
          </a:r>
          <a:endParaRPr lang="en-US" sz="1800" dirty="0">
            <a:solidFill>
              <a:srgbClr val="C00000"/>
            </a:solidFill>
          </a:endParaRPr>
        </a:p>
      </dgm:t>
    </dgm:pt>
    <dgm:pt modelId="{6396F5A0-D49C-4249-A615-C22C2D75D3C2}" cxnId="{4E9227CE-A645-4498-B85C-173B25DB483E}" type="parTrans">
      <dgm:prSet/>
      <dgm:spPr/>
      <dgm:t>
        <a:bodyPr/>
        <a:lstStyle/>
        <a:p>
          <a:endParaRPr lang="en-US"/>
        </a:p>
      </dgm:t>
    </dgm:pt>
    <dgm:pt modelId="{FF374151-2572-4D99-A663-5A101A633667}" cxnId="{4E9227CE-A645-4498-B85C-173B25DB483E}" type="sibTrans">
      <dgm:prSet/>
      <dgm:spPr/>
      <dgm:t>
        <a:bodyPr/>
        <a:lstStyle/>
        <a:p>
          <a:endParaRPr lang="en-US"/>
        </a:p>
      </dgm:t>
    </dgm:pt>
    <dgm:pt modelId="{A5BB511C-8E54-429D-806D-3563885D8D1C}">
      <dgm:prSet phldrT="[Text]" custT="1"/>
      <dgm:spPr/>
      <dgm:t>
        <a:bodyPr/>
        <a:lstStyle/>
        <a:p>
          <a:r>
            <a:rPr lang="en-US" sz="2000" dirty="0" smtClean="0">
              <a:solidFill>
                <a:srgbClr val="C00000"/>
              </a:solidFill>
            </a:rPr>
            <a:t>Poetic in nature</a:t>
          </a:r>
        </a:p>
      </dgm:t>
    </dgm:pt>
    <dgm:pt modelId="{89316D35-E4F3-4B2B-9A47-E1047595ACE3}" cxnId="{9105C978-90DE-412C-858A-FC55C567D754}" type="parTrans">
      <dgm:prSet/>
      <dgm:spPr/>
      <dgm:t>
        <a:bodyPr/>
        <a:lstStyle/>
        <a:p>
          <a:endParaRPr lang="en-US"/>
        </a:p>
      </dgm:t>
    </dgm:pt>
    <dgm:pt modelId="{28EA9E2C-365A-469D-A5EE-A11DBCAA229B}" cxnId="{9105C978-90DE-412C-858A-FC55C567D754}" type="sibTrans">
      <dgm:prSet/>
      <dgm:spPr/>
      <dgm:t>
        <a:bodyPr/>
        <a:lstStyle/>
        <a:p>
          <a:endParaRPr lang="en-US"/>
        </a:p>
      </dgm:t>
    </dgm:pt>
    <dgm:pt modelId="{0B002777-64F4-478A-914F-33714F8FB9B7}" type="pres">
      <dgm:prSet presAssocID="{EC9752CC-2D15-44EC-878F-C78F153499B3}" presName="cycle" presStyleCnt="0">
        <dgm:presLayoutVars>
          <dgm:dir/>
          <dgm:resizeHandles val="exact"/>
        </dgm:presLayoutVars>
      </dgm:prSet>
      <dgm:spPr/>
      <dgm:t>
        <a:bodyPr/>
        <a:lstStyle/>
        <a:p>
          <a:endParaRPr lang="en-US"/>
        </a:p>
      </dgm:t>
    </dgm:pt>
    <dgm:pt modelId="{08840138-E3C7-48E8-AD1D-B629DB32B775}" type="pres">
      <dgm:prSet presAssocID="{07F3D996-5DA2-4BBE-B9C5-66C7682E435E}" presName="node" presStyleLbl="node1" presStyleIdx="0" presStyleCnt="5" custRadScaleRad="90136" custRadScaleInc="-128803">
        <dgm:presLayoutVars>
          <dgm:bulletEnabled val="1"/>
        </dgm:presLayoutVars>
      </dgm:prSet>
      <dgm:spPr/>
      <dgm:t>
        <a:bodyPr/>
        <a:lstStyle/>
        <a:p>
          <a:endParaRPr lang="en-US"/>
        </a:p>
      </dgm:t>
    </dgm:pt>
    <dgm:pt modelId="{DB1B0A3F-E561-4905-B900-B71DE5FC85C8}" type="pres">
      <dgm:prSet presAssocID="{07F3D996-5DA2-4BBE-B9C5-66C7682E435E}" presName="spNode" presStyleCnt="0"/>
      <dgm:spPr/>
    </dgm:pt>
    <dgm:pt modelId="{9A091CE6-44BD-4DAA-9E84-A3682CF5F899}" type="pres">
      <dgm:prSet presAssocID="{86577A8A-468A-4DA7-A77B-FE635809C0EF}" presName="sibTrans" presStyleLbl="sibTrans1D1" presStyleIdx="0" presStyleCnt="5"/>
      <dgm:spPr/>
      <dgm:t>
        <a:bodyPr/>
        <a:lstStyle/>
        <a:p>
          <a:endParaRPr lang="en-US"/>
        </a:p>
      </dgm:t>
    </dgm:pt>
    <dgm:pt modelId="{0492232D-3EB3-4DB4-AD0C-9F388200529F}" type="pres">
      <dgm:prSet presAssocID="{20334DE9-3FE9-455E-BC69-A205F4B38661}" presName="node" presStyleLbl="node1" presStyleIdx="1" presStyleCnt="5" custRadScaleRad="104033" custRadScaleInc="-48027">
        <dgm:presLayoutVars>
          <dgm:bulletEnabled val="1"/>
        </dgm:presLayoutVars>
      </dgm:prSet>
      <dgm:spPr/>
      <dgm:t>
        <a:bodyPr/>
        <a:lstStyle/>
        <a:p>
          <a:endParaRPr lang="en-US"/>
        </a:p>
      </dgm:t>
    </dgm:pt>
    <dgm:pt modelId="{85FCD41C-ECAE-4F5C-AFD8-C77666070E3A}" type="pres">
      <dgm:prSet presAssocID="{20334DE9-3FE9-455E-BC69-A205F4B38661}" presName="spNode" presStyleCnt="0"/>
      <dgm:spPr/>
    </dgm:pt>
    <dgm:pt modelId="{9A75C5F5-0D46-497B-A0CA-DB305A89339C}" type="pres">
      <dgm:prSet presAssocID="{14591E79-9643-4047-B2AF-1F8E6FB1F982}" presName="sibTrans" presStyleLbl="sibTrans1D1" presStyleIdx="1" presStyleCnt="5"/>
      <dgm:spPr/>
      <dgm:t>
        <a:bodyPr/>
        <a:lstStyle/>
        <a:p>
          <a:endParaRPr lang="en-US"/>
        </a:p>
      </dgm:t>
    </dgm:pt>
    <dgm:pt modelId="{015029D4-D620-41C5-9DA7-CCF24B30CD9D}" type="pres">
      <dgm:prSet presAssocID="{23C9C341-F6EE-403C-8FC4-2C8C14BB49A3}" presName="node" presStyleLbl="node1" presStyleIdx="2" presStyleCnt="5" custScaleX="145147" custScaleY="95143" custRadScaleRad="107767" custRadScaleInc="-167511">
        <dgm:presLayoutVars>
          <dgm:bulletEnabled val="1"/>
        </dgm:presLayoutVars>
      </dgm:prSet>
      <dgm:spPr/>
      <dgm:t>
        <a:bodyPr/>
        <a:lstStyle/>
        <a:p>
          <a:endParaRPr lang="en-US"/>
        </a:p>
      </dgm:t>
    </dgm:pt>
    <dgm:pt modelId="{146A744F-5913-4D46-9F2D-2E4792AAD60B}" type="pres">
      <dgm:prSet presAssocID="{23C9C341-F6EE-403C-8FC4-2C8C14BB49A3}" presName="spNode" presStyleCnt="0"/>
      <dgm:spPr/>
    </dgm:pt>
    <dgm:pt modelId="{3CFF3C67-8C8F-4827-9A21-97FDCD5D137B}" type="pres">
      <dgm:prSet presAssocID="{C7A9C0E7-5032-4904-A02B-3CEA0E2319E7}" presName="sibTrans" presStyleLbl="sibTrans1D1" presStyleIdx="2" presStyleCnt="5"/>
      <dgm:spPr/>
      <dgm:t>
        <a:bodyPr/>
        <a:lstStyle/>
        <a:p>
          <a:endParaRPr lang="en-US"/>
        </a:p>
      </dgm:t>
    </dgm:pt>
    <dgm:pt modelId="{62C9759C-11D6-4FAA-9085-84BDB555BAEF}" type="pres">
      <dgm:prSet presAssocID="{F85BB6B8-205B-4F72-8823-5DEF73E3CF61}" presName="node" presStyleLbl="node1" presStyleIdx="3" presStyleCnt="5" custScaleX="205200" custScaleY="94168" custRadScaleRad="94918" custRadScaleInc="-93989">
        <dgm:presLayoutVars>
          <dgm:bulletEnabled val="1"/>
        </dgm:presLayoutVars>
      </dgm:prSet>
      <dgm:spPr/>
      <dgm:t>
        <a:bodyPr/>
        <a:lstStyle/>
        <a:p>
          <a:endParaRPr lang="en-US"/>
        </a:p>
      </dgm:t>
    </dgm:pt>
    <dgm:pt modelId="{82018385-5362-40C4-931E-21641FFC6BFD}" type="pres">
      <dgm:prSet presAssocID="{F85BB6B8-205B-4F72-8823-5DEF73E3CF61}" presName="spNode" presStyleCnt="0"/>
      <dgm:spPr/>
    </dgm:pt>
    <dgm:pt modelId="{9C99EDC4-76A6-4430-B74B-A515B3DB59BC}" type="pres">
      <dgm:prSet presAssocID="{FF374151-2572-4D99-A663-5A101A633667}" presName="sibTrans" presStyleLbl="sibTrans1D1" presStyleIdx="3" presStyleCnt="5"/>
      <dgm:spPr/>
      <dgm:t>
        <a:bodyPr/>
        <a:lstStyle/>
        <a:p>
          <a:endParaRPr lang="en-US"/>
        </a:p>
      </dgm:t>
    </dgm:pt>
    <dgm:pt modelId="{DA04292E-2024-4A52-B05D-4673E8A4CA9B}" type="pres">
      <dgm:prSet presAssocID="{A5BB511C-8E54-429D-806D-3563885D8D1C}" presName="node" presStyleLbl="node1" presStyleIdx="4" presStyleCnt="5" custScaleX="185230" custScaleY="82160" custRadScaleRad="131182" custRadScaleInc="-94351">
        <dgm:presLayoutVars>
          <dgm:bulletEnabled val="1"/>
        </dgm:presLayoutVars>
      </dgm:prSet>
      <dgm:spPr/>
      <dgm:t>
        <a:bodyPr/>
        <a:lstStyle/>
        <a:p>
          <a:endParaRPr lang="en-US"/>
        </a:p>
      </dgm:t>
    </dgm:pt>
    <dgm:pt modelId="{19AA7CD9-F4C0-4EA5-9AEC-013E80216A0E}" type="pres">
      <dgm:prSet presAssocID="{A5BB511C-8E54-429D-806D-3563885D8D1C}" presName="spNode" presStyleCnt="0"/>
      <dgm:spPr/>
    </dgm:pt>
    <dgm:pt modelId="{20613715-62DD-4A2E-AA8B-D2BB659AA305}" type="pres">
      <dgm:prSet presAssocID="{28EA9E2C-365A-469D-A5EE-A11DBCAA229B}" presName="sibTrans" presStyleLbl="sibTrans1D1" presStyleIdx="4" presStyleCnt="5"/>
      <dgm:spPr/>
      <dgm:t>
        <a:bodyPr/>
        <a:lstStyle/>
        <a:p>
          <a:endParaRPr lang="en-US"/>
        </a:p>
      </dgm:t>
    </dgm:pt>
  </dgm:ptLst>
  <dgm:cxnLst>
    <dgm:cxn modelId="{4E9227CE-A645-4498-B85C-173B25DB483E}" srcId="{EC9752CC-2D15-44EC-878F-C78F153499B3}" destId="{F85BB6B8-205B-4F72-8823-5DEF73E3CF61}" srcOrd="3" destOrd="0" parTransId="{6396F5A0-D49C-4249-A615-C22C2D75D3C2}" sibTransId="{FF374151-2572-4D99-A663-5A101A633667}"/>
    <dgm:cxn modelId="{8D3FE44A-8F3A-4D78-BA62-CC083E6BF081}" type="presOf" srcId="{C7A9C0E7-5032-4904-A02B-3CEA0E2319E7}" destId="{3CFF3C67-8C8F-4827-9A21-97FDCD5D137B}" srcOrd="0" destOrd="0" presId="urn:microsoft.com/office/officeart/2005/8/layout/cycle6"/>
    <dgm:cxn modelId="{A9038DB6-4559-4363-83C2-38569CEBAA33}" srcId="{EC9752CC-2D15-44EC-878F-C78F153499B3}" destId="{20334DE9-3FE9-455E-BC69-A205F4B38661}" srcOrd="1" destOrd="0" parTransId="{D4E21BB7-1B57-46EE-B881-28D60C53EA64}" sibTransId="{14591E79-9643-4047-B2AF-1F8E6FB1F982}"/>
    <dgm:cxn modelId="{F813A4F7-6FD4-475D-B93C-E50969B952AD}" type="presOf" srcId="{A5BB511C-8E54-429D-806D-3563885D8D1C}" destId="{DA04292E-2024-4A52-B05D-4673E8A4CA9B}" srcOrd="0" destOrd="0" presId="urn:microsoft.com/office/officeart/2005/8/layout/cycle6"/>
    <dgm:cxn modelId="{73E98CCA-01CA-4456-910F-0D4A32758570}" type="presOf" srcId="{F85BB6B8-205B-4F72-8823-5DEF73E3CF61}" destId="{62C9759C-11D6-4FAA-9085-84BDB555BAEF}" srcOrd="0" destOrd="0" presId="urn:microsoft.com/office/officeart/2005/8/layout/cycle6"/>
    <dgm:cxn modelId="{D09175F1-B529-4DE7-B5BD-4B728605E4DE}" type="presOf" srcId="{FF374151-2572-4D99-A663-5A101A633667}" destId="{9C99EDC4-76A6-4430-B74B-A515B3DB59BC}" srcOrd="0" destOrd="0" presId="urn:microsoft.com/office/officeart/2005/8/layout/cycle6"/>
    <dgm:cxn modelId="{1AE8290B-920B-4C79-B86B-08F567328707}" type="presOf" srcId="{EC9752CC-2D15-44EC-878F-C78F153499B3}" destId="{0B002777-64F4-478A-914F-33714F8FB9B7}" srcOrd="0" destOrd="0" presId="urn:microsoft.com/office/officeart/2005/8/layout/cycle6"/>
    <dgm:cxn modelId="{E0075EAB-C705-4E38-8C44-83FFFE2C601D}" type="presOf" srcId="{07F3D996-5DA2-4BBE-B9C5-66C7682E435E}" destId="{08840138-E3C7-48E8-AD1D-B629DB32B775}" srcOrd="0" destOrd="0" presId="urn:microsoft.com/office/officeart/2005/8/layout/cycle6"/>
    <dgm:cxn modelId="{BEF5C1EE-678E-4B3C-9111-6D55A84410E2}" srcId="{EC9752CC-2D15-44EC-878F-C78F153499B3}" destId="{23C9C341-F6EE-403C-8FC4-2C8C14BB49A3}" srcOrd="2" destOrd="0" parTransId="{8B202048-21B0-473C-809A-D33195C8390E}" sibTransId="{C7A9C0E7-5032-4904-A02B-3CEA0E2319E7}"/>
    <dgm:cxn modelId="{2E557337-74F5-4927-843D-11FFDD1757C1}" type="presOf" srcId="{86577A8A-468A-4DA7-A77B-FE635809C0EF}" destId="{9A091CE6-44BD-4DAA-9E84-A3682CF5F899}" srcOrd="0" destOrd="0" presId="urn:microsoft.com/office/officeart/2005/8/layout/cycle6"/>
    <dgm:cxn modelId="{570191F3-204A-4D13-BABA-39265C1C8E6E}" type="presOf" srcId="{14591E79-9643-4047-B2AF-1F8E6FB1F982}" destId="{9A75C5F5-0D46-497B-A0CA-DB305A89339C}" srcOrd="0" destOrd="0" presId="urn:microsoft.com/office/officeart/2005/8/layout/cycle6"/>
    <dgm:cxn modelId="{9105C978-90DE-412C-858A-FC55C567D754}" srcId="{EC9752CC-2D15-44EC-878F-C78F153499B3}" destId="{A5BB511C-8E54-429D-806D-3563885D8D1C}" srcOrd="4" destOrd="0" parTransId="{89316D35-E4F3-4B2B-9A47-E1047595ACE3}" sibTransId="{28EA9E2C-365A-469D-A5EE-A11DBCAA229B}"/>
    <dgm:cxn modelId="{CB1CDE04-CECA-49AC-8AC5-0F339A91B59D}" type="presOf" srcId="{20334DE9-3FE9-455E-BC69-A205F4B38661}" destId="{0492232D-3EB3-4DB4-AD0C-9F388200529F}" srcOrd="0" destOrd="0" presId="urn:microsoft.com/office/officeart/2005/8/layout/cycle6"/>
    <dgm:cxn modelId="{63F22007-449B-42CC-A4F5-BA0568437F81}" type="presOf" srcId="{28EA9E2C-365A-469D-A5EE-A11DBCAA229B}" destId="{20613715-62DD-4A2E-AA8B-D2BB659AA305}" srcOrd="0" destOrd="0" presId="urn:microsoft.com/office/officeart/2005/8/layout/cycle6"/>
    <dgm:cxn modelId="{BE008C19-9C0F-423B-BD02-1FFE878F94E4}" srcId="{EC9752CC-2D15-44EC-878F-C78F153499B3}" destId="{07F3D996-5DA2-4BBE-B9C5-66C7682E435E}" srcOrd="0" destOrd="0" parTransId="{C61FAA00-AEE1-4AF2-BA7D-7E6E935E1F3A}" sibTransId="{86577A8A-468A-4DA7-A77B-FE635809C0EF}"/>
    <dgm:cxn modelId="{6FBB5C55-0B9F-4A1E-8399-2CCA422A9AC9}" type="presOf" srcId="{23C9C341-F6EE-403C-8FC4-2C8C14BB49A3}" destId="{015029D4-D620-41C5-9DA7-CCF24B30CD9D}" srcOrd="0" destOrd="0" presId="urn:microsoft.com/office/officeart/2005/8/layout/cycle6"/>
    <dgm:cxn modelId="{BCF36345-ACD1-4C5A-BF09-C0DB251211C5}" type="presParOf" srcId="{0B002777-64F4-478A-914F-33714F8FB9B7}" destId="{08840138-E3C7-48E8-AD1D-B629DB32B775}" srcOrd="0" destOrd="0" presId="urn:microsoft.com/office/officeart/2005/8/layout/cycle6"/>
    <dgm:cxn modelId="{93ED7CB7-3259-4216-AAEA-EB9813E34B0B}" type="presParOf" srcId="{0B002777-64F4-478A-914F-33714F8FB9B7}" destId="{DB1B0A3F-E561-4905-B900-B71DE5FC85C8}" srcOrd="1" destOrd="0" presId="urn:microsoft.com/office/officeart/2005/8/layout/cycle6"/>
    <dgm:cxn modelId="{3271143E-ADD2-4673-A5D5-FE86308B72AF}" type="presParOf" srcId="{0B002777-64F4-478A-914F-33714F8FB9B7}" destId="{9A091CE6-44BD-4DAA-9E84-A3682CF5F899}" srcOrd="2" destOrd="0" presId="urn:microsoft.com/office/officeart/2005/8/layout/cycle6"/>
    <dgm:cxn modelId="{D3D9A904-2366-441B-8284-0858BA08912D}" type="presParOf" srcId="{0B002777-64F4-478A-914F-33714F8FB9B7}" destId="{0492232D-3EB3-4DB4-AD0C-9F388200529F}" srcOrd="3" destOrd="0" presId="urn:microsoft.com/office/officeart/2005/8/layout/cycle6"/>
    <dgm:cxn modelId="{B8E43810-34C7-48D2-83A7-1E850B5B8808}" type="presParOf" srcId="{0B002777-64F4-478A-914F-33714F8FB9B7}" destId="{85FCD41C-ECAE-4F5C-AFD8-C77666070E3A}" srcOrd="4" destOrd="0" presId="urn:microsoft.com/office/officeart/2005/8/layout/cycle6"/>
    <dgm:cxn modelId="{10983A1D-1D71-4AB3-BF7D-7E5F1AACF654}" type="presParOf" srcId="{0B002777-64F4-478A-914F-33714F8FB9B7}" destId="{9A75C5F5-0D46-497B-A0CA-DB305A89339C}" srcOrd="5" destOrd="0" presId="urn:microsoft.com/office/officeart/2005/8/layout/cycle6"/>
    <dgm:cxn modelId="{09EC852B-EAB2-4F7F-930C-3E84F036F786}" type="presParOf" srcId="{0B002777-64F4-478A-914F-33714F8FB9B7}" destId="{015029D4-D620-41C5-9DA7-CCF24B30CD9D}" srcOrd="6" destOrd="0" presId="urn:microsoft.com/office/officeart/2005/8/layout/cycle6"/>
    <dgm:cxn modelId="{5526C1F1-EDD6-4367-98A2-FA07DC40A150}" type="presParOf" srcId="{0B002777-64F4-478A-914F-33714F8FB9B7}" destId="{146A744F-5913-4D46-9F2D-2E4792AAD60B}" srcOrd="7" destOrd="0" presId="urn:microsoft.com/office/officeart/2005/8/layout/cycle6"/>
    <dgm:cxn modelId="{8C952270-B818-4A7A-A60E-FDCD546A1DCB}" type="presParOf" srcId="{0B002777-64F4-478A-914F-33714F8FB9B7}" destId="{3CFF3C67-8C8F-4827-9A21-97FDCD5D137B}" srcOrd="8" destOrd="0" presId="urn:microsoft.com/office/officeart/2005/8/layout/cycle6"/>
    <dgm:cxn modelId="{EBE007B7-1EED-40C8-863F-6E7DFE96B323}" type="presParOf" srcId="{0B002777-64F4-478A-914F-33714F8FB9B7}" destId="{62C9759C-11D6-4FAA-9085-84BDB555BAEF}" srcOrd="9" destOrd="0" presId="urn:microsoft.com/office/officeart/2005/8/layout/cycle6"/>
    <dgm:cxn modelId="{F5439795-191F-4F4C-9151-C990671826B0}" type="presParOf" srcId="{0B002777-64F4-478A-914F-33714F8FB9B7}" destId="{82018385-5362-40C4-931E-21641FFC6BFD}" srcOrd="10" destOrd="0" presId="urn:microsoft.com/office/officeart/2005/8/layout/cycle6"/>
    <dgm:cxn modelId="{6F8CE203-0268-474A-AE6F-67FBB9AC5842}" type="presParOf" srcId="{0B002777-64F4-478A-914F-33714F8FB9B7}" destId="{9C99EDC4-76A6-4430-B74B-A515B3DB59BC}" srcOrd="11" destOrd="0" presId="urn:microsoft.com/office/officeart/2005/8/layout/cycle6"/>
    <dgm:cxn modelId="{2F59433C-73CB-43AB-AD15-100ACE2E60B0}" type="presParOf" srcId="{0B002777-64F4-478A-914F-33714F8FB9B7}" destId="{DA04292E-2024-4A52-B05D-4673E8A4CA9B}" srcOrd="12" destOrd="0" presId="urn:microsoft.com/office/officeart/2005/8/layout/cycle6"/>
    <dgm:cxn modelId="{2E1042DB-03C9-4554-BE3A-E4131902CD30}" type="presParOf" srcId="{0B002777-64F4-478A-914F-33714F8FB9B7}" destId="{19AA7CD9-F4C0-4EA5-9AEC-013E80216A0E}" srcOrd="13" destOrd="0" presId="urn:microsoft.com/office/officeart/2005/8/layout/cycle6"/>
    <dgm:cxn modelId="{BA861797-3200-4DF1-9B81-185406CE0F99}" type="presParOf" srcId="{0B002777-64F4-478A-914F-33714F8FB9B7}" destId="{20613715-62DD-4A2E-AA8B-D2BB659AA305}" srcOrd="14" destOrd="0" presId="urn:microsoft.com/office/officeart/2005/8/layout/cycle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9752CC-2D15-44EC-878F-C78F153499B3}"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US"/>
        </a:p>
      </dgm:t>
    </dgm:pt>
    <dgm:pt modelId="{07F3D996-5DA2-4BBE-B9C5-66C7682E435E}">
      <dgm:prSet phldrT="[Text]" custT="1"/>
      <dgm:spPr/>
      <dgm:t>
        <a:bodyPr/>
        <a:lstStyle/>
        <a:p>
          <a:r>
            <a:rPr lang="en-US" sz="2000" dirty="0" smtClean="0">
              <a:solidFill>
                <a:srgbClr val="C00000"/>
              </a:solidFill>
            </a:rPr>
            <a:t>To</a:t>
          </a:r>
          <a:r>
            <a:rPr lang="en-US" sz="2000" baseline="0" dirty="0" smtClean="0">
              <a:solidFill>
                <a:srgbClr val="C00000"/>
              </a:solidFill>
            </a:rPr>
            <a:t> explain</a:t>
          </a:r>
          <a:endParaRPr lang="en-US" sz="2000" dirty="0">
            <a:solidFill>
              <a:srgbClr val="C00000"/>
            </a:solidFill>
          </a:endParaRPr>
        </a:p>
      </dgm:t>
    </dgm:pt>
    <dgm:pt modelId="{C61FAA00-AEE1-4AF2-BA7D-7E6E935E1F3A}" cxnId="{BE008C19-9C0F-423B-BD02-1FFE878F94E4}" type="parTrans">
      <dgm:prSet/>
      <dgm:spPr/>
      <dgm:t>
        <a:bodyPr/>
        <a:lstStyle/>
        <a:p>
          <a:endParaRPr lang="en-US"/>
        </a:p>
      </dgm:t>
    </dgm:pt>
    <dgm:pt modelId="{86577A8A-468A-4DA7-A77B-FE635809C0EF}" cxnId="{BE008C19-9C0F-423B-BD02-1FFE878F94E4}" type="sibTrans">
      <dgm:prSet/>
      <dgm:spPr/>
      <dgm:t>
        <a:bodyPr/>
        <a:lstStyle/>
        <a:p>
          <a:endParaRPr lang="en-US"/>
        </a:p>
      </dgm:t>
    </dgm:pt>
    <dgm:pt modelId="{20334DE9-3FE9-455E-BC69-A205F4B38661}">
      <dgm:prSet phldrT="[Text]" custT="1"/>
      <dgm:spPr/>
      <dgm:t>
        <a:bodyPr/>
        <a:lstStyle/>
        <a:p>
          <a:r>
            <a:rPr lang="en-US" sz="1600" dirty="0" smtClean="0">
              <a:solidFill>
                <a:srgbClr val="C00000"/>
              </a:solidFill>
            </a:rPr>
            <a:t>Textbook writing</a:t>
          </a:r>
        </a:p>
        <a:p>
          <a:r>
            <a:rPr lang="en-US" sz="1600" dirty="0" smtClean="0">
              <a:solidFill>
                <a:srgbClr val="C00000"/>
              </a:solidFill>
            </a:rPr>
            <a:t>News story</a:t>
          </a:r>
        </a:p>
        <a:p>
          <a:r>
            <a:rPr lang="en-US" sz="1600" dirty="0" smtClean="0">
              <a:solidFill>
                <a:srgbClr val="C00000"/>
              </a:solidFill>
            </a:rPr>
            <a:t>Recipes etc</a:t>
          </a:r>
          <a:endParaRPr lang="en-US" sz="1600" dirty="0">
            <a:solidFill>
              <a:srgbClr val="C00000"/>
            </a:solidFill>
          </a:endParaRPr>
        </a:p>
      </dgm:t>
    </dgm:pt>
    <dgm:pt modelId="{D4E21BB7-1B57-46EE-B881-28D60C53EA64}" cxnId="{A9038DB6-4559-4363-83C2-38569CEBAA33}" type="parTrans">
      <dgm:prSet/>
      <dgm:spPr/>
      <dgm:t>
        <a:bodyPr/>
        <a:lstStyle/>
        <a:p>
          <a:endParaRPr lang="en-US"/>
        </a:p>
      </dgm:t>
    </dgm:pt>
    <dgm:pt modelId="{14591E79-9643-4047-B2AF-1F8E6FB1F982}" cxnId="{A9038DB6-4559-4363-83C2-38569CEBAA33}" type="sibTrans">
      <dgm:prSet/>
      <dgm:spPr/>
      <dgm:t>
        <a:bodyPr/>
        <a:lstStyle/>
        <a:p>
          <a:endParaRPr lang="en-US"/>
        </a:p>
      </dgm:t>
    </dgm:pt>
    <dgm:pt modelId="{23C9C341-F6EE-403C-8FC4-2C8C14BB49A3}">
      <dgm:prSet phldrT="[Text]" custT="1"/>
      <dgm:spPr/>
      <dgm:t>
        <a:bodyPr/>
        <a:lstStyle/>
        <a:p>
          <a:r>
            <a:rPr lang="en-US" sz="1600" baseline="0" dirty="0" smtClean="0">
              <a:solidFill>
                <a:srgbClr val="C00000"/>
              </a:solidFill>
            </a:rPr>
            <a:t>Logical order n </a:t>
          </a:r>
        </a:p>
        <a:p>
          <a:r>
            <a:rPr lang="en-US" sz="1600" baseline="0" dirty="0" smtClean="0">
              <a:solidFill>
                <a:srgbClr val="C00000"/>
              </a:solidFill>
            </a:rPr>
            <a:t>sequence</a:t>
          </a:r>
        </a:p>
      </dgm:t>
    </dgm:pt>
    <dgm:pt modelId="{8B202048-21B0-473C-809A-D33195C8390E}" cxnId="{BEF5C1EE-678E-4B3C-9111-6D55A84410E2}" type="parTrans">
      <dgm:prSet/>
      <dgm:spPr/>
      <dgm:t>
        <a:bodyPr/>
        <a:lstStyle/>
        <a:p>
          <a:endParaRPr lang="en-US"/>
        </a:p>
      </dgm:t>
    </dgm:pt>
    <dgm:pt modelId="{C7A9C0E7-5032-4904-A02B-3CEA0E2319E7}" cxnId="{BEF5C1EE-678E-4B3C-9111-6D55A84410E2}" type="sibTrans">
      <dgm:prSet/>
      <dgm:spPr/>
      <dgm:t>
        <a:bodyPr/>
        <a:lstStyle/>
        <a:p>
          <a:endParaRPr lang="en-US"/>
        </a:p>
      </dgm:t>
    </dgm:pt>
    <dgm:pt modelId="{F85BB6B8-205B-4F72-8823-5DEF73E3CF61}">
      <dgm:prSet phldrT="[Text]" custT="1"/>
      <dgm:spPr/>
      <dgm:t>
        <a:bodyPr/>
        <a:lstStyle/>
        <a:p>
          <a:r>
            <a:rPr lang="en-US" sz="1800" dirty="0" smtClean="0">
              <a:solidFill>
                <a:srgbClr val="C00000"/>
              </a:solidFill>
            </a:rPr>
            <a:t>Facts n figures</a:t>
          </a:r>
          <a:endParaRPr lang="en-US" sz="1800" dirty="0">
            <a:solidFill>
              <a:srgbClr val="C00000"/>
            </a:solidFill>
          </a:endParaRPr>
        </a:p>
      </dgm:t>
    </dgm:pt>
    <dgm:pt modelId="{6396F5A0-D49C-4249-A615-C22C2D75D3C2}" cxnId="{4E9227CE-A645-4498-B85C-173B25DB483E}" type="parTrans">
      <dgm:prSet/>
      <dgm:spPr/>
      <dgm:t>
        <a:bodyPr/>
        <a:lstStyle/>
        <a:p>
          <a:endParaRPr lang="en-US"/>
        </a:p>
      </dgm:t>
    </dgm:pt>
    <dgm:pt modelId="{FF374151-2572-4D99-A663-5A101A633667}" cxnId="{4E9227CE-A645-4498-B85C-173B25DB483E}" type="sibTrans">
      <dgm:prSet/>
      <dgm:spPr/>
      <dgm:t>
        <a:bodyPr/>
        <a:lstStyle/>
        <a:p>
          <a:endParaRPr lang="en-US"/>
        </a:p>
      </dgm:t>
    </dgm:pt>
    <dgm:pt modelId="{A5BB511C-8E54-429D-806D-3563885D8D1C}">
      <dgm:prSet phldrT="[Text]" custT="1"/>
      <dgm:spPr/>
      <dgm:t>
        <a:bodyPr/>
        <a:lstStyle/>
        <a:p>
          <a:r>
            <a:rPr lang="en-US" sz="2000" dirty="0" smtClean="0">
              <a:solidFill>
                <a:srgbClr val="C00000"/>
              </a:solidFill>
            </a:rPr>
            <a:t>Explanation in a process</a:t>
          </a:r>
        </a:p>
      </dgm:t>
    </dgm:pt>
    <dgm:pt modelId="{89316D35-E4F3-4B2B-9A47-E1047595ACE3}" cxnId="{9105C978-90DE-412C-858A-FC55C567D754}" type="parTrans">
      <dgm:prSet/>
      <dgm:spPr/>
      <dgm:t>
        <a:bodyPr/>
        <a:lstStyle/>
        <a:p>
          <a:endParaRPr lang="en-US"/>
        </a:p>
      </dgm:t>
    </dgm:pt>
    <dgm:pt modelId="{28EA9E2C-365A-469D-A5EE-A11DBCAA229B}" cxnId="{9105C978-90DE-412C-858A-FC55C567D754}" type="sibTrans">
      <dgm:prSet/>
      <dgm:spPr/>
      <dgm:t>
        <a:bodyPr/>
        <a:lstStyle/>
        <a:p>
          <a:endParaRPr lang="en-US"/>
        </a:p>
      </dgm:t>
    </dgm:pt>
    <dgm:pt modelId="{0B002777-64F4-478A-914F-33714F8FB9B7}" type="pres">
      <dgm:prSet presAssocID="{EC9752CC-2D15-44EC-878F-C78F153499B3}" presName="cycle" presStyleCnt="0">
        <dgm:presLayoutVars>
          <dgm:dir/>
          <dgm:resizeHandles val="exact"/>
        </dgm:presLayoutVars>
      </dgm:prSet>
      <dgm:spPr/>
      <dgm:t>
        <a:bodyPr/>
        <a:lstStyle/>
        <a:p>
          <a:endParaRPr lang="en-US"/>
        </a:p>
      </dgm:t>
    </dgm:pt>
    <dgm:pt modelId="{08840138-E3C7-48E8-AD1D-B629DB32B775}" type="pres">
      <dgm:prSet presAssocID="{07F3D996-5DA2-4BBE-B9C5-66C7682E435E}" presName="node" presStyleLbl="node1" presStyleIdx="0" presStyleCnt="5" custRadScaleRad="90136" custRadScaleInc="-128803">
        <dgm:presLayoutVars>
          <dgm:bulletEnabled val="1"/>
        </dgm:presLayoutVars>
      </dgm:prSet>
      <dgm:spPr/>
      <dgm:t>
        <a:bodyPr/>
        <a:lstStyle/>
        <a:p>
          <a:endParaRPr lang="en-US"/>
        </a:p>
      </dgm:t>
    </dgm:pt>
    <dgm:pt modelId="{DB1B0A3F-E561-4905-B900-B71DE5FC85C8}" type="pres">
      <dgm:prSet presAssocID="{07F3D996-5DA2-4BBE-B9C5-66C7682E435E}" presName="spNode" presStyleCnt="0"/>
      <dgm:spPr/>
    </dgm:pt>
    <dgm:pt modelId="{9A091CE6-44BD-4DAA-9E84-A3682CF5F899}" type="pres">
      <dgm:prSet presAssocID="{86577A8A-468A-4DA7-A77B-FE635809C0EF}" presName="sibTrans" presStyleLbl="sibTrans1D1" presStyleIdx="0" presStyleCnt="5"/>
      <dgm:spPr/>
      <dgm:t>
        <a:bodyPr/>
        <a:lstStyle/>
        <a:p>
          <a:endParaRPr lang="en-US"/>
        </a:p>
      </dgm:t>
    </dgm:pt>
    <dgm:pt modelId="{0492232D-3EB3-4DB4-AD0C-9F388200529F}" type="pres">
      <dgm:prSet presAssocID="{20334DE9-3FE9-455E-BC69-A205F4B38661}" presName="node" presStyleLbl="node1" presStyleIdx="1" presStyleCnt="5" custRadScaleRad="104033" custRadScaleInc="-48027">
        <dgm:presLayoutVars>
          <dgm:bulletEnabled val="1"/>
        </dgm:presLayoutVars>
      </dgm:prSet>
      <dgm:spPr/>
      <dgm:t>
        <a:bodyPr/>
        <a:lstStyle/>
        <a:p>
          <a:endParaRPr lang="en-US"/>
        </a:p>
      </dgm:t>
    </dgm:pt>
    <dgm:pt modelId="{85FCD41C-ECAE-4F5C-AFD8-C77666070E3A}" type="pres">
      <dgm:prSet presAssocID="{20334DE9-3FE9-455E-BC69-A205F4B38661}" presName="spNode" presStyleCnt="0"/>
      <dgm:spPr/>
    </dgm:pt>
    <dgm:pt modelId="{9A75C5F5-0D46-497B-A0CA-DB305A89339C}" type="pres">
      <dgm:prSet presAssocID="{14591E79-9643-4047-B2AF-1F8E6FB1F982}" presName="sibTrans" presStyleLbl="sibTrans1D1" presStyleIdx="1" presStyleCnt="5"/>
      <dgm:spPr/>
      <dgm:t>
        <a:bodyPr/>
        <a:lstStyle/>
        <a:p>
          <a:endParaRPr lang="en-US"/>
        </a:p>
      </dgm:t>
    </dgm:pt>
    <dgm:pt modelId="{015029D4-D620-41C5-9DA7-CCF24B30CD9D}" type="pres">
      <dgm:prSet presAssocID="{23C9C341-F6EE-403C-8FC4-2C8C14BB49A3}" presName="node" presStyleLbl="node1" presStyleIdx="2" presStyleCnt="5" custScaleX="145147" custScaleY="95143" custRadScaleRad="107767" custRadScaleInc="-167511">
        <dgm:presLayoutVars>
          <dgm:bulletEnabled val="1"/>
        </dgm:presLayoutVars>
      </dgm:prSet>
      <dgm:spPr/>
      <dgm:t>
        <a:bodyPr/>
        <a:lstStyle/>
        <a:p>
          <a:endParaRPr lang="en-US"/>
        </a:p>
      </dgm:t>
    </dgm:pt>
    <dgm:pt modelId="{146A744F-5913-4D46-9F2D-2E4792AAD60B}" type="pres">
      <dgm:prSet presAssocID="{23C9C341-F6EE-403C-8FC4-2C8C14BB49A3}" presName="spNode" presStyleCnt="0"/>
      <dgm:spPr/>
    </dgm:pt>
    <dgm:pt modelId="{3CFF3C67-8C8F-4827-9A21-97FDCD5D137B}" type="pres">
      <dgm:prSet presAssocID="{C7A9C0E7-5032-4904-A02B-3CEA0E2319E7}" presName="sibTrans" presStyleLbl="sibTrans1D1" presStyleIdx="2" presStyleCnt="5"/>
      <dgm:spPr/>
      <dgm:t>
        <a:bodyPr/>
        <a:lstStyle/>
        <a:p>
          <a:endParaRPr lang="en-US"/>
        </a:p>
      </dgm:t>
    </dgm:pt>
    <dgm:pt modelId="{62C9759C-11D6-4FAA-9085-84BDB555BAEF}" type="pres">
      <dgm:prSet presAssocID="{F85BB6B8-205B-4F72-8823-5DEF73E3CF61}" presName="node" presStyleLbl="node1" presStyleIdx="3" presStyleCnt="5" custScaleX="205200" custScaleY="94168" custRadScaleRad="94918" custRadScaleInc="-93989">
        <dgm:presLayoutVars>
          <dgm:bulletEnabled val="1"/>
        </dgm:presLayoutVars>
      </dgm:prSet>
      <dgm:spPr/>
      <dgm:t>
        <a:bodyPr/>
        <a:lstStyle/>
        <a:p>
          <a:endParaRPr lang="en-US"/>
        </a:p>
      </dgm:t>
    </dgm:pt>
    <dgm:pt modelId="{82018385-5362-40C4-931E-21641FFC6BFD}" type="pres">
      <dgm:prSet presAssocID="{F85BB6B8-205B-4F72-8823-5DEF73E3CF61}" presName="spNode" presStyleCnt="0"/>
      <dgm:spPr/>
    </dgm:pt>
    <dgm:pt modelId="{9C99EDC4-76A6-4430-B74B-A515B3DB59BC}" type="pres">
      <dgm:prSet presAssocID="{FF374151-2572-4D99-A663-5A101A633667}" presName="sibTrans" presStyleLbl="sibTrans1D1" presStyleIdx="3" presStyleCnt="5"/>
      <dgm:spPr/>
      <dgm:t>
        <a:bodyPr/>
        <a:lstStyle/>
        <a:p>
          <a:endParaRPr lang="en-US"/>
        </a:p>
      </dgm:t>
    </dgm:pt>
    <dgm:pt modelId="{DA04292E-2024-4A52-B05D-4673E8A4CA9B}" type="pres">
      <dgm:prSet presAssocID="{A5BB511C-8E54-429D-806D-3563885D8D1C}" presName="node" presStyleLbl="node1" presStyleIdx="4" presStyleCnt="5" custScaleX="185230" custScaleY="82160" custRadScaleRad="131182" custRadScaleInc="-94351">
        <dgm:presLayoutVars>
          <dgm:bulletEnabled val="1"/>
        </dgm:presLayoutVars>
      </dgm:prSet>
      <dgm:spPr/>
      <dgm:t>
        <a:bodyPr/>
        <a:lstStyle/>
        <a:p>
          <a:endParaRPr lang="en-US"/>
        </a:p>
      </dgm:t>
    </dgm:pt>
    <dgm:pt modelId="{19AA7CD9-F4C0-4EA5-9AEC-013E80216A0E}" type="pres">
      <dgm:prSet presAssocID="{A5BB511C-8E54-429D-806D-3563885D8D1C}" presName="spNode" presStyleCnt="0"/>
      <dgm:spPr/>
    </dgm:pt>
    <dgm:pt modelId="{20613715-62DD-4A2E-AA8B-D2BB659AA305}" type="pres">
      <dgm:prSet presAssocID="{28EA9E2C-365A-469D-A5EE-A11DBCAA229B}" presName="sibTrans" presStyleLbl="sibTrans1D1" presStyleIdx="4" presStyleCnt="5"/>
      <dgm:spPr/>
      <dgm:t>
        <a:bodyPr/>
        <a:lstStyle/>
        <a:p>
          <a:endParaRPr lang="en-US"/>
        </a:p>
      </dgm:t>
    </dgm:pt>
  </dgm:ptLst>
  <dgm:cxnLst>
    <dgm:cxn modelId="{4E9227CE-A645-4498-B85C-173B25DB483E}" srcId="{EC9752CC-2D15-44EC-878F-C78F153499B3}" destId="{F85BB6B8-205B-4F72-8823-5DEF73E3CF61}" srcOrd="3" destOrd="0" parTransId="{6396F5A0-D49C-4249-A615-C22C2D75D3C2}" sibTransId="{FF374151-2572-4D99-A663-5A101A633667}"/>
    <dgm:cxn modelId="{B445B376-E463-4F33-8E9A-035D4C87C5D0}" type="presOf" srcId="{28EA9E2C-365A-469D-A5EE-A11DBCAA229B}" destId="{20613715-62DD-4A2E-AA8B-D2BB659AA305}" srcOrd="0" destOrd="0" presId="urn:microsoft.com/office/officeart/2005/8/layout/cycle6"/>
    <dgm:cxn modelId="{A9038DB6-4559-4363-83C2-38569CEBAA33}" srcId="{EC9752CC-2D15-44EC-878F-C78F153499B3}" destId="{20334DE9-3FE9-455E-BC69-A205F4B38661}" srcOrd="1" destOrd="0" parTransId="{D4E21BB7-1B57-46EE-B881-28D60C53EA64}" sibTransId="{14591E79-9643-4047-B2AF-1F8E6FB1F982}"/>
    <dgm:cxn modelId="{4A1AB96F-EDE4-4A50-95FF-049B5A75EFB1}" type="presOf" srcId="{FF374151-2572-4D99-A663-5A101A633667}" destId="{9C99EDC4-76A6-4430-B74B-A515B3DB59BC}" srcOrd="0" destOrd="0" presId="urn:microsoft.com/office/officeart/2005/8/layout/cycle6"/>
    <dgm:cxn modelId="{C3265E17-8A36-42C9-9D53-5152FFB424F7}" type="presOf" srcId="{86577A8A-468A-4DA7-A77B-FE635809C0EF}" destId="{9A091CE6-44BD-4DAA-9E84-A3682CF5F899}" srcOrd="0" destOrd="0" presId="urn:microsoft.com/office/officeart/2005/8/layout/cycle6"/>
    <dgm:cxn modelId="{F73FEF50-8B16-4C11-9CEF-D1412F24E411}" type="presOf" srcId="{A5BB511C-8E54-429D-806D-3563885D8D1C}" destId="{DA04292E-2024-4A52-B05D-4673E8A4CA9B}" srcOrd="0" destOrd="0" presId="urn:microsoft.com/office/officeart/2005/8/layout/cycle6"/>
    <dgm:cxn modelId="{1986A1BB-C3C0-4606-96A5-A06257676E99}" type="presOf" srcId="{14591E79-9643-4047-B2AF-1F8E6FB1F982}" destId="{9A75C5F5-0D46-497B-A0CA-DB305A89339C}" srcOrd="0" destOrd="0" presId="urn:microsoft.com/office/officeart/2005/8/layout/cycle6"/>
    <dgm:cxn modelId="{74C48E3D-290F-4B8D-A722-6E9347D053DA}" type="presOf" srcId="{C7A9C0E7-5032-4904-A02B-3CEA0E2319E7}" destId="{3CFF3C67-8C8F-4827-9A21-97FDCD5D137B}" srcOrd="0" destOrd="0" presId="urn:microsoft.com/office/officeart/2005/8/layout/cycle6"/>
    <dgm:cxn modelId="{BEF5C1EE-678E-4B3C-9111-6D55A84410E2}" srcId="{EC9752CC-2D15-44EC-878F-C78F153499B3}" destId="{23C9C341-F6EE-403C-8FC4-2C8C14BB49A3}" srcOrd="2" destOrd="0" parTransId="{8B202048-21B0-473C-809A-D33195C8390E}" sibTransId="{C7A9C0E7-5032-4904-A02B-3CEA0E2319E7}"/>
    <dgm:cxn modelId="{CE00F113-2CD7-4E71-A96D-EF4F5EE91A34}" type="presOf" srcId="{07F3D996-5DA2-4BBE-B9C5-66C7682E435E}" destId="{08840138-E3C7-48E8-AD1D-B629DB32B775}" srcOrd="0" destOrd="0" presId="urn:microsoft.com/office/officeart/2005/8/layout/cycle6"/>
    <dgm:cxn modelId="{44AA2F7B-8F2D-4268-803B-9205629051E2}" type="presOf" srcId="{F85BB6B8-205B-4F72-8823-5DEF73E3CF61}" destId="{62C9759C-11D6-4FAA-9085-84BDB555BAEF}" srcOrd="0" destOrd="0" presId="urn:microsoft.com/office/officeart/2005/8/layout/cycle6"/>
    <dgm:cxn modelId="{79543BAB-96E6-4E7B-840B-DF02B5D2E1AD}" type="presOf" srcId="{23C9C341-F6EE-403C-8FC4-2C8C14BB49A3}" destId="{015029D4-D620-41C5-9DA7-CCF24B30CD9D}" srcOrd="0" destOrd="0" presId="urn:microsoft.com/office/officeart/2005/8/layout/cycle6"/>
    <dgm:cxn modelId="{9105C978-90DE-412C-858A-FC55C567D754}" srcId="{EC9752CC-2D15-44EC-878F-C78F153499B3}" destId="{A5BB511C-8E54-429D-806D-3563885D8D1C}" srcOrd="4" destOrd="0" parTransId="{89316D35-E4F3-4B2B-9A47-E1047595ACE3}" sibTransId="{28EA9E2C-365A-469D-A5EE-A11DBCAA229B}"/>
    <dgm:cxn modelId="{AFE14F13-56B6-4DC4-811F-795DCBE66015}" type="presOf" srcId="{EC9752CC-2D15-44EC-878F-C78F153499B3}" destId="{0B002777-64F4-478A-914F-33714F8FB9B7}" srcOrd="0" destOrd="0" presId="urn:microsoft.com/office/officeart/2005/8/layout/cycle6"/>
    <dgm:cxn modelId="{BA0E2E9F-F644-4132-8A9C-CADE49EDDE11}" type="presOf" srcId="{20334DE9-3FE9-455E-BC69-A205F4B38661}" destId="{0492232D-3EB3-4DB4-AD0C-9F388200529F}" srcOrd="0" destOrd="0" presId="urn:microsoft.com/office/officeart/2005/8/layout/cycle6"/>
    <dgm:cxn modelId="{BE008C19-9C0F-423B-BD02-1FFE878F94E4}" srcId="{EC9752CC-2D15-44EC-878F-C78F153499B3}" destId="{07F3D996-5DA2-4BBE-B9C5-66C7682E435E}" srcOrd="0" destOrd="0" parTransId="{C61FAA00-AEE1-4AF2-BA7D-7E6E935E1F3A}" sibTransId="{86577A8A-468A-4DA7-A77B-FE635809C0EF}"/>
    <dgm:cxn modelId="{3E2C711B-4E7E-4900-A6D0-D48A30A88166}" type="presParOf" srcId="{0B002777-64F4-478A-914F-33714F8FB9B7}" destId="{08840138-E3C7-48E8-AD1D-B629DB32B775}" srcOrd="0" destOrd="0" presId="urn:microsoft.com/office/officeart/2005/8/layout/cycle6"/>
    <dgm:cxn modelId="{00D4C80F-AA2E-4974-9FEE-1C18D7FE4DCC}" type="presParOf" srcId="{0B002777-64F4-478A-914F-33714F8FB9B7}" destId="{DB1B0A3F-E561-4905-B900-B71DE5FC85C8}" srcOrd="1" destOrd="0" presId="urn:microsoft.com/office/officeart/2005/8/layout/cycle6"/>
    <dgm:cxn modelId="{602F8CE4-C5B1-4E5E-A5F0-26855D40CCCA}" type="presParOf" srcId="{0B002777-64F4-478A-914F-33714F8FB9B7}" destId="{9A091CE6-44BD-4DAA-9E84-A3682CF5F899}" srcOrd="2" destOrd="0" presId="urn:microsoft.com/office/officeart/2005/8/layout/cycle6"/>
    <dgm:cxn modelId="{F7D11582-C676-48BA-962E-B4D49C765421}" type="presParOf" srcId="{0B002777-64F4-478A-914F-33714F8FB9B7}" destId="{0492232D-3EB3-4DB4-AD0C-9F388200529F}" srcOrd="3" destOrd="0" presId="urn:microsoft.com/office/officeart/2005/8/layout/cycle6"/>
    <dgm:cxn modelId="{FFF0053D-A259-46FD-88ED-12E92BC1D7C4}" type="presParOf" srcId="{0B002777-64F4-478A-914F-33714F8FB9B7}" destId="{85FCD41C-ECAE-4F5C-AFD8-C77666070E3A}" srcOrd="4" destOrd="0" presId="urn:microsoft.com/office/officeart/2005/8/layout/cycle6"/>
    <dgm:cxn modelId="{39B19918-2266-43A0-8F09-6C7E3D2EAAF7}" type="presParOf" srcId="{0B002777-64F4-478A-914F-33714F8FB9B7}" destId="{9A75C5F5-0D46-497B-A0CA-DB305A89339C}" srcOrd="5" destOrd="0" presId="urn:microsoft.com/office/officeart/2005/8/layout/cycle6"/>
    <dgm:cxn modelId="{EA2D38C4-6E3A-41CC-9F72-82D9C1ECA419}" type="presParOf" srcId="{0B002777-64F4-478A-914F-33714F8FB9B7}" destId="{015029D4-D620-41C5-9DA7-CCF24B30CD9D}" srcOrd="6" destOrd="0" presId="urn:microsoft.com/office/officeart/2005/8/layout/cycle6"/>
    <dgm:cxn modelId="{8FE5DF55-B3C8-44E2-A91B-C0E30B7F29C4}" type="presParOf" srcId="{0B002777-64F4-478A-914F-33714F8FB9B7}" destId="{146A744F-5913-4D46-9F2D-2E4792AAD60B}" srcOrd="7" destOrd="0" presId="urn:microsoft.com/office/officeart/2005/8/layout/cycle6"/>
    <dgm:cxn modelId="{84E91C34-99EB-4579-AC11-21DDAD9DF6D1}" type="presParOf" srcId="{0B002777-64F4-478A-914F-33714F8FB9B7}" destId="{3CFF3C67-8C8F-4827-9A21-97FDCD5D137B}" srcOrd="8" destOrd="0" presId="urn:microsoft.com/office/officeart/2005/8/layout/cycle6"/>
    <dgm:cxn modelId="{C30313ED-9479-4A97-BF5B-DADB85E8E355}" type="presParOf" srcId="{0B002777-64F4-478A-914F-33714F8FB9B7}" destId="{62C9759C-11D6-4FAA-9085-84BDB555BAEF}" srcOrd="9" destOrd="0" presId="urn:microsoft.com/office/officeart/2005/8/layout/cycle6"/>
    <dgm:cxn modelId="{FC5529EA-67C9-4971-810B-98BFBBF76CB2}" type="presParOf" srcId="{0B002777-64F4-478A-914F-33714F8FB9B7}" destId="{82018385-5362-40C4-931E-21641FFC6BFD}" srcOrd="10" destOrd="0" presId="urn:microsoft.com/office/officeart/2005/8/layout/cycle6"/>
    <dgm:cxn modelId="{FD9E9B63-B65A-4D79-BD68-C696AE2D43ED}" type="presParOf" srcId="{0B002777-64F4-478A-914F-33714F8FB9B7}" destId="{9C99EDC4-76A6-4430-B74B-A515B3DB59BC}" srcOrd="11" destOrd="0" presId="urn:microsoft.com/office/officeart/2005/8/layout/cycle6"/>
    <dgm:cxn modelId="{8681D17C-3EFA-4D28-A4D2-8C5B7F8EDA66}" type="presParOf" srcId="{0B002777-64F4-478A-914F-33714F8FB9B7}" destId="{DA04292E-2024-4A52-B05D-4673E8A4CA9B}" srcOrd="12" destOrd="0" presId="urn:microsoft.com/office/officeart/2005/8/layout/cycle6"/>
    <dgm:cxn modelId="{92324EA2-BC33-490D-A052-A5ED95074AE9}" type="presParOf" srcId="{0B002777-64F4-478A-914F-33714F8FB9B7}" destId="{19AA7CD9-F4C0-4EA5-9AEC-013E80216A0E}" srcOrd="13" destOrd="0" presId="urn:microsoft.com/office/officeart/2005/8/layout/cycle6"/>
    <dgm:cxn modelId="{7D553214-D3FC-473E-91AA-8768E826A287}" type="presParOf" srcId="{0B002777-64F4-478A-914F-33714F8FB9B7}" destId="{20613715-62DD-4A2E-AA8B-D2BB659AA305}" srcOrd="14" destOrd="0" presId="urn:microsoft.com/office/officeart/2005/8/layout/cycle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4EAA59-490F-4614-844A-9951AD4CEADF}"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C8235B8F-4A7B-48F0-9F28-B501F337BB7E}">
      <dgm:prSet phldrT="[Text]"/>
      <dgm:spPr/>
      <dgm:t>
        <a:bodyPr/>
        <a:lstStyle/>
        <a:p>
          <a:r>
            <a:rPr lang="en-US" dirty="0" smtClean="0"/>
            <a:t>Text books</a:t>
          </a:r>
          <a:endParaRPr lang="en-US" dirty="0"/>
        </a:p>
      </dgm:t>
    </dgm:pt>
    <dgm:pt modelId="{C2D62BE7-D671-4B41-961D-8F4F79D672DB}" cxnId="{C40F1C6B-2655-4345-934A-69D2D20246FE}" type="parTrans">
      <dgm:prSet/>
      <dgm:spPr/>
      <dgm:t>
        <a:bodyPr/>
        <a:lstStyle/>
        <a:p>
          <a:endParaRPr lang="en-US"/>
        </a:p>
      </dgm:t>
    </dgm:pt>
    <dgm:pt modelId="{EFECBF56-EB8B-4E46-A706-9113E7A9176E}" cxnId="{C40F1C6B-2655-4345-934A-69D2D20246FE}" type="sibTrans">
      <dgm:prSet/>
      <dgm:spPr/>
      <dgm:t>
        <a:bodyPr/>
        <a:lstStyle/>
        <a:p>
          <a:endParaRPr lang="en-US"/>
        </a:p>
      </dgm:t>
    </dgm:pt>
    <dgm:pt modelId="{5D92C8F1-38F8-41D1-8024-37E7CC1A6D28}">
      <dgm:prSet phldrT="[Text]"/>
      <dgm:spPr/>
      <dgm:t>
        <a:bodyPr/>
        <a:lstStyle/>
        <a:p>
          <a:r>
            <a:rPr lang="en-US" dirty="0" smtClean="0"/>
            <a:t>directions</a:t>
          </a:r>
          <a:endParaRPr lang="en-US" dirty="0"/>
        </a:p>
      </dgm:t>
    </dgm:pt>
    <dgm:pt modelId="{0AA52260-08B5-4E11-96D0-93536BE0A739}" cxnId="{CF15CB68-E129-4E17-A643-664D4D235B0F}" type="parTrans">
      <dgm:prSet/>
      <dgm:spPr/>
      <dgm:t>
        <a:bodyPr/>
        <a:lstStyle/>
        <a:p>
          <a:endParaRPr lang="en-US"/>
        </a:p>
      </dgm:t>
    </dgm:pt>
    <dgm:pt modelId="{876105EC-6255-4B60-AD3E-F9996D692860}" cxnId="{CF15CB68-E129-4E17-A643-664D4D235B0F}" type="sibTrans">
      <dgm:prSet/>
      <dgm:spPr/>
      <dgm:t>
        <a:bodyPr/>
        <a:lstStyle/>
        <a:p>
          <a:endParaRPr lang="en-US"/>
        </a:p>
      </dgm:t>
    </dgm:pt>
    <dgm:pt modelId="{1DE9B716-E59C-49A7-9CBF-3FB58FE8B839}">
      <dgm:prSet phldrT="[Text]"/>
      <dgm:spPr/>
      <dgm:t>
        <a:bodyPr/>
        <a:lstStyle/>
        <a:p>
          <a:r>
            <a:rPr lang="en-US" dirty="0" smtClean="0"/>
            <a:t>biographies</a:t>
          </a:r>
          <a:endParaRPr lang="en-US" dirty="0"/>
        </a:p>
      </dgm:t>
    </dgm:pt>
    <dgm:pt modelId="{4C33D022-FD69-4815-A833-DE431255E21B}" cxnId="{24AC950F-970D-4843-93ED-39E2C448DA06}" type="parTrans">
      <dgm:prSet/>
      <dgm:spPr/>
      <dgm:t>
        <a:bodyPr/>
        <a:lstStyle/>
        <a:p>
          <a:endParaRPr lang="en-US"/>
        </a:p>
      </dgm:t>
    </dgm:pt>
    <dgm:pt modelId="{7FDE8FBE-4AAB-4781-98A7-FF522D2831CD}" cxnId="{24AC950F-970D-4843-93ED-39E2C448DA06}" type="sibTrans">
      <dgm:prSet/>
      <dgm:spPr/>
      <dgm:t>
        <a:bodyPr/>
        <a:lstStyle/>
        <a:p>
          <a:endParaRPr lang="en-US"/>
        </a:p>
      </dgm:t>
    </dgm:pt>
    <dgm:pt modelId="{B1C6761F-614C-4AB8-A23E-C7E06D756F07}">
      <dgm:prSet phldrT="[Text]"/>
      <dgm:spPr/>
      <dgm:t>
        <a:bodyPr/>
        <a:lstStyle/>
        <a:p>
          <a:r>
            <a:rPr lang="en-US" dirty="0" smtClean="0"/>
            <a:t>guides</a:t>
          </a:r>
          <a:endParaRPr lang="en-US" dirty="0"/>
        </a:p>
      </dgm:t>
    </dgm:pt>
    <dgm:pt modelId="{2F263BAB-05E5-4226-A723-85FC8F7F3F72}" cxnId="{72006CF7-FECD-4490-BD11-DA4800CF201F}" type="parTrans">
      <dgm:prSet/>
      <dgm:spPr/>
      <dgm:t>
        <a:bodyPr/>
        <a:lstStyle/>
        <a:p>
          <a:endParaRPr lang="en-US"/>
        </a:p>
      </dgm:t>
    </dgm:pt>
    <dgm:pt modelId="{4F56C0B7-81ED-4116-9CB4-8B02CB8169BC}" cxnId="{72006CF7-FECD-4490-BD11-DA4800CF201F}" type="sibTrans">
      <dgm:prSet/>
      <dgm:spPr/>
      <dgm:t>
        <a:bodyPr/>
        <a:lstStyle/>
        <a:p>
          <a:endParaRPr lang="en-US"/>
        </a:p>
      </dgm:t>
    </dgm:pt>
    <dgm:pt modelId="{A9E5B7AF-251F-4422-84A0-8D9E710D7C40}">
      <dgm:prSet phldrT="[Text]"/>
      <dgm:spPr/>
      <dgm:t>
        <a:bodyPr/>
        <a:lstStyle/>
        <a:p>
          <a:r>
            <a:rPr lang="en-US" dirty="0" smtClean="0"/>
            <a:t>News articles</a:t>
          </a:r>
          <a:endParaRPr lang="en-US" dirty="0"/>
        </a:p>
      </dgm:t>
    </dgm:pt>
    <dgm:pt modelId="{8C25B599-E5EF-4D1E-9E8C-5931EF21D43C}" cxnId="{C11DCAD9-1166-4BA0-9B0C-483862DA2F0A}" type="parTrans">
      <dgm:prSet/>
      <dgm:spPr/>
      <dgm:t>
        <a:bodyPr/>
        <a:lstStyle/>
        <a:p>
          <a:endParaRPr lang="en-US"/>
        </a:p>
      </dgm:t>
    </dgm:pt>
    <dgm:pt modelId="{8228F56B-D55D-4C0D-A65A-539FA121E94B}" cxnId="{C11DCAD9-1166-4BA0-9B0C-483862DA2F0A}" type="sibTrans">
      <dgm:prSet/>
      <dgm:spPr/>
      <dgm:t>
        <a:bodyPr/>
        <a:lstStyle/>
        <a:p>
          <a:endParaRPr lang="en-US"/>
        </a:p>
      </dgm:t>
    </dgm:pt>
    <dgm:pt modelId="{7C2551E9-C251-48DD-AA51-C0E8C3A3BC01}">
      <dgm:prSet phldrT="[Text]"/>
      <dgm:spPr/>
      <dgm:t>
        <a:bodyPr/>
        <a:lstStyle/>
        <a:p>
          <a:r>
            <a:rPr lang="en-US" dirty="0" smtClean="0"/>
            <a:t>encyclopedias</a:t>
          </a:r>
          <a:endParaRPr lang="en-US" dirty="0"/>
        </a:p>
      </dgm:t>
    </dgm:pt>
    <dgm:pt modelId="{CDA2A833-994A-476B-9453-8E98BB341017}" cxnId="{187A264A-2313-4A1A-BD56-9D1A2EDD1B53}" type="parTrans">
      <dgm:prSet/>
      <dgm:spPr/>
      <dgm:t>
        <a:bodyPr/>
        <a:lstStyle/>
        <a:p>
          <a:endParaRPr lang="en-US"/>
        </a:p>
      </dgm:t>
    </dgm:pt>
    <dgm:pt modelId="{E5801C40-90E7-477D-B580-729D13359D34}" cxnId="{187A264A-2313-4A1A-BD56-9D1A2EDD1B53}" type="sibTrans">
      <dgm:prSet/>
      <dgm:spPr/>
      <dgm:t>
        <a:bodyPr/>
        <a:lstStyle/>
        <a:p>
          <a:endParaRPr lang="en-US"/>
        </a:p>
      </dgm:t>
    </dgm:pt>
    <dgm:pt modelId="{D7BC009D-46FF-4EC6-B4F9-1DB71BC1178D}">
      <dgm:prSet phldrT="[Text]"/>
      <dgm:spPr/>
      <dgm:t>
        <a:bodyPr/>
        <a:lstStyle/>
        <a:p>
          <a:r>
            <a:rPr lang="en-US" dirty="0" smtClean="0"/>
            <a:t>journals</a:t>
          </a:r>
          <a:endParaRPr lang="en-US" dirty="0"/>
        </a:p>
      </dgm:t>
    </dgm:pt>
    <dgm:pt modelId="{1C2F5BAD-8154-4CC0-B39D-1A65B7BF43C6}" cxnId="{930349C7-5EF1-4B22-9B0A-0700AF95806B}" type="parTrans">
      <dgm:prSet/>
      <dgm:spPr/>
      <dgm:t>
        <a:bodyPr/>
        <a:lstStyle/>
        <a:p>
          <a:endParaRPr lang="en-US"/>
        </a:p>
      </dgm:t>
    </dgm:pt>
    <dgm:pt modelId="{3859C20F-431D-4A26-83FC-92DDBFA002F1}" cxnId="{930349C7-5EF1-4B22-9B0A-0700AF95806B}" type="sibTrans">
      <dgm:prSet/>
      <dgm:spPr/>
      <dgm:t>
        <a:bodyPr/>
        <a:lstStyle/>
        <a:p>
          <a:endParaRPr lang="en-US"/>
        </a:p>
      </dgm:t>
    </dgm:pt>
    <dgm:pt modelId="{B84BB101-4C8A-47F0-A1E7-1CDD24615064}">
      <dgm:prSet phldrT="[Text]"/>
      <dgm:spPr/>
      <dgm:t>
        <a:bodyPr/>
        <a:lstStyle/>
        <a:p>
          <a:r>
            <a:rPr lang="en-US" dirty="0" err="1" smtClean="0"/>
            <a:t>Insruction</a:t>
          </a:r>
          <a:r>
            <a:rPr lang="en-US" dirty="0" smtClean="0"/>
            <a:t> manuals</a:t>
          </a:r>
          <a:endParaRPr lang="en-US" dirty="0"/>
        </a:p>
      </dgm:t>
    </dgm:pt>
    <dgm:pt modelId="{24BA9A21-5524-48E1-92B3-6A998C868951}" cxnId="{375D0BE4-67BA-47E8-9CCD-5B947AF32E38}" type="parTrans">
      <dgm:prSet/>
      <dgm:spPr/>
      <dgm:t>
        <a:bodyPr/>
        <a:lstStyle/>
        <a:p>
          <a:endParaRPr lang="en-US"/>
        </a:p>
      </dgm:t>
    </dgm:pt>
    <dgm:pt modelId="{CB59CEA1-C05B-42F7-880D-B4C43D07E8E5}" cxnId="{375D0BE4-67BA-47E8-9CCD-5B947AF32E38}" type="sibTrans">
      <dgm:prSet/>
      <dgm:spPr/>
      <dgm:t>
        <a:bodyPr/>
        <a:lstStyle/>
        <a:p>
          <a:endParaRPr lang="en-US"/>
        </a:p>
      </dgm:t>
    </dgm:pt>
    <dgm:pt modelId="{257C902A-EEF5-4ADC-A9F6-0F0AE9C46D2B}">
      <dgm:prSet phldrT="[Text]"/>
      <dgm:spPr/>
      <dgm:t>
        <a:bodyPr/>
        <a:lstStyle/>
        <a:p>
          <a:r>
            <a:rPr lang="en-US" dirty="0" smtClean="0"/>
            <a:t>recipes</a:t>
          </a:r>
          <a:endParaRPr lang="en-US" dirty="0"/>
        </a:p>
      </dgm:t>
    </dgm:pt>
    <dgm:pt modelId="{F44E5618-48AE-4CAF-B85F-EF0DB3B0C1B9}" cxnId="{542F8A60-43EA-406D-AF2D-8BB9DCE02D38}" type="parTrans">
      <dgm:prSet/>
      <dgm:spPr/>
      <dgm:t>
        <a:bodyPr/>
        <a:lstStyle/>
        <a:p>
          <a:endParaRPr lang="en-US"/>
        </a:p>
      </dgm:t>
    </dgm:pt>
    <dgm:pt modelId="{F4F04D2A-BDA1-48D6-B5C2-6380EDD2DE21}" cxnId="{542F8A60-43EA-406D-AF2D-8BB9DCE02D38}" type="sibTrans">
      <dgm:prSet/>
      <dgm:spPr/>
      <dgm:t>
        <a:bodyPr/>
        <a:lstStyle/>
        <a:p>
          <a:endParaRPr lang="en-US"/>
        </a:p>
      </dgm:t>
    </dgm:pt>
    <dgm:pt modelId="{4F08EA18-6DBD-4FB2-A3DB-09D655BF84A9}" type="pres">
      <dgm:prSet presAssocID="{8A4EAA59-490F-4614-844A-9951AD4CEADF}" presName="Name0" presStyleCnt="0">
        <dgm:presLayoutVars>
          <dgm:dir/>
          <dgm:resizeHandles/>
        </dgm:presLayoutVars>
      </dgm:prSet>
      <dgm:spPr/>
      <dgm:t>
        <a:bodyPr/>
        <a:lstStyle/>
        <a:p>
          <a:endParaRPr lang="en-US"/>
        </a:p>
      </dgm:t>
    </dgm:pt>
    <dgm:pt modelId="{FC2B3FB7-9386-44C1-AC1A-04943C82B4E7}" type="pres">
      <dgm:prSet presAssocID="{C8235B8F-4A7B-48F0-9F28-B501F337BB7E}" presName="compNode" presStyleCnt="0"/>
      <dgm:spPr/>
    </dgm:pt>
    <dgm:pt modelId="{3642F295-0F1C-45A9-8B68-EE205F34810D}" type="pres">
      <dgm:prSet presAssocID="{C8235B8F-4A7B-48F0-9F28-B501F337BB7E}" presName="dummyConnPt" presStyleCnt="0"/>
      <dgm:spPr/>
    </dgm:pt>
    <dgm:pt modelId="{C9D241EE-BA9A-445F-9E95-532689BC6D52}" type="pres">
      <dgm:prSet presAssocID="{C8235B8F-4A7B-48F0-9F28-B501F337BB7E}" presName="node" presStyleLbl="node1" presStyleIdx="0" presStyleCnt="9">
        <dgm:presLayoutVars>
          <dgm:bulletEnabled val="1"/>
        </dgm:presLayoutVars>
      </dgm:prSet>
      <dgm:spPr/>
      <dgm:t>
        <a:bodyPr/>
        <a:lstStyle/>
        <a:p>
          <a:endParaRPr lang="en-US"/>
        </a:p>
      </dgm:t>
    </dgm:pt>
    <dgm:pt modelId="{BD83E209-97F3-465E-A6D4-99BCECD2DBD5}" type="pres">
      <dgm:prSet presAssocID="{EFECBF56-EB8B-4E46-A706-9113E7A9176E}" presName="sibTrans" presStyleLbl="bgSibTrans2D1" presStyleIdx="0" presStyleCnt="8"/>
      <dgm:spPr/>
      <dgm:t>
        <a:bodyPr/>
        <a:lstStyle/>
        <a:p>
          <a:endParaRPr lang="en-US"/>
        </a:p>
      </dgm:t>
    </dgm:pt>
    <dgm:pt modelId="{6CB26AAD-9625-4A6B-9168-7910D815A7DD}" type="pres">
      <dgm:prSet presAssocID="{5D92C8F1-38F8-41D1-8024-37E7CC1A6D28}" presName="compNode" presStyleCnt="0"/>
      <dgm:spPr/>
    </dgm:pt>
    <dgm:pt modelId="{FA9C5035-A4FB-4C40-8D08-98753A872E72}" type="pres">
      <dgm:prSet presAssocID="{5D92C8F1-38F8-41D1-8024-37E7CC1A6D28}" presName="dummyConnPt" presStyleCnt="0"/>
      <dgm:spPr/>
    </dgm:pt>
    <dgm:pt modelId="{F0AFA13D-365A-48A0-A696-44838D18F9E0}" type="pres">
      <dgm:prSet presAssocID="{5D92C8F1-38F8-41D1-8024-37E7CC1A6D28}" presName="node" presStyleLbl="node1" presStyleIdx="1" presStyleCnt="9">
        <dgm:presLayoutVars>
          <dgm:bulletEnabled val="1"/>
        </dgm:presLayoutVars>
      </dgm:prSet>
      <dgm:spPr/>
      <dgm:t>
        <a:bodyPr/>
        <a:lstStyle/>
        <a:p>
          <a:endParaRPr lang="en-US"/>
        </a:p>
      </dgm:t>
    </dgm:pt>
    <dgm:pt modelId="{FB420093-9C68-418B-84AD-6D33DC5C3FDB}" type="pres">
      <dgm:prSet presAssocID="{876105EC-6255-4B60-AD3E-F9996D692860}" presName="sibTrans" presStyleLbl="bgSibTrans2D1" presStyleIdx="1" presStyleCnt="8"/>
      <dgm:spPr/>
      <dgm:t>
        <a:bodyPr/>
        <a:lstStyle/>
        <a:p>
          <a:endParaRPr lang="en-US"/>
        </a:p>
      </dgm:t>
    </dgm:pt>
    <dgm:pt modelId="{61B7D8CA-783A-49EB-811F-F3BD4B59DA57}" type="pres">
      <dgm:prSet presAssocID="{1DE9B716-E59C-49A7-9CBF-3FB58FE8B839}" presName="compNode" presStyleCnt="0"/>
      <dgm:spPr/>
    </dgm:pt>
    <dgm:pt modelId="{A58D8D3A-1538-44ED-8E2F-7A1F2C06DC70}" type="pres">
      <dgm:prSet presAssocID="{1DE9B716-E59C-49A7-9CBF-3FB58FE8B839}" presName="dummyConnPt" presStyleCnt="0"/>
      <dgm:spPr/>
    </dgm:pt>
    <dgm:pt modelId="{AD41190A-6461-44C6-938A-858AB32E6D1A}" type="pres">
      <dgm:prSet presAssocID="{1DE9B716-E59C-49A7-9CBF-3FB58FE8B839}" presName="node" presStyleLbl="node1" presStyleIdx="2" presStyleCnt="9">
        <dgm:presLayoutVars>
          <dgm:bulletEnabled val="1"/>
        </dgm:presLayoutVars>
      </dgm:prSet>
      <dgm:spPr/>
      <dgm:t>
        <a:bodyPr/>
        <a:lstStyle/>
        <a:p>
          <a:endParaRPr lang="en-US"/>
        </a:p>
      </dgm:t>
    </dgm:pt>
    <dgm:pt modelId="{96821E39-9047-4850-904D-40B6739B81D9}" type="pres">
      <dgm:prSet presAssocID="{7FDE8FBE-4AAB-4781-98A7-FF522D2831CD}" presName="sibTrans" presStyleLbl="bgSibTrans2D1" presStyleIdx="2" presStyleCnt="8"/>
      <dgm:spPr/>
      <dgm:t>
        <a:bodyPr/>
        <a:lstStyle/>
        <a:p>
          <a:endParaRPr lang="en-US"/>
        </a:p>
      </dgm:t>
    </dgm:pt>
    <dgm:pt modelId="{2B53E5DC-6490-428E-8D5F-09D5C09B7FD8}" type="pres">
      <dgm:prSet presAssocID="{B1C6761F-614C-4AB8-A23E-C7E06D756F07}" presName="compNode" presStyleCnt="0"/>
      <dgm:spPr/>
    </dgm:pt>
    <dgm:pt modelId="{2585D8B2-4921-47C2-8C43-8E0716C0930C}" type="pres">
      <dgm:prSet presAssocID="{B1C6761F-614C-4AB8-A23E-C7E06D756F07}" presName="dummyConnPt" presStyleCnt="0"/>
      <dgm:spPr/>
    </dgm:pt>
    <dgm:pt modelId="{966ECE33-778D-4937-93BA-43B594822927}" type="pres">
      <dgm:prSet presAssocID="{B1C6761F-614C-4AB8-A23E-C7E06D756F07}" presName="node" presStyleLbl="node1" presStyleIdx="3" presStyleCnt="9">
        <dgm:presLayoutVars>
          <dgm:bulletEnabled val="1"/>
        </dgm:presLayoutVars>
      </dgm:prSet>
      <dgm:spPr/>
      <dgm:t>
        <a:bodyPr/>
        <a:lstStyle/>
        <a:p>
          <a:endParaRPr lang="en-US"/>
        </a:p>
      </dgm:t>
    </dgm:pt>
    <dgm:pt modelId="{766B66C5-E95D-4E04-8157-AC8218D134EF}" type="pres">
      <dgm:prSet presAssocID="{4F56C0B7-81ED-4116-9CB4-8B02CB8169BC}" presName="sibTrans" presStyleLbl="bgSibTrans2D1" presStyleIdx="3" presStyleCnt="8"/>
      <dgm:spPr/>
      <dgm:t>
        <a:bodyPr/>
        <a:lstStyle/>
        <a:p>
          <a:endParaRPr lang="en-US"/>
        </a:p>
      </dgm:t>
    </dgm:pt>
    <dgm:pt modelId="{7FD3EE50-EFEC-4D03-BBCA-6692FB5C0483}" type="pres">
      <dgm:prSet presAssocID="{A9E5B7AF-251F-4422-84A0-8D9E710D7C40}" presName="compNode" presStyleCnt="0"/>
      <dgm:spPr/>
    </dgm:pt>
    <dgm:pt modelId="{ED4ED96F-2BBB-40D8-A170-C22BD0EA3396}" type="pres">
      <dgm:prSet presAssocID="{A9E5B7AF-251F-4422-84A0-8D9E710D7C40}" presName="dummyConnPt" presStyleCnt="0"/>
      <dgm:spPr/>
    </dgm:pt>
    <dgm:pt modelId="{A53E9461-B8D4-4375-8F33-4D2507537F91}" type="pres">
      <dgm:prSet presAssocID="{A9E5B7AF-251F-4422-84A0-8D9E710D7C40}" presName="node" presStyleLbl="node1" presStyleIdx="4" presStyleCnt="9">
        <dgm:presLayoutVars>
          <dgm:bulletEnabled val="1"/>
        </dgm:presLayoutVars>
      </dgm:prSet>
      <dgm:spPr/>
      <dgm:t>
        <a:bodyPr/>
        <a:lstStyle/>
        <a:p>
          <a:endParaRPr lang="en-US"/>
        </a:p>
      </dgm:t>
    </dgm:pt>
    <dgm:pt modelId="{10E9101E-0CE0-4342-BAC7-A1802C38220C}" type="pres">
      <dgm:prSet presAssocID="{8228F56B-D55D-4C0D-A65A-539FA121E94B}" presName="sibTrans" presStyleLbl="bgSibTrans2D1" presStyleIdx="4" presStyleCnt="8"/>
      <dgm:spPr/>
      <dgm:t>
        <a:bodyPr/>
        <a:lstStyle/>
        <a:p>
          <a:endParaRPr lang="en-US"/>
        </a:p>
      </dgm:t>
    </dgm:pt>
    <dgm:pt modelId="{925C5136-64CE-4C7B-A4C3-B6AE66EA3F5E}" type="pres">
      <dgm:prSet presAssocID="{7C2551E9-C251-48DD-AA51-C0E8C3A3BC01}" presName="compNode" presStyleCnt="0"/>
      <dgm:spPr/>
    </dgm:pt>
    <dgm:pt modelId="{CEAEF292-0A27-4FD6-81E8-29B37D5259F4}" type="pres">
      <dgm:prSet presAssocID="{7C2551E9-C251-48DD-AA51-C0E8C3A3BC01}" presName="dummyConnPt" presStyleCnt="0"/>
      <dgm:spPr/>
    </dgm:pt>
    <dgm:pt modelId="{E5CA39C4-AB73-4D04-8D27-083BA28D09C6}" type="pres">
      <dgm:prSet presAssocID="{7C2551E9-C251-48DD-AA51-C0E8C3A3BC01}" presName="node" presStyleLbl="node1" presStyleIdx="5" presStyleCnt="9">
        <dgm:presLayoutVars>
          <dgm:bulletEnabled val="1"/>
        </dgm:presLayoutVars>
      </dgm:prSet>
      <dgm:spPr/>
      <dgm:t>
        <a:bodyPr/>
        <a:lstStyle/>
        <a:p>
          <a:endParaRPr lang="en-US"/>
        </a:p>
      </dgm:t>
    </dgm:pt>
    <dgm:pt modelId="{9035FE61-7E14-4214-BAF6-D8F026B90E7F}" type="pres">
      <dgm:prSet presAssocID="{E5801C40-90E7-477D-B580-729D13359D34}" presName="sibTrans" presStyleLbl="bgSibTrans2D1" presStyleIdx="5" presStyleCnt="8"/>
      <dgm:spPr/>
      <dgm:t>
        <a:bodyPr/>
        <a:lstStyle/>
        <a:p>
          <a:endParaRPr lang="en-US"/>
        </a:p>
      </dgm:t>
    </dgm:pt>
    <dgm:pt modelId="{98431AB4-B611-467C-9D4F-4D05A5F52527}" type="pres">
      <dgm:prSet presAssocID="{D7BC009D-46FF-4EC6-B4F9-1DB71BC1178D}" presName="compNode" presStyleCnt="0"/>
      <dgm:spPr/>
    </dgm:pt>
    <dgm:pt modelId="{FAA9534C-6A98-4CB1-AE59-19662AE4CEB8}" type="pres">
      <dgm:prSet presAssocID="{D7BC009D-46FF-4EC6-B4F9-1DB71BC1178D}" presName="dummyConnPt" presStyleCnt="0"/>
      <dgm:spPr/>
    </dgm:pt>
    <dgm:pt modelId="{F61F315F-FA7C-4BEA-B2FA-F63BC025EFF3}" type="pres">
      <dgm:prSet presAssocID="{D7BC009D-46FF-4EC6-B4F9-1DB71BC1178D}" presName="node" presStyleLbl="node1" presStyleIdx="6" presStyleCnt="9">
        <dgm:presLayoutVars>
          <dgm:bulletEnabled val="1"/>
        </dgm:presLayoutVars>
      </dgm:prSet>
      <dgm:spPr/>
      <dgm:t>
        <a:bodyPr/>
        <a:lstStyle/>
        <a:p>
          <a:endParaRPr lang="en-US"/>
        </a:p>
      </dgm:t>
    </dgm:pt>
    <dgm:pt modelId="{DC18AD9C-8DE6-4E5E-AA4A-E9FA7C8FF658}" type="pres">
      <dgm:prSet presAssocID="{3859C20F-431D-4A26-83FC-92DDBFA002F1}" presName="sibTrans" presStyleLbl="bgSibTrans2D1" presStyleIdx="6" presStyleCnt="8"/>
      <dgm:spPr/>
      <dgm:t>
        <a:bodyPr/>
        <a:lstStyle/>
        <a:p>
          <a:endParaRPr lang="en-US"/>
        </a:p>
      </dgm:t>
    </dgm:pt>
    <dgm:pt modelId="{DFDE0323-8118-424F-A8C5-24E348D40092}" type="pres">
      <dgm:prSet presAssocID="{B84BB101-4C8A-47F0-A1E7-1CDD24615064}" presName="compNode" presStyleCnt="0"/>
      <dgm:spPr/>
    </dgm:pt>
    <dgm:pt modelId="{BB7F7C6A-D3C0-48D4-86FE-1FACBBED1167}" type="pres">
      <dgm:prSet presAssocID="{B84BB101-4C8A-47F0-A1E7-1CDD24615064}" presName="dummyConnPt" presStyleCnt="0"/>
      <dgm:spPr/>
    </dgm:pt>
    <dgm:pt modelId="{FD63ADD5-0F8D-4D5F-8031-D1A509055DDE}" type="pres">
      <dgm:prSet presAssocID="{B84BB101-4C8A-47F0-A1E7-1CDD24615064}" presName="node" presStyleLbl="node1" presStyleIdx="7" presStyleCnt="9">
        <dgm:presLayoutVars>
          <dgm:bulletEnabled val="1"/>
        </dgm:presLayoutVars>
      </dgm:prSet>
      <dgm:spPr/>
      <dgm:t>
        <a:bodyPr/>
        <a:lstStyle/>
        <a:p>
          <a:endParaRPr lang="en-US"/>
        </a:p>
      </dgm:t>
    </dgm:pt>
    <dgm:pt modelId="{843B8548-0950-4F50-85F4-E586B3502F50}" type="pres">
      <dgm:prSet presAssocID="{CB59CEA1-C05B-42F7-880D-B4C43D07E8E5}" presName="sibTrans" presStyleLbl="bgSibTrans2D1" presStyleIdx="7" presStyleCnt="8"/>
      <dgm:spPr/>
      <dgm:t>
        <a:bodyPr/>
        <a:lstStyle/>
        <a:p>
          <a:endParaRPr lang="en-US"/>
        </a:p>
      </dgm:t>
    </dgm:pt>
    <dgm:pt modelId="{103A5875-0FB5-40DE-8A90-7B7C6CB9DAAD}" type="pres">
      <dgm:prSet presAssocID="{257C902A-EEF5-4ADC-A9F6-0F0AE9C46D2B}" presName="compNode" presStyleCnt="0"/>
      <dgm:spPr/>
    </dgm:pt>
    <dgm:pt modelId="{860D949A-BAC3-43B8-9982-A24D1C91D66E}" type="pres">
      <dgm:prSet presAssocID="{257C902A-EEF5-4ADC-A9F6-0F0AE9C46D2B}" presName="dummyConnPt" presStyleCnt="0"/>
      <dgm:spPr/>
    </dgm:pt>
    <dgm:pt modelId="{7B931A27-7644-44AC-B2E5-0BA26339DAD8}" type="pres">
      <dgm:prSet presAssocID="{257C902A-EEF5-4ADC-A9F6-0F0AE9C46D2B}" presName="node" presStyleLbl="node1" presStyleIdx="8" presStyleCnt="9">
        <dgm:presLayoutVars>
          <dgm:bulletEnabled val="1"/>
        </dgm:presLayoutVars>
      </dgm:prSet>
      <dgm:spPr/>
      <dgm:t>
        <a:bodyPr/>
        <a:lstStyle/>
        <a:p>
          <a:endParaRPr lang="en-US"/>
        </a:p>
      </dgm:t>
    </dgm:pt>
  </dgm:ptLst>
  <dgm:cxnLst>
    <dgm:cxn modelId="{ED5305F1-9270-4FCA-ACA7-DFEA3A84885D}" type="presOf" srcId="{C8235B8F-4A7B-48F0-9F28-B501F337BB7E}" destId="{C9D241EE-BA9A-445F-9E95-532689BC6D52}" srcOrd="0" destOrd="0" presId="urn:microsoft.com/office/officeart/2005/8/layout/bProcess4"/>
    <dgm:cxn modelId="{D4B00308-AF82-4B90-BA21-4674650443AE}" type="presOf" srcId="{EFECBF56-EB8B-4E46-A706-9113E7A9176E}" destId="{BD83E209-97F3-465E-A6D4-99BCECD2DBD5}" srcOrd="0" destOrd="0" presId="urn:microsoft.com/office/officeart/2005/8/layout/bProcess4"/>
    <dgm:cxn modelId="{24AC950F-970D-4843-93ED-39E2C448DA06}" srcId="{8A4EAA59-490F-4614-844A-9951AD4CEADF}" destId="{1DE9B716-E59C-49A7-9CBF-3FB58FE8B839}" srcOrd="2" destOrd="0" parTransId="{4C33D022-FD69-4815-A833-DE431255E21B}" sibTransId="{7FDE8FBE-4AAB-4781-98A7-FF522D2831CD}"/>
    <dgm:cxn modelId="{C11DCAD9-1166-4BA0-9B0C-483862DA2F0A}" srcId="{8A4EAA59-490F-4614-844A-9951AD4CEADF}" destId="{A9E5B7AF-251F-4422-84A0-8D9E710D7C40}" srcOrd="4" destOrd="0" parTransId="{8C25B599-E5EF-4D1E-9E8C-5931EF21D43C}" sibTransId="{8228F56B-D55D-4C0D-A65A-539FA121E94B}"/>
    <dgm:cxn modelId="{C40F1C6B-2655-4345-934A-69D2D20246FE}" srcId="{8A4EAA59-490F-4614-844A-9951AD4CEADF}" destId="{C8235B8F-4A7B-48F0-9F28-B501F337BB7E}" srcOrd="0" destOrd="0" parTransId="{C2D62BE7-D671-4B41-961D-8F4F79D672DB}" sibTransId="{EFECBF56-EB8B-4E46-A706-9113E7A9176E}"/>
    <dgm:cxn modelId="{7135B470-093A-4068-BCA8-6D7415514DD9}" type="presOf" srcId="{3859C20F-431D-4A26-83FC-92DDBFA002F1}" destId="{DC18AD9C-8DE6-4E5E-AA4A-E9FA7C8FF658}" srcOrd="0" destOrd="0" presId="urn:microsoft.com/office/officeart/2005/8/layout/bProcess4"/>
    <dgm:cxn modelId="{D098B99F-8641-4342-9C4B-6B6906C69851}" type="presOf" srcId="{7C2551E9-C251-48DD-AA51-C0E8C3A3BC01}" destId="{E5CA39C4-AB73-4D04-8D27-083BA28D09C6}" srcOrd="0" destOrd="0" presId="urn:microsoft.com/office/officeart/2005/8/layout/bProcess4"/>
    <dgm:cxn modelId="{05311CA0-F2F7-4B21-BE28-38F340B99381}" type="presOf" srcId="{A9E5B7AF-251F-4422-84A0-8D9E710D7C40}" destId="{A53E9461-B8D4-4375-8F33-4D2507537F91}" srcOrd="0" destOrd="0" presId="urn:microsoft.com/office/officeart/2005/8/layout/bProcess4"/>
    <dgm:cxn modelId="{5CB86E7C-8FB3-49A5-86F9-F03E34CBF65C}" type="presOf" srcId="{1DE9B716-E59C-49A7-9CBF-3FB58FE8B839}" destId="{AD41190A-6461-44C6-938A-858AB32E6D1A}" srcOrd="0" destOrd="0" presId="urn:microsoft.com/office/officeart/2005/8/layout/bProcess4"/>
    <dgm:cxn modelId="{72006CF7-FECD-4490-BD11-DA4800CF201F}" srcId="{8A4EAA59-490F-4614-844A-9951AD4CEADF}" destId="{B1C6761F-614C-4AB8-A23E-C7E06D756F07}" srcOrd="3" destOrd="0" parTransId="{2F263BAB-05E5-4226-A723-85FC8F7F3F72}" sibTransId="{4F56C0B7-81ED-4116-9CB4-8B02CB8169BC}"/>
    <dgm:cxn modelId="{385971CF-E619-401D-8C2E-7F2D2A4FFE51}" type="presOf" srcId="{7FDE8FBE-4AAB-4781-98A7-FF522D2831CD}" destId="{96821E39-9047-4850-904D-40B6739B81D9}" srcOrd="0" destOrd="0" presId="urn:microsoft.com/office/officeart/2005/8/layout/bProcess4"/>
    <dgm:cxn modelId="{103A32A4-DA86-4B9A-822C-EF3139DBE377}" type="presOf" srcId="{8228F56B-D55D-4C0D-A65A-539FA121E94B}" destId="{10E9101E-0CE0-4342-BAC7-A1802C38220C}" srcOrd="0" destOrd="0" presId="urn:microsoft.com/office/officeart/2005/8/layout/bProcess4"/>
    <dgm:cxn modelId="{D2AF0EDB-4736-432F-B0F6-6A11EC0C759D}" type="presOf" srcId="{B84BB101-4C8A-47F0-A1E7-1CDD24615064}" destId="{FD63ADD5-0F8D-4D5F-8031-D1A509055DDE}" srcOrd="0" destOrd="0" presId="urn:microsoft.com/office/officeart/2005/8/layout/bProcess4"/>
    <dgm:cxn modelId="{187A264A-2313-4A1A-BD56-9D1A2EDD1B53}" srcId="{8A4EAA59-490F-4614-844A-9951AD4CEADF}" destId="{7C2551E9-C251-48DD-AA51-C0E8C3A3BC01}" srcOrd="5" destOrd="0" parTransId="{CDA2A833-994A-476B-9453-8E98BB341017}" sibTransId="{E5801C40-90E7-477D-B580-729D13359D34}"/>
    <dgm:cxn modelId="{E61A3110-05B3-41E3-A34C-7284EE74D9D2}" type="presOf" srcId="{D7BC009D-46FF-4EC6-B4F9-1DB71BC1178D}" destId="{F61F315F-FA7C-4BEA-B2FA-F63BC025EFF3}" srcOrd="0" destOrd="0" presId="urn:microsoft.com/office/officeart/2005/8/layout/bProcess4"/>
    <dgm:cxn modelId="{C3AC42CD-5BF5-456B-99A4-19E4B2FC7E96}" type="presOf" srcId="{CB59CEA1-C05B-42F7-880D-B4C43D07E8E5}" destId="{843B8548-0950-4F50-85F4-E586B3502F50}" srcOrd="0" destOrd="0" presId="urn:microsoft.com/office/officeart/2005/8/layout/bProcess4"/>
    <dgm:cxn modelId="{930349C7-5EF1-4B22-9B0A-0700AF95806B}" srcId="{8A4EAA59-490F-4614-844A-9951AD4CEADF}" destId="{D7BC009D-46FF-4EC6-B4F9-1DB71BC1178D}" srcOrd="6" destOrd="0" parTransId="{1C2F5BAD-8154-4CC0-B39D-1A65B7BF43C6}" sibTransId="{3859C20F-431D-4A26-83FC-92DDBFA002F1}"/>
    <dgm:cxn modelId="{0D93034E-8CC6-4E45-9966-ABFDE651B579}" type="presOf" srcId="{257C902A-EEF5-4ADC-A9F6-0F0AE9C46D2B}" destId="{7B931A27-7644-44AC-B2E5-0BA26339DAD8}" srcOrd="0" destOrd="0" presId="urn:microsoft.com/office/officeart/2005/8/layout/bProcess4"/>
    <dgm:cxn modelId="{375D0BE4-67BA-47E8-9CCD-5B947AF32E38}" srcId="{8A4EAA59-490F-4614-844A-9951AD4CEADF}" destId="{B84BB101-4C8A-47F0-A1E7-1CDD24615064}" srcOrd="7" destOrd="0" parTransId="{24BA9A21-5524-48E1-92B3-6A998C868951}" sibTransId="{CB59CEA1-C05B-42F7-880D-B4C43D07E8E5}"/>
    <dgm:cxn modelId="{BD35115A-8591-4526-952A-4F417B1A7E7A}" type="presOf" srcId="{8A4EAA59-490F-4614-844A-9951AD4CEADF}" destId="{4F08EA18-6DBD-4FB2-A3DB-09D655BF84A9}" srcOrd="0" destOrd="0" presId="urn:microsoft.com/office/officeart/2005/8/layout/bProcess4"/>
    <dgm:cxn modelId="{CF15CB68-E129-4E17-A643-664D4D235B0F}" srcId="{8A4EAA59-490F-4614-844A-9951AD4CEADF}" destId="{5D92C8F1-38F8-41D1-8024-37E7CC1A6D28}" srcOrd="1" destOrd="0" parTransId="{0AA52260-08B5-4E11-96D0-93536BE0A739}" sibTransId="{876105EC-6255-4B60-AD3E-F9996D692860}"/>
    <dgm:cxn modelId="{660B8C82-2274-47A1-B8CD-D8F291EFD5FF}" type="presOf" srcId="{E5801C40-90E7-477D-B580-729D13359D34}" destId="{9035FE61-7E14-4214-BAF6-D8F026B90E7F}" srcOrd="0" destOrd="0" presId="urn:microsoft.com/office/officeart/2005/8/layout/bProcess4"/>
    <dgm:cxn modelId="{542F8A60-43EA-406D-AF2D-8BB9DCE02D38}" srcId="{8A4EAA59-490F-4614-844A-9951AD4CEADF}" destId="{257C902A-EEF5-4ADC-A9F6-0F0AE9C46D2B}" srcOrd="8" destOrd="0" parTransId="{F44E5618-48AE-4CAF-B85F-EF0DB3B0C1B9}" sibTransId="{F4F04D2A-BDA1-48D6-B5C2-6380EDD2DE21}"/>
    <dgm:cxn modelId="{1B2CD252-2074-4B8C-BA89-793341D5361A}" type="presOf" srcId="{876105EC-6255-4B60-AD3E-F9996D692860}" destId="{FB420093-9C68-418B-84AD-6D33DC5C3FDB}" srcOrd="0" destOrd="0" presId="urn:microsoft.com/office/officeart/2005/8/layout/bProcess4"/>
    <dgm:cxn modelId="{3F40D3F5-3DF6-46C9-B7CD-0C394A2D580F}" type="presOf" srcId="{5D92C8F1-38F8-41D1-8024-37E7CC1A6D28}" destId="{F0AFA13D-365A-48A0-A696-44838D18F9E0}" srcOrd="0" destOrd="0" presId="urn:microsoft.com/office/officeart/2005/8/layout/bProcess4"/>
    <dgm:cxn modelId="{6150C212-0B08-4D48-B938-A8718D9ACF3C}" type="presOf" srcId="{4F56C0B7-81ED-4116-9CB4-8B02CB8169BC}" destId="{766B66C5-E95D-4E04-8157-AC8218D134EF}" srcOrd="0" destOrd="0" presId="urn:microsoft.com/office/officeart/2005/8/layout/bProcess4"/>
    <dgm:cxn modelId="{C198288F-C748-4017-89B5-ECE9CF40818E}" type="presOf" srcId="{B1C6761F-614C-4AB8-A23E-C7E06D756F07}" destId="{966ECE33-778D-4937-93BA-43B594822927}" srcOrd="0" destOrd="0" presId="urn:microsoft.com/office/officeart/2005/8/layout/bProcess4"/>
    <dgm:cxn modelId="{71785ABC-E757-40E4-8C15-D8DA1E8A655F}" type="presParOf" srcId="{4F08EA18-6DBD-4FB2-A3DB-09D655BF84A9}" destId="{FC2B3FB7-9386-44C1-AC1A-04943C82B4E7}" srcOrd="0" destOrd="0" presId="urn:microsoft.com/office/officeart/2005/8/layout/bProcess4"/>
    <dgm:cxn modelId="{5F60D3AC-D993-4CAD-8627-A04581EFDFD8}" type="presParOf" srcId="{FC2B3FB7-9386-44C1-AC1A-04943C82B4E7}" destId="{3642F295-0F1C-45A9-8B68-EE205F34810D}" srcOrd="0" destOrd="0" presId="urn:microsoft.com/office/officeart/2005/8/layout/bProcess4"/>
    <dgm:cxn modelId="{DDE1687A-3EE8-4714-9413-99D48AC10268}" type="presParOf" srcId="{FC2B3FB7-9386-44C1-AC1A-04943C82B4E7}" destId="{C9D241EE-BA9A-445F-9E95-532689BC6D52}" srcOrd="1" destOrd="0" presId="urn:microsoft.com/office/officeart/2005/8/layout/bProcess4"/>
    <dgm:cxn modelId="{953F3129-9C59-43A3-B374-904301649C6A}" type="presParOf" srcId="{4F08EA18-6DBD-4FB2-A3DB-09D655BF84A9}" destId="{BD83E209-97F3-465E-A6D4-99BCECD2DBD5}" srcOrd="1" destOrd="0" presId="urn:microsoft.com/office/officeart/2005/8/layout/bProcess4"/>
    <dgm:cxn modelId="{68C51913-479A-4B12-BF90-AA22520AFF9C}" type="presParOf" srcId="{4F08EA18-6DBD-4FB2-A3DB-09D655BF84A9}" destId="{6CB26AAD-9625-4A6B-9168-7910D815A7DD}" srcOrd="2" destOrd="0" presId="urn:microsoft.com/office/officeart/2005/8/layout/bProcess4"/>
    <dgm:cxn modelId="{4636960B-1D03-44D5-BF85-AE8C2960B6CB}" type="presParOf" srcId="{6CB26AAD-9625-4A6B-9168-7910D815A7DD}" destId="{FA9C5035-A4FB-4C40-8D08-98753A872E72}" srcOrd="0" destOrd="0" presId="urn:microsoft.com/office/officeart/2005/8/layout/bProcess4"/>
    <dgm:cxn modelId="{819A8147-C9FA-4735-AC9D-AC1B6C7F4F45}" type="presParOf" srcId="{6CB26AAD-9625-4A6B-9168-7910D815A7DD}" destId="{F0AFA13D-365A-48A0-A696-44838D18F9E0}" srcOrd="1" destOrd="0" presId="urn:microsoft.com/office/officeart/2005/8/layout/bProcess4"/>
    <dgm:cxn modelId="{86EA4A3F-2713-4EA0-9E25-76B81626BB7E}" type="presParOf" srcId="{4F08EA18-6DBD-4FB2-A3DB-09D655BF84A9}" destId="{FB420093-9C68-418B-84AD-6D33DC5C3FDB}" srcOrd="3" destOrd="0" presId="urn:microsoft.com/office/officeart/2005/8/layout/bProcess4"/>
    <dgm:cxn modelId="{68E012A2-6F25-4201-AAC0-08128BC96358}" type="presParOf" srcId="{4F08EA18-6DBD-4FB2-A3DB-09D655BF84A9}" destId="{61B7D8CA-783A-49EB-811F-F3BD4B59DA57}" srcOrd="4" destOrd="0" presId="urn:microsoft.com/office/officeart/2005/8/layout/bProcess4"/>
    <dgm:cxn modelId="{4C35976A-44AB-4234-819D-18F9AE84438C}" type="presParOf" srcId="{61B7D8CA-783A-49EB-811F-F3BD4B59DA57}" destId="{A58D8D3A-1538-44ED-8E2F-7A1F2C06DC70}" srcOrd="0" destOrd="0" presId="urn:microsoft.com/office/officeart/2005/8/layout/bProcess4"/>
    <dgm:cxn modelId="{86E996A2-FF53-4140-AEBC-28DE258F7619}" type="presParOf" srcId="{61B7D8CA-783A-49EB-811F-F3BD4B59DA57}" destId="{AD41190A-6461-44C6-938A-858AB32E6D1A}" srcOrd="1" destOrd="0" presId="urn:microsoft.com/office/officeart/2005/8/layout/bProcess4"/>
    <dgm:cxn modelId="{8EA9E6E9-ED27-44D6-A14C-E200AEA07B55}" type="presParOf" srcId="{4F08EA18-6DBD-4FB2-A3DB-09D655BF84A9}" destId="{96821E39-9047-4850-904D-40B6739B81D9}" srcOrd="5" destOrd="0" presId="urn:microsoft.com/office/officeart/2005/8/layout/bProcess4"/>
    <dgm:cxn modelId="{7D79393F-2532-45B3-A63A-0810606FEE35}" type="presParOf" srcId="{4F08EA18-6DBD-4FB2-A3DB-09D655BF84A9}" destId="{2B53E5DC-6490-428E-8D5F-09D5C09B7FD8}" srcOrd="6" destOrd="0" presId="urn:microsoft.com/office/officeart/2005/8/layout/bProcess4"/>
    <dgm:cxn modelId="{FDF4075E-7B09-47C3-9A4E-2341638EEC52}" type="presParOf" srcId="{2B53E5DC-6490-428E-8D5F-09D5C09B7FD8}" destId="{2585D8B2-4921-47C2-8C43-8E0716C0930C}" srcOrd="0" destOrd="0" presId="urn:microsoft.com/office/officeart/2005/8/layout/bProcess4"/>
    <dgm:cxn modelId="{9BA68B69-57AE-4F21-8B4C-66287EB403C3}" type="presParOf" srcId="{2B53E5DC-6490-428E-8D5F-09D5C09B7FD8}" destId="{966ECE33-778D-4937-93BA-43B594822927}" srcOrd="1" destOrd="0" presId="urn:microsoft.com/office/officeart/2005/8/layout/bProcess4"/>
    <dgm:cxn modelId="{071A74E2-51EE-474C-9DB3-61A97C9DF236}" type="presParOf" srcId="{4F08EA18-6DBD-4FB2-A3DB-09D655BF84A9}" destId="{766B66C5-E95D-4E04-8157-AC8218D134EF}" srcOrd="7" destOrd="0" presId="urn:microsoft.com/office/officeart/2005/8/layout/bProcess4"/>
    <dgm:cxn modelId="{8D023354-1F62-48AF-B8D8-24585F3F61C2}" type="presParOf" srcId="{4F08EA18-6DBD-4FB2-A3DB-09D655BF84A9}" destId="{7FD3EE50-EFEC-4D03-BBCA-6692FB5C0483}" srcOrd="8" destOrd="0" presId="urn:microsoft.com/office/officeart/2005/8/layout/bProcess4"/>
    <dgm:cxn modelId="{4BD73CDC-1056-4851-8773-F5C5FE76753C}" type="presParOf" srcId="{7FD3EE50-EFEC-4D03-BBCA-6692FB5C0483}" destId="{ED4ED96F-2BBB-40D8-A170-C22BD0EA3396}" srcOrd="0" destOrd="0" presId="urn:microsoft.com/office/officeart/2005/8/layout/bProcess4"/>
    <dgm:cxn modelId="{F7A6B76A-F914-4442-AA99-CD97AC94FB13}" type="presParOf" srcId="{7FD3EE50-EFEC-4D03-BBCA-6692FB5C0483}" destId="{A53E9461-B8D4-4375-8F33-4D2507537F91}" srcOrd="1" destOrd="0" presId="urn:microsoft.com/office/officeart/2005/8/layout/bProcess4"/>
    <dgm:cxn modelId="{6E9FFA4A-3379-4167-B4FC-0117E99EC37E}" type="presParOf" srcId="{4F08EA18-6DBD-4FB2-A3DB-09D655BF84A9}" destId="{10E9101E-0CE0-4342-BAC7-A1802C38220C}" srcOrd="9" destOrd="0" presId="urn:microsoft.com/office/officeart/2005/8/layout/bProcess4"/>
    <dgm:cxn modelId="{9B3244E9-61AC-4A2A-B75F-7773A6BFCD48}" type="presParOf" srcId="{4F08EA18-6DBD-4FB2-A3DB-09D655BF84A9}" destId="{925C5136-64CE-4C7B-A4C3-B6AE66EA3F5E}" srcOrd="10" destOrd="0" presId="urn:microsoft.com/office/officeart/2005/8/layout/bProcess4"/>
    <dgm:cxn modelId="{11D24A51-346D-41A5-9F15-28DBAD7410A6}" type="presParOf" srcId="{925C5136-64CE-4C7B-A4C3-B6AE66EA3F5E}" destId="{CEAEF292-0A27-4FD6-81E8-29B37D5259F4}" srcOrd="0" destOrd="0" presId="urn:microsoft.com/office/officeart/2005/8/layout/bProcess4"/>
    <dgm:cxn modelId="{30A1E205-4401-46D9-97F0-2A3E952BB7EE}" type="presParOf" srcId="{925C5136-64CE-4C7B-A4C3-B6AE66EA3F5E}" destId="{E5CA39C4-AB73-4D04-8D27-083BA28D09C6}" srcOrd="1" destOrd="0" presId="urn:microsoft.com/office/officeart/2005/8/layout/bProcess4"/>
    <dgm:cxn modelId="{85744538-4091-4E07-A481-8482302B51A9}" type="presParOf" srcId="{4F08EA18-6DBD-4FB2-A3DB-09D655BF84A9}" destId="{9035FE61-7E14-4214-BAF6-D8F026B90E7F}" srcOrd="11" destOrd="0" presId="urn:microsoft.com/office/officeart/2005/8/layout/bProcess4"/>
    <dgm:cxn modelId="{7821E641-E317-4088-BE7B-D6B8DF45FBE0}" type="presParOf" srcId="{4F08EA18-6DBD-4FB2-A3DB-09D655BF84A9}" destId="{98431AB4-B611-467C-9D4F-4D05A5F52527}" srcOrd="12" destOrd="0" presId="urn:microsoft.com/office/officeart/2005/8/layout/bProcess4"/>
    <dgm:cxn modelId="{2E6F888F-BD7C-4DDF-9515-95C0D76CE3DE}" type="presParOf" srcId="{98431AB4-B611-467C-9D4F-4D05A5F52527}" destId="{FAA9534C-6A98-4CB1-AE59-19662AE4CEB8}" srcOrd="0" destOrd="0" presId="urn:microsoft.com/office/officeart/2005/8/layout/bProcess4"/>
    <dgm:cxn modelId="{CB666394-A832-4035-85D0-F3390B6C10FA}" type="presParOf" srcId="{98431AB4-B611-467C-9D4F-4D05A5F52527}" destId="{F61F315F-FA7C-4BEA-B2FA-F63BC025EFF3}" srcOrd="1" destOrd="0" presId="urn:microsoft.com/office/officeart/2005/8/layout/bProcess4"/>
    <dgm:cxn modelId="{C5A9109A-A4A0-495C-9538-A5878E39CE89}" type="presParOf" srcId="{4F08EA18-6DBD-4FB2-A3DB-09D655BF84A9}" destId="{DC18AD9C-8DE6-4E5E-AA4A-E9FA7C8FF658}" srcOrd="13" destOrd="0" presId="urn:microsoft.com/office/officeart/2005/8/layout/bProcess4"/>
    <dgm:cxn modelId="{7F363225-7625-434D-8A9D-1564EB0EC09D}" type="presParOf" srcId="{4F08EA18-6DBD-4FB2-A3DB-09D655BF84A9}" destId="{DFDE0323-8118-424F-A8C5-24E348D40092}" srcOrd="14" destOrd="0" presId="urn:microsoft.com/office/officeart/2005/8/layout/bProcess4"/>
    <dgm:cxn modelId="{51FA4C7A-C46A-480C-B31B-80B7EF5408AC}" type="presParOf" srcId="{DFDE0323-8118-424F-A8C5-24E348D40092}" destId="{BB7F7C6A-D3C0-48D4-86FE-1FACBBED1167}" srcOrd="0" destOrd="0" presId="urn:microsoft.com/office/officeart/2005/8/layout/bProcess4"/>
    <dgm:cxn modelId="{47EC537D-AB6D-4D0C-8631-A7ED8CE11C70}" type="presParOf" srcId="{DFDE0323-8118-424F-A8C5-24E348D40092}" destId="{FD63ADD5-0F8D-4D5F-8031-D1A509055DDE}" srcOrd="1" destOrd="0" presId="urn:microsoft.com/office/officeart/2005/8/layout/bProcess4"/>
    <dgm:cxn modelId="{3934A6DF-C0E8-4FCE-A8BC-9FC478B040A6}" type="presParOf" srcId="{4F08EA18-6DBD-4FB2-A3DB-09D655BF84A9}" destId="{843B8548-0950-4F50-85F4-E586B3502F50}" srcOrd="15" destOrd="0" presId="urn:microsoft.com/office/officeart/2005/8/layout/bProcess4"/>
    <dgm:cxn modelId="{22DD0E67-B9D0-4C08-BDF7-44B0A9AA9918}" type="presParOf" srcId="{4F08EA18-6DBD-4FB2-A3DB-09D655BF84A9}" destId="{103A5875-0FB5-40DE-8A90-7B7C6CB9DAAD}" srcOrd="16" destOrd="0" presId="urn:microsoft.com/office/officeart/2005/8/layout/bProcess4"/>
    <dgm:cxn modelId="{39BBC8D7-494A-467D-818C-791EAD85FB0F}" type="presParOf" srcId="{103A5875-0FB5-40DE-8A90-7B7C6CB9DAAD}" destId="{860D949A-BAC3-43B8-9982-A24D1C91D66E}" srcOrd="0" destOrd="0" presId="urn:microsoft.com/office/officeart/2005/8/layout/bProcess4"/>
    <dgm:cxn modelId="{0BF48B6E-BFFA-4954-B665-BF5589942963}" type="presParOf" srcId="{103A5875-0FB5-40DE-8A90-7B7C6CB9DAAD}" destId="{7B931A27-7644-44AC-B2E5-0BA26339DAD8}" srcOrd="1" destOrd="0" presId="urn:microsoft.com/office/officeart/2005/8/layout/b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4EAA59-490F-4614-844A-9951AD4CEADF}"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C8235B8F-4A7B-48F0-9F28-B501F337BB7E}">
      <dgm:prSet phldrT="[Text]"/>
      <dgm:spPr/>
      <dgm:t>
        <a:bodyPr/>
        <a:lstStyle/>
        <a:p>
          <a:r>
            <a:rPr lang="en-US" dirty="0" smtClean="0"/>
            <a:t>True facts</a:t>
          </a:r>
          <a:endParaRPr lang="en-US" dirty="0"/>
        </a:p>
      </dgm:t>
    </dgm:pt>
    <dgm:pt modelId="{C2D62BE7-D671-4B41-961D-8F4F79D672DB}" cxnId="{C40F1C6B-2655-4345-934A-69D2D20246FE}" type="parTrans">
      <dgm:prSet/>
      <dgm:spPr/>
      <dgm:t>
        <a:bodyPr/>
        <a:lstStyle/>
        <a:p>
          <a:endParaRPr lang="en-US"/>
        </a:p>
      </dgm:t>
    </dgm:pt>
    <dgm:pt modelId="{EFECBF56-EB8B-4E46-A706-9113E7A9176E}" cxnId="{C40F1C6B-2655-4345-934A-69D2D20246FE}" type="sibTrans">
      <dgm:prSet/>
      <dgm:spPr/>
      <dgm:t>
        <a:bodyPr/>
        <a:lstStyle/>
        <a:p>
          <a:endParaRPr lang="en-US"/>
        </a:p>
      </dgm:t>
    </dgm:pt>
    <dgm:pt modelId="{5D92C8F1-38F8-41D1-8024-37E7CC1A6D28}">
      <dgm:prSet phldrT="[Text]"/>
      <dgm:spPr/>
      <dgm:t>
        <a:bodyPr/>
        <a:lstStyle/>
        <a:p>
          <a:r>
            <a:rPr lang="en-US" dirty="0" smtClean="0"/>
            <a:t>Title</a:t>
          </a:r>
        </a:p>
        <a:p>
          <a:r>
            <a:rPr lang="en-US" dirty="0" smtClean="0"/>
            <a:t>Index</a:t>
          </a:r>
        </a:p>
        <a:p>
          <a:r>
            <a:rPr lang="en-US" dirty="0" smtClean="0"/>
            <a:t>Glossary</a:t>
          </a:r>
        </a:p>
        <a:p>
          <a:r>
            <a:rPr lang="en-US" dirty="0" smtClean="0"/>
            <a:t>headings</a:t>
          </a:r>
          <a:endParaRPr lang="en-US" dirty="0"/>
        </a:p>
      </dgm:t>
    </dgm:pt>
    <dgm:pt modelId="{0AA52260-08B5-4E11-96D0-93536BE0A739}" cxnId="{CF15CB68-E129-4E17-A643-664D4D235B0F}" type="parTrans">
      <dgm:prSet/>
      <dgm:spPr/>
      <dgm:t>
        <a:bodyPr/>
        <a:lstStyle/>
        <a:p>
          <a:endParaRPr lang="en-US"/>
        </a:p>
      </dgm:t>
    </dgm:pt>
    <dgm:pt modelId="{876105EC-6255-4B60-AD3E-F9996D692860}" cxnId="{CF15CB68-E129-4E17-A643-664D4D235B0F}" type="sibTrans">
      <dgm:prSet/>
      <dgm:spPr/>
      <dgm:t>
        <a:bodyPr/>
        <a:lstStyle/>
        <a:p>
          <a:endParaRPr lang="en-US"/>
        </a:p>
      </dgm:t>
    </dgm:pt>
    <dgm:pt modelId="{1DE9B716-E59C-49A7-9CBF-3FB58FE8B839}">
      <dgm:prSet phldrT="[Text]"/>
      <dgm:spPr/>
      <dgm:t>
        <a:bodyPr/>
        <a:lstStyle/>
        <a:p>
          <a:r>
            <a:rPr lang="en-US" dirty="0" smtClean="0"/>
            <a:t>Different topics</a:t>
          </a:r>
          <a:endParaRPr lang="en-US" dirty="0"/>
        </a:p>
      </dgm:t>
    </dgm:pt>
    <dgm:pt modelId="{4C33D022-FD69-4815-A833-DE431255E21B}" cxnId="{24AC950F-970D-4843-93ED-39E2C448DA06}" type="parTrans">
      <dgm:prSet/>
      <dgm:spPr/>
      <dgm:t>
        <a:bodyPr/>
        <a:lstStyle/>
        <a:p>
          <a:endParaRPr lang="en-US"/>
        </a:p>
      </dgm:t>
    </dgm:pt>
    <dgm:pt modelId="{7FDE8FBE-4AAB-4781-98A7-FF522D2831CD}" cxnId="{24AC950F-970D-4843-93ED-39E2C448DA06}" type="sibTrans">
      <dgm:prSet/>
      <dgm:spPr/>
      <dgm:t>
        <a:bodyPr/>
        <a:lstStyle/>
        <a:p>
          <a:endParaRPr lang="en-US"/>
        </a:p>
      </dgm:t>
    </dgm:pt>
    <dgm:pt modelId="{B1C6761F-614C-4AB8-A23E-C7E06D756F07}">
      <dgm:prSet phldrT="[Text]"/>
      <dgm:spPr/>
      <dgm:t>
        <a:bodyPr/>
        <a:lstStyle/>
        <a:p>
          <a:r>
            <a:rPr lang="en-US" dirty="0" smtClean="0"/>
            <a:t>guides</a:t>
          </a:r>
          <a:endParaRPr lang="en-US" dirty="0"/>
        </a:p>
      </dgm:t>
    </dgm:pt>
    <dgm:pt modelId="{2F263BAB-05E5-4226-A723-85FC8F7F3F72}" cxnId="{72006CF7-FECD-4490-BD11-DA4800CF201F}" type="parTrans">
      <dgm:prSet/>
      <dgm:spPr/>
      <dgm:t>
        <a:bodyPr/>
        <a:lstStyle/>
        <a:p>
          <a:endParaRPr lang="en-US"/>
        </a:p>
      </dgm:t>
    </dgm:pt>
    <dgm:pt modelId="{4F56C0B7-81ED-4116-9CB4-8B02CB8169BC}" cxnId="{72006CF7-FECD-4490-BD11-DA4800CF201F}" type="sibTrans">
      <dgm:prSet/>
      <dgm:spPr/>
      <dgm:t>
        <a:bodyPr/>
        <a:lstStyle/>
        <a:p>
          <a:endParaRPr lang="en-US"/>
        </a:p>
      </dgm:t>
    </dgm:pt>
    <dgm:pt modelId="{A9E5B7AF-251F-4422-84A0-8D9E710D7C40}">
      <dgm:prSet phldrT="[Text]"/>
      <dgm:spPr/>
      <dgm:t>
        <a:bodyPr/>
        <a:lstStyle/>
        <a:p>
          <a:r>
            <a:rPr lang="en-US" dirty="0" smtClean="0"/>
            <a:t>Diagrams</a:t>
          </a:r>
        </a:p>
        <a:p>
          <a:r>
            <a:rPr lang="en-US" dirty="0" smtClean="0"/>
            <a:t>Photographs</a:t>
          </a:r>
        </a:p>
        <a:p>
          <a:r>
            <a:rPr lang="en-US" dirty="0" smtClean="0"/>
            <a:t>captions</a:t>
          </a:r>
          <a:endParaRPr lang="en-US" dirty="0"/>
        </a:p>
      </dgm:t>
    </dgm:pt>
    <dgm:pt modelId="{8C25B599-E5EF-4D1E-9E8C-5931EF21D43C}" cxnId="{C11DCAD9-1166-4BA0-9B0C-483862DA2F0A}" type="parTrans">
      <dgm:prSet/>
      <dgm:spPr/>
      <dgm:t>
        <a:bodyPr/>
        <a:lstStyle/>
        <a:p>
          <a:endParaRPr lang="en-US"/>
        </a:p>
      </dgm:t>
    </dgm:pt>
    <dgm:pt modelId="{8228F56B-D55D-4C0D-A65A-539FA121E94B}" cxnId="{C11DCAD9-1166-4BA0-9B0C-483862DA2F0A}" type="sibTrans">
      <dgm:prSet/>
      <dgm:spPr/>
      <dgm:t>
        <a:bodyPr/>
        <a:lstStyle/>
        <a:p>
          <a:endParaRPr lang="en-US"/>
        </a:p>
      </dgm:t>
    </dgm:pt>
    <dgm:pt modelId="{7C2551E9-C251-48DD-AA51-C0E8C3A3BC01}">
      <dgm:prSet phldrT="[Text]"/>
      <dgm:spPr/>
      <dgm:t>
        <a:bodyPr/>
        <a:lstStyle/>
        <a:p>
          <a:r>
            <a:rPr lang="en-US" dirty="0" smtClean="0"/>
            <a:t>New learning</a:t>
          </a:r>
          <a:endParaRPr lang="en-US" dirty="0"/>
        </a:p>
      </dgm:t>
    </dgm:pt>
    <dgm:pt modelId="{CDA2A833-994A-476B-9453-8E98BB341017}" cxnId="{187A264A-2313-4A1A-BD56-9D1A2EDD1B53}" type="parTrans">
      <dgm:prSet/>
      <dgm:spPr/>
      <dgm:t>
        <a:bodyPr/>
        <a:lstStyle/>
        <a:p>
          <a:endParaRPr lang="en-US"/>
        </a:p>
      </dgm:t>
    </dgm:pt>
    <dgm:pt modelId="{E5801C40-90E7-477D-B580-729D13359D34}" cxnId="{187A264A-2313-4A1A-BD56-9D1A2EDD1B53}" type="sibTrans">
      <dgm:prSet/>
      <dgm:spPr/>
      <dgm:t>
        <a:bodyPr/>
        <a:lstStyle/>
        <a:p>
          <a:endParaRPr lang="en-US"/>
        </a:p>
      </dgm:t>
    </dgm:pt>
    <dgm:pt modelId="{D7BC009D-46FF-4EC6-B4F9-1DB71BC1178D}">
      <dgm:prSet phldrT="[Text]"/>
      <dgm:spPr/>
      <dgm:t>
        <a:bodyPr/>
        <a:lstStyle/>
        <a:p>
          <a:r>
            <a:rPr lang="en-US" dirty="0" smtClean="0"/>
            <a:t>Research reading or</a:t>
          </a:r>
        </a:p>
        <a:p>
          <a:r>
            <a:rPr lang="en-US" dirty="0" smtClean="0"/>
            <a:t>pleasure</a:t>
          </a:r>
          <a:endParaRPr lang="en-US" dirty="0"/>
        </a:p>
      </dgm:t>
    </dgm:pt>
    <dgm:pt modelId="{1C2F5BAD-8154-4CC0-B39D-1A65B7BF43C6}" cxnId="{930349C7-5EF1-4B22-9B0A-0700AF95806B}" type="parTrans">
      <dgm:prSet/>
      <dgm:spPr/>
      <dgm:t>
        <a:bodyPr/>
        <a:lstStyle/>
        <a:p>
          <a:endParaRPr lang="en-US"/>
        </a:p>
      </dgm:t>
    </dgm:pt>
    <dgm:pt modelId="{3859C20F-431D-4A26-83FC-92DDBFA002F1}" cxnId="{930349C7-5EF1-4B22-9B0A-0700AF95806B}" type="sibTrans">
      <dgm:prSet/>
      <dgm:spPr/>
      <dgm:t>
        <a:bodyPr/>
        <a:lstStyle/>
        <a:p>
          <a:endParaRPr lang="en-US"/>
        </a:p>
      </dgm:t>
    </dgm:pt>
    <dgm:pt modelId="{B84BB101-4C8A-47F0-A1E7-1CDD24615064}">
      <dgm:prSet phldrT="[Text]"/>
      <dgm:spPr/>
      <dgm:t>
        <a:bodyPr/>
        <a:lstStyle/>
        <a:p>
          <a:r>
            <a:rPr lang="en-US" dirty="0" smtClean="0"/>
            <a:t>Talk with readers</a:t>
          </a:r>
          <a:endParaRPr lang="en-US" dirty="0"/>
        </a:p>
      </dgm:t>
    </dgm:pt>
    <dgm:pt modelId="{24BA9A21-5524-48E1-92B3-6A998C868951}" cxnId="{375D0BE4-67BA-47E8-9CCD-5B947AF32E38}" type="parTrans">
      <dgm:prSet/>
      <dgm:spPr/>
      <dgm:t>
        <a:bodyPr/>
        <a:lstStyle/>
        <a:p>
          <a:endParaRPr lang="en-US"/>
        </a:p>
      </dgm:t>
    </dgm:pt>
    <dgm:pt modelId="{CB59CEA1-C05B-42F7-880D-B4C43D07E8E5}" cxnId="{375D0BE4-67BA-47E8-9CCD-5B947AF32E38}" type="sibTrans">
      <dgm:prSet/>
      <dgm:spPr/>
      <dgm:t>
        <a:bodyPr/>
        <a:lstStyle/>
        <a:p>
          <a:endParaRPr lang="en-US"/>
        </a:p>
      </dgm:t>
    </dgm:pt>
    <dgm:pt modelId="{257C902A-EEF5-4ADC-A9F6-0F0AE9C46D2B}">
      <dgm:prSet phldrT="[Text]"/>
      <dgm:spPr/>
      <dgm:t>
        <a:bodyPr/>
        <a:lstStyle/>
        <a:p>
          <a:r>
            <a:rPr lang="en-US" dirty="0" smtClean="0"/>
            <a:t>recipes</a:t>
          </a:r>
          <a:endParaRPr lang="en-US" dirty="0"/>
        </a:p>
      </dgm:t>
    </dgm:pt>
    <dgm:pt modelId="{F44E5618-48AE-4CAF-B85F-EF0DB3B0C1B9}" cxnId="{542F8A60-43EA-406D-AF2D-8BB9DCE02D38}" type="parTrans">
      <dgm:prSet/>
      <dgm:spPr/>
      <dgm:t>
        <a:bodyPr/>
        <a:lstStyle/>
        <a:p>
          <a:endParaRPr lang="en-US"/>
        </a:p>
      </dgm:t>
    </dgm:pt>
    <dgm:pt modelId="{F4F04D2A-BDA1-48D6-B5C2-6380EDD2DE21}" cxnId="{542F8A60-43EA-406D-AF2D-8BB9DCE02D38}" type="sibTrans">
      <dgm:prSet/>
      <dgm:spPr/>
      <dgm:t>
        <a:bodyPr/>
        <a:lstStyle/>
        <a:p>
          <a:endParaRPr lang="en-US"/>
        </a:p>
      </dgm:t>
    </dgm:pt>
    <dgm:pt modelId="{4F08EA18-6DBD-4FB2-A3DB-09D655BF84A9}" type="pres">
      <dgm:prSet presAssocID="{8A4EAA59-490F-4614-844A-9951AD4CEADF}" presName="Name0" presStyleCnt="0">
        <dgm:presLayoutVars>
          <dgm:dir/>
          <dgm:resizeHandles/>
        </dgm:presLayoutVars>
      </dgm:prSet>
      <dgm:spPr/>
      <dgm:t>
        <a:bodyPr/>
        <a:lstStyle/>
        <a:p>
          <a:endParaRPr lang="en-US"/>
        </a:p>
      </dgm:t>
    </dgm:pt>
    <dgm:pt modelId="{FC2B3FB7-9386-44C1-AC1A-04943C82B4E7}" type="pres">
      <dgm:prSet presAssocID="{C8235B8F-4A7B-48F0-9F28-B501F337BB7E}" presName="compNode" presStyleCnt="0"/>
      <dgm:spPr/>
    </dgm:pt>
    <dgm:pt modelId="{3642F295-0F1C-45A9-8B68-EE205F34810D}" type="pres">
      <dgm:prSet presAssocID="{C8235B8F-4A7B-48F0-9F28-B501F337BB7E}" presName="dummyConnPt" presStyleCnt="0"/>
      <dgm:spPr/>
    </dgm:pt>
    <dgm:pt modelId="{C9D241EE-BA9A-445F-9E95-532689BC6D52}" type="pres">
      <dgm:prSet presAssocID="{C8235B8F-4A7B-48F0-9F28-B501F337BB7E}" presName="node" presStyleLbl="node1" presStyleIdx="0" presStyleCnt="9">
        <dgm:presLayoutVars>
          <dgm:bulletEnabled val="1"/>
        </dgm:presLayoutVars>
      </dgm:prSet>
      <dgm:spPr/>
      <dgm:t>
        <a:bodyPr/>
        <a:lstStyle/>
        <a:p>
          <a:endParaRPr lang="en-US"/>
        </a:p>
      </dgm:t>
    </dgm:pt>
    <dgm:pt modelId="{BD83E209-97F3-465E-A6D4-99BCECD2DBD5}" type="pres">
      <dgm:prSet presAssocID="{EFECBF56-EB8B-4E46-A706-9113E7A9176E}" presName="sibTrans" presStyleLbl="bgSibTrans2D1" presStyleIdx="0" presStyleCnt="8"/>
      <dgm:spPr/>
      <dgm:t>
        <a:bodyPr/>
        <a:lstStyle/>
        <a:p>
          <a:endParaRPr lang="en-US"/>
        </a:p>
      </dgm:t>
    </dgm:pt>
    <dgm:pt modelId="{6CB26AAD-9625-4A6B-9168-7910D815A7DD}" type="pres">
      <dgm:prSet presAssocID="{5D92C8F1-38F8-41D1-8024-37E7CC1A6D28}" presName="compNode" presStyleCnt="0"/>
      <dgm:spPr/>
    </dgm:pt>
    <dgm:pt modelId="{FA9C5035-A4FB-4C40-8D08-98753A872E72}" type="pres">
      <dgm:prSet presAssocID="{5D92C8F1-38F8-41D1-8024-37E7CC1A6D28}" presName="dummyConnPt" presStyleCnt="0"/>
      <dgm:spPr/>
    </dgm:pt>
    <dgm:pt modelId="{F0AFA13D-365A-48A0-A696-44838D18F9E0}" type="pres">
      <dgm:prSet presAssocID="{5D92C8F1-38F8-41D1-8024-37E7CC1A6D28}" presName="node" presStyleLbl="node1" presStyleIdx="1" presStyleCnt="9">
        <dgm:presLayoutVars>
          <dgm:bulletEnabled val="1"/>
        </dgm:presLayoutVars>
      </dgm:prSet>
      <dgm:spPr/>
      <dgm:t>
        <a:bodyPr/>
        <a:lstStyle/>
        <a:p>
          <a:endParaRPr lang="en-US"/>
        </a:p>
      </dgm:t>
    </dgm:pt>
    <dgm:pt modelId="{FB420093-9C68-418B-84AD-6D33DC5C3FDB}" type="pres">
      <dgm:prSet presAssocID="{876105EC-6255-4B60-AD3E-F9996D692860}" presName="sibTrans" presStyleLbl="bgSibTrans2D1" presStyleIdx="1" presStyleCnt="8"/>
      <dgm:spPr/>
      <dgm:t>
        <a:bodyPr/>
        <a:lstStyle/>
        <a:p>
          <a:endParaRPr lang="en-US"/>
        </a:p>
      </dgm:t>
    </dgm:pt>
    <dgm:pt modelId="{61B7D8CA-783A-49EB-811F-F3BD4B59DA57}" type="pres">
      <dgm:prSet presAssocID="{1DE9B716-E59C-49A7-9CBF-3FB58FE8B839}" presName="compNode" presStyleCnt="0"/>
      <dgm:spPr/>
    </dgm:pt>
    <dgm:pt modelId="{A58D8D3A-1538-44ED-8E2F-7A1F2C06DC70}" type="pres">
      <dgm:prSet presAssocID="{1DE9B716-E59C-49A7-9CBF-3FB58FE8B839}" presName="dummyConnPt" presStyleCnt="0"/>
      <dgm:spPr/>
    </dgm:pt>
    <dgm:pt modelId="{AD41190A-6461-44C6-938A-858AB32E6D1A}" type="pres">
      <dgm:prSet presAssocID="{1DE9B716-E59C-49A7-9CBF-3FB58FE8B839}" presName="node" presStyleLbl="node1" presStyleIdx="2" presStyleCnt="9">
        <dgm:presLayoutVars>
          <dgm:bulletEnabled val="1"/>
        </dgm:presLayoutVars>
      </dgm:prSet>
      <dgm:spPr/>
      <dgm:t>
        <a:bodyPr/>
        <a:lstStyle/>
        <a:p>
          <a:endParaRPr lang="en-US"/>
        </a:p>
      </dgm:t>
    </dgm:pt>
    <dgm:pt modelId="{96821E39-9047-4850-904D-40B6739B81D9}" type="pres">
      <dgm:prSet presAssocID="{7FDE8FBE-4AAB-4781-98A7-FF522D2831CD}" presName="sibTrans" presStyleLbl="bgSibTrans2D1" presStyleIdx="2" presStyleCnt="8"/>
      <dgm:spPr/>
      <dgm:t>
        <a:bodyPr/>
        <a:lstStyle/>
        <a:p>
          <a:endParaRPr lang="en-US"/>
        </a:p>
      </dgm:t>
    </dgm:pt>
    <dgm:pt modelId="{2B53E5DC-6490-428E-8D5F-09D5C09B7FD8}" type="pres">
      <dgm:prSet presAssocID="{B1C6761F-614C-4AB8-A23E-C7E06D756F07}" presName="compNode" presStyleCnt="0"/>
      <dgm:spPr/>
    </dgm:pt>
    <dgm:pt modelId="{2585D8B2-4921-47C2-8C43-8E0716C0930C}" type="pres">
      <dgm:prSet presAssocID="{B1C6761F-614C-4AB8-A23E-C7E06D756F07}" presName="dummyConnPt" presStyleCnt="0"/>
      <dgm:spPr/>
    </dgm:pt>
    <dgm:pt modelId="{966ECE33-778D-4937-93BA-43B594822927}" type="pres">
      <dgm:prSet presAssocID="{B1C6761F-614C-4AB8-A23E-C7E06D756F07}" presName="node" presStyleLbl="node1" presStyleIdx="3" presStyleCnt="9">
        <dgm:presLayoutVars>
          <dgm:bulletEnabled val="1"/>
        </dgm:presLayoutVars>
      </dgm:prSet>
      <dgm:spPr/>
      <dgm:t>
        <a:bodyPr/>
        <a:lstStyle/>
        <a:p>
          <a:endParaRPr lang="en-US"/>
        </a:p>
      </dgm:t>
    </dgm:pt>
    <dgm:pt modelId="{766B66C5-E95D-4E04-8157-AC8218D134EF}" type="pres">
      <dgm:prSet presAssocID="{4F56C0B7-81ED-4116-9CB4-8B02CB8169BC}" presName="sibTrans" presStyleLbl="bgSibTrans2D1" presStyleIdx="3" presStyleCnt="8"/>
      <dgm:spPr/>
      <dgm:t>
        <a:bodyPr/>
        <a:lstStyle/>
        <a:p>
          <a:endParaRPr lang="en-US"/>
        </a:p>
      </dgm:t>
    </dgm:pt>
    <dgm:pt modelId="{7FD3EE50-EFEC-4D03-BBCA-6692FB5C0483}" type="pres">
      <dgm:prSet presAssocID="{A9E5B7AF-251F-4422-84A0-8D9E710D7C40}" presName="compNode" presStyleCnt="0"/>
      <dgm:spPr/>
    </dgm:pt>
    <dgm:pt modelId="{ED4ED96F-2BBB-40D8-A170-C22BD0EA3396}" type="pres">
      <dgm:prSet presAssocID="{A9E5B7AF-251F-4422-84A0-8D9E710D7C40}" presName="dummyConnPt" presStyleCnt="0"/>
      <dgm:spPr/>
    </dgm:pt>
    <dgm:pt modelId="{A53E9461-B8D4-4375-8F33-4D2507537F91}" type="pres">
      <dgm:prSet presAssocID="{A9E5B7AF-251F-4422-84A0-8D9E710D7C40}" presName="node" presStyleLbl="node1" presStyleIdx="4" presStyleCnt="9">
        <dgm:presLayoutVars>
          <dgm:bulletEnabled val="1"/>
        </dgm:presLayoutVars>
      </dgm:prSet>
      <dgm:spPr/>
      <dgm:t>
        <a:bodyPr/>
        <a:lstStyle/>
        <a:p>
          <a:endParaRPr lang="en-US"/>
        </a:p>
      </dgm:t>
    </dgm:pt>
    <dgm:pt modelId="{10E9101E-0CE0-4342-BAC7-A1802C38220C}" type="pres">
      <dgm:prSet presAssocID="{8228F56B-D55D-4C0D-A65A-539FA121E94B}" presName="sibTrans" presStyleLbl="bgSibTrans2D1" presStyleIdx="4" presStyleCnt="8"/>
      <dgm:spPr/>
      <dgm:t>
        <a:bodyPr/>
        <a:lstStyle/>
        <a:p>
          <a:endParaRPr lang="en-US"/>
        </a:p>
      </dgm:t>
    </dgm:pt>
    <dgm:pt modelId="{925C5136-64CE-4C7B-A4C3-B6AE66EA3F5E}" type="pres">
      <dgm:prSet presAssocID="{7C2551E9-C251-48DD-AA51-C0E8C3A3BC01}" presName="compNode" presStyleCnt="0"/>
      <dgm:spPr/>
    </dgm:pt>
    <dgm:pt modelId="{CEAEF292-0A27-4FD6-81E8-29B37D5259F4}" type="pres">
      <dgm:prSet presAssocID="{7C2551E9-C251-48DD-AA51-C0E8C3A3BC01}" presName="dummyConnPt" presStyleCnt="0"/>
      <dgm:spPr/>
    </dgm:pt>
    <dgm:pt modelId="{E5CA39C4-AB73-4D04-8D27-083BA28D09C6}" type="pres">
      <dgm:prSet presAssocID="{7C2551E9-C251-48DD-AA51-C0E8C3A3BC01}" presName="node" presStyleLbl="node1" presStyleIdx="5" presStyleCnt="9">
        <dgm:presLayoutVars>
          <dgm:bulletEnabled val="1"/>
        </dgm:presLayoutVars>
      </dgm:prSet>
      <dgm:spPr/>
      <dgm:t>
        <a:bodyPr/>
        <a:lstStyle/>
        <a:p>
          <a:endParaRPr lang="en-US"/>
        </a:p>
      </dgm:t>
    </dgm:pt>
    <dgm:pt modelId="{9035FE61-7E14-4214-BAF6-D8F026B90E7F}" type="pres">
      <dgm:prSet presAssocID="{E5801C40-90E7-477D-B580-729D13359D34}" presName="sibTrans" presStyleLbl="bgSibTrans2D1" presStyleIdx="5" presStyleCnt="8"/>
      <dgm:spPr/>
      <dgm:t>
        <a:bodyPr/>
        <a:lstStyle/>
        <a:p>
          <a:endParaRPr lang="en-US"/>
        </a:p>
      </dgm:t>
    </dgm:pt>
    <dgm:pt modelId="{98431AB4-B611-467C-9D4F-4D05A5F52527}" type="pres">
      <dgm:prSet presAssocID="{D7BC009D-46FF-4EC6-B4F9-1DB71BC1178D}" presName="compNode" presStyleCnt="0"/>
      <dgm:spPr/>
    </dgm:pt>
    <dgm:pt modelId="{FAA9534C-6A98-4CB1-AE59-19662AE4CEB8}" type="pres">
      <dgm:prSet presAssocID="{D7BC009D-46FF-4EC6-B4F9-1DB71BC1178D}" presName="dummyConnPt" presStyleCnt="0"/>
      <dgm:spPr/>
    </dgm:pt>
    <dgm:pt modelId="{F61F315F-FA7C-4BEA-B2FA-F63BC025EFF3}" type="pres">
      <dgm:prSet presAssocID="{D7BC009D-46FF-4EC6-B4F9-1DB71BC1178D}" presName="node" presStyleLbl="node1" presStyleIdx="6" presStyleCnt="9">
        <dgm:presLayoutVars>
          <dgm:bulletEnabled val="1"/>
        </dgm:presLayoutVars>
      </dgm:prSet>
      <dgm:spPr/>
      <dgm:t>
        <a:bodyPr/>
        <a:lstStyle/>
        <a:p>
          <a:endParaRPr lang="en-US"/>
        </a:p>
      </dgm:t>
    </dgm:pt>
    <dgm:pt modelId="{DC18AD9C-8DE6-4E5E-AA4A-E9FA7C8FF658}" type="pres">
      <dgm:prSet presAssocID="{3859C20F-431D-4A26-83FC-92DDBFA002F1}" presName="sibTrans" presStyleLbl="bgSibTrans2D1" presStyleIdx="6" presStyleCnt="8"/>
      <dgm:spPr/>
      <dgm:t>
        <a:bodyPr/>
        <a:lstStyle/>
        <a:p>
          <a:endParaRPr lang="en-US"/>
        </a:p>
      </dgm:t>
    </dgm:pt>
    <dgm:pt modelId="{DFDE0323-8118-424F-A8C5-24E348D40092}" type="pres">
      <dgm:prSet presAssocID="{B84BB101-4C8A-47F0-A1E7-1CDD24615064}" presName="compNode" presStyleCnt="0"/>
      <dgm:spPr/>
    </dgm:pt>
    <dgm:pt modelId="{BB7F7C6A-D3C0-48D4-86FE-1FACBBED1167}" type="pres">
      <dgm:prSet presAssocID="{B84BB101-4C8A-47F0-A1E7-1CDD24615064}" presName="dummyConnPt" presStyleCnt="0"/>
      <dgm:spPr/>
    </dgm:pt>
    <dgm:pt modelId="{FD63ADD5-0F8D-4D5F-8031-D1A509055DDE}" type="pres">
      <dgm:prSet presAssocID="{B84BB101-4C8A-47F0-A1E7-1CDD24615064}" presName="node" presStyleLbl="node1" presStyleIdx="7" presStyleCnt="9">
        <dgm:presLayoutVars>
          <dgm:bulletEnabled val="1"/>
        </dgm:presLayoutVars>
      </dgm:prSet>
      <dgm:spPr/>
      <dgm:t>
        <a:bodyPr/>
        <a:lstStyle/>
        <a:p>
          <a:endParaRPr lang="en-US"/>
        </a:p>
      </dgm:t>
    </dgm:pt>
    <dgm:pt modelId="{843B8548-0950-4F50-85F4-E586B3502F50}" type="pres">
      <dgm:prSet presAssocID="{CB59CEA1-C05B-42F7-880D-B4C43D07E8E5}" presName="sibTrans" presStyleLbl="bgSibTrans2D1" presStyleIdx="7" presStyleCnt="8"/>
      <dgm:spPr/>
      <dgm:t>
        <a:bodyPr/>
        <a:lstStyle/>
        <a:p>
          <a:endParaRPr lang="en-US"/>
        </a:p>
      </dgm:t>
    </dgm:pt>
    <dgm:pt modelId="{103A5875-0FB5-40DE-8A90-7B7C6CB9DAAD}" type="pres">
      <dgm:prSet presAssocID="{257C902A-EEF5-4ADC-A9F6-0F0AE9C46D2B}" presName="compNode" presStyleCnt="0"/>
      <dgm:spPr/>
    </dgm:pt>
    <dgm:pt modelId="{860D949A-BAC3-43B8-9982-A24D1C91D66E}" type="pres">
      <dgm:prSet presAssocID="{257C902A-EEF5-4ADC-A9F6-0F0AE9C46D2B}" presName="dummyConnPt" presStyleCnt="0"/>
      <dgm:spPr/>
    </dgm:pt>
    <dgm:pt modelId="{7B931A27-7644-44AC-B2E5-0BA26339DAD8}" type="pres">
      <dgm:prSet presAssocID="{257C902A-EEF5-4ADC-A9F6-0F0AE9C46D2B}" presName="node" presStyleLbl="node1" presStyleIdx="8" presStyleCnt="9">
        <dgm:presLayoutVars>
          <dgm:bulletEnabled val="1"/>
        </dgm:presLayoutVars>
      </dgm:prSet>
      <dgm:spPr/>
      <dgm:t>
        <a:bodyPr/>
        <a:lstStyle/>
        <a:p>
          <a:endParaRPr lang="en-US"/>
        </a:p>
      </dgm:t>
    </dgm:pt>
  </dgm:ptLst>
  <dgm:cxnLst>
    <dgm:cxn modelId="{7215D7BA-1C7D-4FDC-883A-5C3A32EFE358}" type="presOf" srcId="{8228F56B-D55D-4C0D-A65A-539FA121E94B}" destId="{10E9101E-0CE0-4342-BAC7-A1802C38220C}" srcOrd="0" destOrd="0" presId="urn:microsoft.com/office/officeart/2005/8/layout/bProcess4"/>
    <dgm:cxn modelId="{1F326894-0C7C-43CD-8078-24CA7D9F1261}" type="presOf" srcId="{5D92C8F1-38F8-41D1-8024-37E7CC1A6D28}" destId="{F0AFA13D-365A-48A0-A696-44838D18F9E0}" srcOrd="0" destOrd="0" presId="urn:microsoft.com/office/officeart/2005/8/layout/bProcess4"/>
    <dgm:cxn modelId="{8FDE61C8-E801-4632-BC86-A23B26087FE8}" type="presOf" srcId="{3859C20F-431D-4A26-83FC-92DDBFA002F1}" destId="{DC18AD9C-8DE6-4E5E-AA4A-E9FA7C8FF658}" srcOrd="0" destOrd="0" presId="urn:microsoft.com/office/officeart/2005/8/layout/bProcess4"/>
    <dgm:cxn modelId="{A02D1241-7BD4-4754-868B-9C76F39DC35F}" type="presOf" srcId="{D7BC009D-46FF-4EC6-B4F9-1DB71BC1178D}" destId="{F61F315F-FA7C-4BEA-B2FA-F63BC025EFF3}" srcOrd="0" destOrd="0" presId="urn:microsoft.com/office/officeart/2005/8/layout/bProcess4"/>
    <dgm:cxn modelId="{24AC950F-970D-4843-93ED-39E2C448DA06}" srcId="{8A4EAA59-490F-4614-844A-9951AD4CEADF}" destId="{1DE9B716-E59C-49A7-9CBF-3FB58FE8B839}" srcOrd="2" destOrd="0" parTransId="{4C33D022-FD69-4815-A833-DE431255E21B}" sibTransId="{7FDE8FBE-4AAB-4781-98A7-FF522D2831CD}"/>
    <dgm:cxn modelId="{C11DCAD9-1166-4BA0-9B0C-483862DA2F0A}" srcId="{8A4EAA59-490F-4614-844A-9951AD4CEADF}" destId="{A9E5B7AF-251F-4422-84A0-8D9E710D7C40}" srcOrd="4" destOrd="0" parTransId="{8C25B599-E5EF-4D1E-9E8C-5931EF21D43C}" sibTransId="{8228F56B-D55D-4C0D-A65A-539FA121E94B}"/>
    <dgm:cxn modelId="{C40F1C6B-2655-4345-934A-69D2D20246FE}" srcId="{8A4EAA59-490F-4614-844A-9951AD4CEADF}" destId="{C8235B8F-4A7B-48F0-9F28-B501F337BB7E}" srcOrd="0" destOrd="0" parTransId="{C2D62BE7-D671-4B41-961D-8F4F79D672DB}" sibTransId="{EFECBF56-EB8B-4E46-A706-9113E7A9176E}"/>
    <dgm:cxn modelId="{772B477C-5D42-4148-A1BC-1B6AE2B11197}" type="presOf" srcId="{4F56C0B7-81ED-4116-9CB4-8B02CB8169BC}" destId="{766B66C5-E95D-4E04-8157-AC8218D134EF}" srcOrd="0" destOrd="0" presId="urn:microsoft.com/office/officeart/2005/8/layout/bProcess4"/>
    <dgm:cxn modelId="{E963EE82-537B-4EBD-9418-510DDE3F25B1}" type="presOf" srcId="{EFECBF56-EB8B-4E46-A706-9113E7A9176E}" destId="{BD83E209-97F3-465E-A6D4-99BCECD2DBD5}" srcOrd="0" destOrd="0" presId="urn:microsoft.com/office/officeart/2005/8/layout/bProcess4"/>
    <dgm:cxn modelId="{2D1F7B2C-813E-4CA9-B081-B36BB3DABDBD}" type="presOf" srcId="{257C902A-EEF5-4ADC-A9F6-0F0AE9C46D2B}" destId="{7B931A27-7644-44AC-B2E5-0BA26339DAD8}" srcOrd="0" destOrd="0" presId="urn:microsoft.com/office/officeart/2005/8/layout/bProcess4"/>
    <dgm:cxn modelId="{E0B03EBD-9966-492D-A495-7F96BD10435F}" type="presOf" srcId="{B1C6761F-614C-4AB8-A23E-C7E06D756F07}" destId="{966ECE33-778D-4937-93BA-43B594822927}" srcOrd="0" destOrd="0" presId="urn:microsoft.com/office/officeart/2005/8/layout/bProcess4"/>
    <dgm:cxn modelId="{C2F3400B-0B58-417A-8CAB-70D91C0592BA}" type="presOf" srcId="{7C2551E9-C251-48DD-AA51-C0E8C3A3BC01}" destId="{E5CA39C4-AB73-4D04-8D27-083BA28D09C6}" srcOrd="0" destOrd="0" presId="urn:microsoft.com/office/officeart/2005/8/layout/bProcess4"/>
    <dgm:cxn modelId="{72006CF7-FECD-4490-BD11-DA4800CF201F}" srcId="{8A4EAA59-490F-4614-844A-9951AD4CEADF}" destId="{B1C6761F-614C-4AB8-A23E-C7E06D756F07}" srcOrd="3" destOrd="0" parTransId="{2F263BAB-05E5-4226-A723-85FC8F7F3F72}" sibTransId="{4F56C0B7-81ED-4116-9CB4-8B02CB8169BC}"/>
    <dgm:cxn modelId="{8CCBC3ED-07F4-468A-9309-21315B4D0496}" type="presOf" srcId="{8A4EAA59-490F-4614-844A-9951AD4CEADF}" destId="{4F08EA18-6DBD-4FB2-A3DB-09D655BF84A9}" srcOrd="0" destOrd="0" presId="urn:microsoft.com/office/officeart/2005/8/layout/bProcess4"/>
    <dgm:cxn modelId="{187A264A-2313-4A1A-BD56-9D1A2EDD1B53}" srcId="{8A4EAA59-490F-4614-844A-9951AD4CEADF}" destId="{7C2551E9-C251-48DD-AA51-C0E8C3A3BC01}" srcOrd="5" destOrd="0" parTransId="{CDA2A833-994A-476B-9453-8E98BB341017}" sibTransId="{E5801C40-90E7-477D-B580-729D13359D34}"/>
    <dgm:cxn modelId="{B3C90065-3B8C-4A0B-9E8D-703C49F2E253}" type="presOf" srcId="{CB59CEA1-C05B-42F7-880D-B4C43D07E8E5}" destId="{843B8548-0950-4F50-85F4-E586B3502F50}" srcOrd="0" destOrd="0" presId="urn:microsoft.com/office/officeart/2005/8/layout/bProcess4"/>
    <dgm:cxn modelId="{930349C7-5EF1-4B22-9B0A-0700AF95806B}" srcId="{8A4EAA59-490F-4614-844A-9951AD4CEADF}" destId="{D7BC009D-46FF-4EC6-B4F9-1DB71BC1178D}" srcOrd="6" destOrd="0" parTransId="{1C2F5BAD-8154-4CC0-B39D-1A65B7BF43C6}" sibTransId="{3859C20F-431D-4A26-83FC-92DDBFA002F1}"/>
    <dgm:cxn modelId="{4D99F2D8-7A68-4B3D-B741-FED88CC5D15D}" type="presOf" srcId="{C8235B8F-4A7B-48F0-9F28-B501F337BB7E}" destId="{C9D241EE-BA9A-445F-9E95-532689BC6D52}" srcOrd="0" destOrd="0" presId="urn:microsoft.com/office/officeart/2005/8/layout/bProcess4"/>
    <dgm:cxn modelId="{4832EAD8-A33B-41DA-827E-178873478449}" type="presOf" srcId="{A9E5B7AF-251F-4422-84A0-8D9E710D7C40}" destId="{A53E9461-B8D4-4375-8F33-4D2507537F91}" srcOrd="0" destOrd="0" presId="urn:microsoft.com/office/officeart/2005/8/layout/bProcess4"/>
    <dgm:cxn modelId="{375D0BE4-67BA-47E8-9CCD-5B947AF32E38}" srcId="{8A4EAA59-490F-4614-844A-9951AD4CEADF}" destId="{B84BB101-4C8A-47F0-A1E7-1CDD24615064}" srcOrd="7" destOrd="0" parTransId="{24BA9A21-5524-48E1-92B3-6A998C868951}" sibTransId="{CB59CEA1-C05B-42F7-880D-B4C43D07E8E5}"/>
    <dgm:cxn modelId="{CF15CB68-E129-4E17-A643-664D4D235B0F}" srcId="{8A4EAA59-490F-4614-844A-9951AD4CEADF}" destId="{5D92C8F1-38F8-41D1-8024-37E7CC1A6D28}" srcOrd="1" destOrd="0" parTransId="{0AA52260-08B5-4E11-96D0-93536BE0A739}" sibTransId="{876105EC-6255-4B60-AD3E-F9996D692860}"/>
    <dgm:cxn modelId="{37D1C7DC-E658-47C9-BCDC-B177B02AE2C2}" type="presOf" srcId="{B84BB101-4C8A-47F0-A1E7-1CDD24615064}" destId="{FD63ADD5-0F8D-4D5F-8031-D1A509055DDE}" srcOrd="0" destOrd="0" presId="urn:microsoft.com/office/officeart/2005/8/layout/bProcess4"/>
    <dgm:cxn modelId="{BD1C421C-36BF-4DD0-A8D0-936AAED6014F}" type="presOf" srcId="{7FDE8FBE-4AAB-4781-98A7-FF522D2831CD}" destId="{96821E39-9047-4850-904D-40B6739B81D9}" srcOrd="0" destOrd="0" presId="urn:microsoft.com/office/officeart/2005/8/layout/bProcess4"/>
    <dgm:cxn modelId="{1B71308F-7CDD-4FC3-A63E-58FEF4A9F65E}" type="presOf" srcId="{1DE9B716-E59C-49A7-9CBF-3FB58FE8B839}" destId="{AD41190A-6461-44C6-938A-858AB32E6D1A}" srcOrd="0" destOrd="0" presId="urn:microsoft.com/office/officeart/2005/8/layout/bProcess4"/>
    <dgm:cxn modelId="{B88370D4-F513-42A3-98E8-DFA707E408A1}" type="presOf" srcId="{E5801C40-90E7-477D-B580-729D13359D34}" destId="{9035FE61-7E14-4214-BAF6-D8F026B90E7F}" srcOrd="0" destOrd="0" presId="urn:microsoft.com/office/officeart/2005/8/layout/bProcess4"/>
    <dgm:cxn modelId="{542F8A60-43EA-406D-AF2D-8BB9DCE02D38}" srcId="{8A4EAA59-490F-4614-844A-9951AD4CEADF}" destId="{257C902A-EEF5-4ADC-A9F6-0F0AE9C46D2B}" srcOrd="8" destOrd="0" parTransId="{F44E5618-48AE-4CAF-B85F-EF0DB3B0C1B9}" sibTransId="{F4F04D2A-BDA1-48D6-B5C2-6380EDD2DE21}"/>
    <dgm:cxn modelId="{7DF92A90-CF16-4EB7-BB06-0303C6E2D13E}" type="presOf" srcId="{876105EC-6255-4B60-AD3E-F9996D692860}" destId="{FB420093-9C68-418B-84AD-6D33DC5C3FDB}" srcOrd="0" destOrd="0" presId="urn:microsoft.com/office/officeart/2005/8/layout/bProcess4"/>
    <dgm:cxn modelId="{4A98357E-780E-4B20-8F68-7075156A28B9}" type="presParOf" srcId="{4F08EA18-6DBD-4FB2-A3DB-09D655BF84A9}" destId="{FC2B3FB7-9386-44C1-AC1A-04943C82B4E7}" srcOrd="0" destOrd="0" presId="urn:microsoft.com/office/officeart/2005/8/layout/bProcess4"/>
    <dgm:cxn modelId="{B3C29D38-4A82-448E-9562-63847D85DE5E}" type="presParOf" srcId="{FC2B3FB7-9386-44C1-AC1A-04943C82B4E7}" destId="{3642F295-0F1C-45A9-8B68-EE205F34810D}" srcOrd="0" destOrd="0" presId="urn:microsoft.com/office/officeart/2005/8/layout/bProcess4"/>
    <dgm:cxn modelId="{1FEE0497-831F-462B-974B-B59474800B55}" type="presParOf" srcId="{FC2B3FB7-9386-44C1-AC1A-04943C82B4E7}" destId="{C9D241EE-BA9A-445F-9E95-532689BC6D52}" srcOrd="1" destOrd="0" presId="urn:microsoft.com/office/officeart/2005/8/layout/bProcess4"/>
    <dgm:cxn modelId="{2AFFE99B-27FF-4287-B015-597F854B94EE}" type="presParOf" srcId="{4F08EA18-6DBD-4FB2-A3DB-09D655BF84A9}" destId="{BD83E209-97F3-465E-A6D4-99BCECD2DBD5}" srcOrd="1" destOrd="0" presId="urn:microsoft.com/office/officeart/2005/8/layout/bProcess4"/>
    <dgm:cxn modelId="{047ABAC5-72BD-4689-BD10-989FF751B6A1}" type="presParOf" srcId="{4F08EA18-6DBD-4FB2-A3DB-09D655BF84A9}" destId="{6CB26AAD-9625-4A6B-9168-7910D815A7DD}" srcOrd="2" destOrd="0" presId="urn:microsoft.com/office/officeart/2005/8/layout/bProcess4"/>
    <dgm:cxn modelId="{F081E042-C2C3-4C0D-909F-DBA6CA03631D}" type="presParOf" srcId="{6CB26AAD-9625-4A6B-9168-7910D815A7DD}" destId="{FA9C5035-A4FB-4C40-8D08-98753A872E72}" srcOrd="0" destOrd="0" presId="urn:microsoft.com/office/officeart/2005/8/layout/bProcess4"/>
    <dgm:cxn modelId="{30F04B33-2251-44DA-B466-9686BC2A4B6C}" type="presParOf" srcId="{6CB26AAD-9625-4A6B-9168-7910D815A7DD}" destId="{F0AFA13D-365A-48A0-A696-44838D18F9E0}" srcOrd="1" destOrd="0" presId="urn:microsoft.com/office/officeart/2005/8/layout/bProcess4"/>
    <dgm:cxn modelId="{E222959B-3042-46B8-8D63-27AC92FBEBF8}" type="presParOf" srcId="{4F08EA18-6DBD-4FB2-A3DB-09D655BF84A9}" destId="{FB420093-9C68-418B-84AD-6D33DC5C3FDB}" srcOrd="3" destOrd="0" presId="urn:microsoft.com/office/officeart/2005/8/layout/bProcess4"/>
    <dgm:cxn modelId="{03D20C17-671C-4FB2-AA9A-1B3D4E83BA19}" type="presParOf" srcId="{4F08EA18-6DBD-4FB2-A3DB-09D655BF84A9}" destId="{61B7D8CA-783A-49EB-811F-F3BD4B59DA57}" srcOrd="4" destOrd="0" presId="urn:microsoft.com/office/officeart/2005/8/layout/bProcess4"/>
    <dgm:cxn modelId="{903F165A-4F11-4ED4-804E-802C49990982}" type="presParOf" srcId="{61B7D8CA-783A-49EB-811F-F3BD4B59DA57}" destId="{A58D8D3A-1538-44ED-8E2F-7A1F2C06DC70}" srcOrd="0" destOrd="0" presId="urn:microsoft.com/office/officeart/2005/8/layout/bProcess4"/>
    <dgm:cxn modelId="{35E929FB-85F6-41F0-8C06-E20168BBD7AB}" type="presParOf" srcId="{61B7D8CA-783A-49EB-811F-F3BD4B59DA57}" destId="{AD41190A-6461-44C6-938A-858AB32E6D1A}" srcOrd="1" destOrd="0" presId="urn:microsoft.com/office/officeart/2005/8/layout/bProcess4"/>
    <dgm:cxn modelId="{0F0671E3-FCE6-4F71-9F85-7EB62210E1CD}" type="presParOf" srcId="{4F08EA18-6DBD-4FB2-A3DB-09D655BF84A9}" destId="{96821E39-9047-4850-904D-40B6739B81D9}" srcOrd="5" destOrd="0" presId="urn:microsoft.com/office/officeart/2005/8/layout/bProcess4"/>
    <dgm:cxn modelId="{FB3181C3-775E-4B98-BCA8-A804BD1B96CE}" type="presParOf" srcId="{4F08EA18-6DBD-4FB2-A3DB-09D655BF84A9}" destId="{2B53E5DC-6490-428E-8D5F-09D5C09B7FD8}" srcOrd="6" destOrd="0" presId="urn:microsoft.com/office/officeart/2005/8/layout/bProcess4"/>
    <dgm:cxn modelId="{591AEBB1-2C16-4275-AC74-D2756CF9D3D1}" type="presParOf" srcId="{2B53E5DC-6490-428E-8D5F-09D5C09B7FD8}" destId="{2585D8B2-4921-47C2-8C43-8E0716C0930C}" srcOrd="0" destOrd="0" presId="urn:microsoft.com/office/officeart/2005/8/layout/bProcess4"/>
    <dgm:cxn modelId="{EC635FAA-D7CE-4860-97DC-79BE95644939}" type="presParOf" srcId="{2B53E5DC-6490-428E-8D5F-09D5C09B7FD8}" destId="{966ECE33-778D-4937-93BA-43B594822927}" srcOrd="1" destOrd="0" presId="urn:microsoft.com/office/officeart/2005/8/layout/bProcess4"/>
    <dgm:cxn modelId="{D6174100-4B1A-43C5-9063-580663B52027}" type="presParOf" srcId="{4F08EA18-6DBD-4FB2-A3DB-09D655BF84A9}" destId="{766B66C5-E95D-4E04-8157-AC8218D134EF}" srcOrd="7" destOrd="0" presId="urn:microsoft.com/office/officeart/2005/8/layout/bProcess4"/>
    <dgm:cxn modelId="{570F8F9B-F774-423F-94EE-4F87EBABAEED}" type="presParOf" srcId="{4F08EA18-6DBD-4FB2-A3DB-09D655BF84A9}" destId="{7FD3EE50-EFEC-4D03-BBCA-6692FB5C0483}" srcOrd="8" destOrd="0" presId="urn:microsoft.com/office/officeart/2005/8/layout/bProcess4"/>
    <dgm:cxn modelId="{7D1AFE19-F08F-4005-B65B-D520C30EC1BF}" type="presParOf" srcId="{7FD3EE50-EFEC-4D03-BBCA-6692FB5C0483}" destId="{ED4ED96F-2BBB-40D8-A170-C22BD0EA3396}" srcOrd="0" destOrd="0" presId="urn:microsoft.com/office/officeart/2005/8/layout/bProcess4"/>
    <dgm:cxn modelId="{DD83BF26-C635-4F70-8AA2-F53773CEAB59}" type="presParOf" srcId="{7FD3EE50-EFEC-4D03-BBCA-6692FB5C0483}" destId="{A53E9461-B8D4-4375-8F33-4D2507537F91}" srcOrd="1" destOrd="0" presId="urn:microsoft.com/office/officeart/2005/8/layout/bProcess4"/>
    <dgm:cxn modelId="{7D9E7040-5B23-488D-A854-CA6BD214CC64}" type="presParOf" srcId="{4F08EA18-6DBD-4FB2-A3DB-09D655BF84A9}" destId="{10E9101E-0CE0-4342-BAC7-A1802C38220C}" srcOrd="9" destOrd="0" presId="urn:microsoft.com/office/officeart/2005/8/layout/bProcess4"/>
    <dgm:cxn modelId="{70152E3A-BE8E-4F52-9D01-2A740693FE79}" type="presParOf" srcId="{4F08EA18-6DBD-4FB2-A3DB-09D655BF84A9}" destId="{925C5136-64CE-4C7B-A4C3-B6AE66EA3F5E}" srcOrd="10" destOrd="0" presId="urn:microsoft.com/office/officeart/2005/8/layout/bProcess4"/>
    <dgm:cxn modelId="{90D8AA0A-6B5B-4BE4-B7CF-2DDD0631A2F9}" type="presParOf" srcId="{925C5136-64CE-4C7B-A4C3-B6AE66EA3F5E}" destId="{CEAEF292-0A27-4FD6-81E8-29B37D5259F4}" srcOrd="0" destOrd="0" presId="urn:microsoft.com/office/officeart/2005/8/layout/bProcess4"/>
    <dgm:cxn modelId="{10C02FBB-D399-4D36-872C-475BBBA6B7FA}" type="presParOf" srcId="{925C5136-64CE-4C7B-A4C3-B6AE66EA3F5E}" destId="{E5CA39C4-AB73-4D04-8D27-083BA28D09C6}" srcOrd="1" destOrd="0" presId="urn:microsoft.com/office/officeart/2005/8/layout/bProcess4"/>
    <dgm:cxn modelId="{C813A905-0F60-4B2A-832E-B9BDB6AFAEA0}" type="presParOf" srcId="{4F08EA18-6DBD-4FB2-A3DB-09D655BF84A9}" destId="{9035FE61-7E14-4214-BAF6-D8F026B90E7F}" srcOrd="11" destOrd="0" presId="urn:microsoft.com/office/officeart/2005/8/layout/bProcess4"/>
    <dgm:cxn modelId="{56087EB9-4BF9-4BFE-AE0A-0050FDDDFE20}" type="presParOf" srcId="{4F08EA18-6DBD-4FB2-A3DB-09D655BF84A9}" destId="{98431AB4-B611-467C-9D4F-4D05A5F52527}" srcOrd="12" destOrd="0" presId="urn:microsoft.com/office/officeart/2005/8/layout/bProcess4"/>
    <dgm:cxn modelId="{351CAA0F-D3CD-4D01-97F7-A8357446EC73}" type="presParOf" srcId="{98431AB4-B611-467C-9D4F-4D05A5F52527}" destId="{FAA9534C-6A98-4CB1-AE59-19662AE4CEB8}" srcOrd="0" destOrd="0" presId="urn:microsoft.com/office/officeart/2005/8/layout/bProcess4"/>
    <dgm:cxn modelId="{9E8A1939-9238-4DA2-9071-8649870864EC}" type="presParOf" srcId="{98431AB4-B611-467C-9D4F-4D05A5F52527}" destId="{F61F315F-FA7C-4BEA-B2FA-F63BC025EFF3}" srcOrd="1" destOrd="0" presId="urn:microsoft.com/office/officeart/2005/8/layout/bProcess4"/>
    <dgm:cxn modelId="{A78891F4-9D7B-4009-AC97-427816F183DC}" type="presParOf" srcId="{4F08EA18-6DBD-4FB2-A3DB-09D655BF84A9}" destId="{DC18AD9C-8DE6-4E5E-AA4A-E9FA7C8FF658}" srcOrd="13" destOrd="0" presId="urn:microsoft.com/office/officeart/2005/8/layout/bProcess4"/>
    <dgm:cxn modelId="{9CA176DC-5249-4EDB-AA44-C08E6DB824E0}" type="presParOf" srcId="{4F08EA18-6DBD-4FB2-A3DB-09D655BF84A9}" destId="{DFDE0323-8118-424F-A8C5-24E348D40092}" srcOrd="14" destOrd="0" presId="urn:microsoft.com/office/officeart/2005/8/layout/bProcess4"/>
    <dgm:cxn modelId="{807A9637-CBCB-48BF-B254-980FB65C4AF9}" type="presParOf" srcId="{DFDE0323-8118-424F-A8C5-24E348D40092}" destId="{BB7F7C6A-D3C0-48D4-86FE-1FACBBED1167}" srcOrd="0" destOrd="0" presId="urn:microsoft.com/office/officeart/2005/8/layout/bProcess4"/>
    <dgm:cxn modelId="{18B4B7C7-9665-47DC-B193-1D3663428112}" type="presParOf" srcId="{DFDE0323-8118-424F-A8C5-24E348D40092}" destId="{FD63ADD5-0F8D-4D5F-8031-D1A509055DDE}" srcOrd="1" destOrd="0" presId="urn:microsoft.com/office/officeart/2005/8/layout/bProcess4"/>
    <dgm:cxn modelId="{0518CE73-86D9-4DC2-856A-D204E7FE7318}" type="presParOf" srcId="{4F08EA18-6DBD-4FB2-A3DB-09D655BF84A9}" destId="{843B8548-0950-4F50-85F4-E586B3502F50}" srcOrd="15" destOrd="0" presId="urn:microsoft.com/office/officeart/2005/8/layout/bProcess4"/>
    <dgm:cxn modelId="{D2F35C1B-1D3E-40CC-82EB-A71A7E44CABA}" type="presParOf" srcId="{4F08EA18-6DBD-4FB2-A3DB-09D655BF84A9}" destId="{103A5875-0FB5-40DE-8A90-7B7C6CB9DAAD}" srcOrd="16" destOrd="0" presId="urn:microsoft.com/office/officeart/2005/8/layout/bProcess4"/>
    <dgm:cxn modelId="{13010542-242B-41D0-8CA2-35EBB89293B0}" type="presParOf" srcId="{103A5875-0FB5-40DE-8A90-7B7C6CB9DAAD}" destId="{860D949A-BAC3-43B8-9982-A24D1C91D66E}" srcOrd="0" destOrd="0" presId="urn:microsoft.com/office/officeart/2005/8/layout/bProcess4"/>
    <dgm:cxn modelId="{1B1C7246-AB07-465F-840C-55D62EF54229}" type="presParOf" srcId="{103A5875-0FB5-40DE-8A90-7B7C6CB9DAAD}" destId="{7B931A27-7644-44AC-B2E5-0BA26339DAD8}" srcOrd="1" destOrd="0" presId="urn:microsoft.com/office/officeart/2005/8/layout/b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4EAA59-490F-4614-844A-9951AD4CEADF}"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C8235B8F-4A7B-48F0-9F28-B501F337BB7E}">
      <dgm:prSet phldrT="[Text]" custT="1"/>
      <dgm:spPr/>
      <dgm:t>
        <a:bodyPr/>
        <a:lstStyle/>
        <a:p>
          <a:r>
            <a:rPr lang="en-US" sz="2000" dirty="0" smtClean="0"/>
            <a:t>Discussion with students</a:t>
          </a:r>
          <a:endParaRPr lang="en-US" sz="2000" dirty="0"/>
        </a:p>
      </dgm:t>
    </dgm:pt>
    <dgm:pt modelId="{C2D62BE7-D671-4B41-961D-8F4F79D672DB}" cxnId="{C40F1C6B-2655-4345-934A-69D2D20246FE}" type="parTrans">
      <dgm:prSet/>
      <dgm:spPr/>
      <dgm:t>
        <a:bodyPr/>
        <a:lstStyle/>
        <a:p>
          <a:endParaRPr lang="en-US"/>
        </a:p>
      </dgm:t>
    </dgm:pt>
    <dgm:pt modelId="{EFECBF56-EB8B-4E46-A706-9113E7A9176E}" cxnId="{C40F1C6B-2655-4345-934A-69D2D20246FE}" type="sibTrans">
      <dgm:prSet/>
      <dgm:spPr/>
      <dgm:t>
        <a:bodyPr/>
        <a:lstStyle/>
        <a:p>
          <a:endParaRPr lang="en-US"/>
        </a:p>
      </dgm:t>
    </dgm:pt>
    <dgm:pt modelId="{5D92C8F1-38F8-41D1-8024-37E7CC1A6D28}">
      <dgm:prSet phldrT="[Text]"/>
      <dgm:spPr/>
      <dgm:t>
        <a:bodyPr/>
        <a:lstStyle/>
        <a:p>
          <a:r>
            <a:rPr lang="en-US" dirty="0" smtClean="0"/>
            <a:t>Order of inducing</a:t>
          </a:r>
          <a:endParaRPr lang="en-US" dirty="0"/>
        </a:p>
      </dgm:t>
    </dgm:pt>
    <dgm:pt modelId="{0AA52260-08B5-4E11-96D0-93536BE0A739}" cxnId="{CF15CB68-E129-4E17-A643-664D4D235B0F}" type="parTrans">
      <dgm:prSet/>
      <dgm:spPr/>
      <dgm:t>
        <a:bodyPr/>
        <a:lstStyle/>
        <a:p>
          <a:endParaRPr lang="en-US"/>
        </a:p>
      </dgm:t>
    </dgm:pt>
    <dgm:pt modelId="{876105EC-6255-4B60-AD3E-F9996D692860}" cxnId="{CF15CB68-E129-4E17-A643-664D4D235B0F}" type="sibTrans">
      <dgm:prSet/>
      <dgm:spPr/>
      <dgm:t>
        <a:bodyPr/>
        <a:lstStyle/>
        <a:p>
          <a:endParaRPr lang="en-US"/>
        </a:p>
      </dgm:t>
    </dgm:pt>
    <dgm:pt modelId="{1DE9B716-E59C-49A7-9CBF-3FB58FE8B839}">
      <dgm:prSet phldrT="[Text]"/>
      <dgm:spPr/>
      <dgm:t>
        <a:bodyPr/>
        <a:lstStyle/>
        <a:p>
          <a:r>
            <a:rPr lang="en-US" dirty="0" err="1" smtClean="0"/>
            <a:t>perdictions</a:t>
          </a:r>
          <a:endParaRPr lang="en-US" dirty="0"/>
        </a:p>
      </dgm:t>
    </dgm:pt>
    <dgm:pt modelId="{4C33D022-FD69-4815-A833-DE431255E21B}" cxnId="{24AC950F-970D-4843-93ED-39E2C448DA06}" type="parTrans">
      <dgm:prSet/>
      <dgm:spPr/>
      <dgm:t>
        <a:bodyPr/>
        <a:lstStyle/>
        <a:p>
          <a:endParaRPr lang="en-US"/>
        </a:p>
      </dgm:t>
    </dgm:pt>
    <dgm:pt modelId="{7FDE8FBE-4AAB-4781-98A7-FF522D2831CD}" cxnId="{24AC950F-970D-4843-93ED-39E2C448DA06}" type="sibTrans">
      <dgm:prSet/>
      <dgm:spPr/>
      <dgm:t>
        <a:bodyPr/>
        <a:lstStyle/>
        <a:p>
          <a:endParaRPr lang="en-US"/>
        </a:p>
      </dgm:t>
    </dgm:pt>
    <dgm:pt modelId="{B1C6761F-614C-4AB8-A23E-C7E06D756F07}">
      <dgm:prSet phldrT="[Text]"/>
      <dgm:spPr/>
      <dgm:t>
        <a:bodyPr/>
        <a:lstStyle/>
        <a:p>
          <a:r>
            <a:rPr lang="en-US" dirty="0" smtClean="0"/>
            <a:t>Signal words/cues</a:t>
          </a:r>
          <a:endParaRPr lang="en-US" dirty="0"/>
        </a:p>
      </dgm:t>
    </dgm:pt>
    <dgm:pt modelId="{2F263BAB-05E5-4226-A723-85FC8F7F3F72}" cxnId="{72006CF7-FECD-4490-BD11-DA4800CF201F}" type="parTrans">
      <dgm:prSet/>
      <dgm:spPr/>
      <dgm:t>
        <a:bodyPr/>
        <a:lstStyle/>
        <a:p>
          <a:endParaRPr lang="en-US"/>
        </a:p>
      </dgm:t>
    </dgm:pt>
    <dgm:pt modelId="{4F56C0B7-81ED-4116-9CB4-8B02CB8169BC}" cxnId="{72006CF7-FECD-4490-BD11-DA4800CF201F}" type="sibTrans">
      <dgm:prSet/>
      <dgm:spPr/>
      <dgm:t>
        <a:bodyPr/>
        <a:lstStyle/>
        <a:p>
          <a:endParaRPr lang="en-US"/>
        </a:p>
      </dgm:t>
    </dgm:pt>
    <dgm:pt modelId="{A9E5B7AF-251F-4422-84A0-8D9E710D7C40}">
      <dgm:prSet phldrT="[Text]"/>
      <dgm:spPr/>
      <dgm:t>
        <a:bodyPr/>
        <a:lstStyle/>
        <a:p>
          <a:r>
            <a:rPr lang="en-US" dirty="0" smtClean="0"/>
            <a:t>Think aloud strategy</a:t>
          </a:r>
          <a:endParaRPr lang="en-US" dirty="0"/>
        </a:p>
      </dgm:t>
    </dgm:pt>
    <dgm:pt modelId="{8C25B599-E5EF-4D1E-9E8C-5931EF21D43C}" cxnId="{C11DCAD9-1166-4BA0-9B0C-483862DA2F0A}" type="parTrans">
      <dgm:prSet/>
      <dgm:spPr/>
      <dgm:t>
        <a:bodyPr/>
        <a:lstStyle/>
        <a:p>
          <a:endParaRPr lang="en-US"/>
        </a:p>
      </dgm:t>
    </dgm:pt>
    <dgm:pt modelId="{8228F56B-D55D-4C0D-A65A-539FA121E94B}" cxnId="{C11DCAD9-1166-4BA0-9B0C-483862DA2F0A}" type="sibTrans">
      <dgm:prSet/>
      <dgm:spPr/>
      <dgm:t>
        <a:bodyPr/>
        <a:lstStyle/>
        <a:p>
          <a:endParaRPr lang="en-US"/>
        </a:p>
      </dgm:t>
    </dgm:pt>
    <dgm:pt modelId="{7C2551E9-C251-48DD-AA51-C0E8C3A3BC01}">
      <dgm:prSet phldrT="[Text]"/>
      <dgm:spPr/>
      <dgm:t>
        <a:bodyPr/>
        <a:lstStyle/>
        <a:p>
          <a:r>
            <a:rPr lang="en-US" dirty="0" smtClean="0"/>
            <a:t>Explicit instruction</a:t>
          </a:r>
          <a:endParaRPr lang="en-US" dirty="0"/>
        </a:p>
      </dgm:t>
    </dgm:pt>
    <dgm:pt modelId="{CDA2A833-994A-476B-9453-8E98BB341017}" cxnId="{187A264A-2313-4A1A-BD56-9D1A2EDD1B53}" type="parTrans">
      <dgm:prSet/>
      <dgm:spPr/>
      <dgm:t>
        <a:bodyPr/>
        <a:lstStyle/>
        <a:p>
          <a:endParaRPr lang="en-US"/>
        </a:p>
      </dgm:t>
    </dgm:pt>
    <dgm:pt modelId="{E5801C40-90E7-477D-B580-729D13359D34}" cxnId="{187A264A-2313-4A1A-BD56-9D1A2EDD1B53}" type="sibTrans">
      <dgm:prSet/>
      <dgm:spPr/>
      <dgm:t>
        <a:bodyPr/>
        <a:lstStyle/>
        <a:p>
          <a:endParaRPr lang="en-US"/>
        </a:p>
      </dgm:t>
    </dgm:pt>
    <dgm:pt modelId="{D7BC009D-46FF-4EC6-B4F9-1DB71BC1178D}">
      <dgm:prSet phldrT="[Text]"/>
      <dgm:spPr/>
      <dgm:t>
        <a:bodyPr/>
        <a:lstStyle/>
        <a:p>
          <a:r>
            <a:rPr lang="en-US" dirty="0" smtClean="0"/>
            <a:t>Releasing of</a:t>
          </a:r>
        </a:p>
        <a:p>
          <a:r>
            <a:rPr lang="en-US" dirty="0" smtClean="0"/>
            <a:t>Responsibilities</a:t>
          </a:r>
        </a:p>
        <a:p>
          <a:r>
            <a:rPr lang="en-US" dirty="0" smtClean="0"/>
            <a:t>model</a:t>
          </a:r>
          <a:endParaRPr lang="en-US" dirty="0"/>
        </a:p>
      </dgm:t>
    </dgm:pt>
    <dgm:pt modelId="{1C2F5BAD-8154-4CC0-B39D-1A65B7BF43C6}" cxnId="{930349C7-5EF1-4B22-9B0A-0700AF95806B}" type="parTrans">
      <dgm:prSet/>
      <dgm:spPr/>
      <dgm:t>
        <a:bodyPr/>
        <a:lstStyle/>
        <a:p>
          <a:endParaRPr lang="en-US"/>
        </a:p>
      </dgm:t>
    </dgm:pt>
    <dgm:pt modelId="{3859C20F-431D-4A26-83FC-92DDBFA002F1}" cxnId="{930349C7-5EF1-4B22-9B0A-0700AF95806B}" type="sibTrans">
      <dgm:prSet/>
      <dgm:spPr/>
      <dgm:t>
        <a:bodyPr/>
        <a:lstStyle/>
        <a:p>
          <a:endParaRPr lang="en-US"/>
        </a:p>
      </dgm:t>
    </dgm:pt>
    <dgm:pt modelId="{B84BB101-4C8A-47F0-A1E7-1CDD24615064}">
      <dgm:prSet phldrT="[Text]"/>
      <dgm:spPr/>
      <dgm:t>
        <a:bodyPr/>
        <a:lstStyle/>
        <a:p>
          <a:r>
            <a:rPr lang="en-US" dirty="0" smtClean="0"/>
            <a:t>Use of graphic organizers</a:t>
          </a:r>
          <a:endParaRPr lang="en-US" dirty="0"/>
        </a:p>
      </dgm:t>
    </dgm:pt>
    <dgm:pt modelId="{24BA9A21-5524-48E1-92B3-6A998C868951}" cxnId="{375D0BE4-67BA-47E8-9CCD-5B947AF32E38}" type="parTrans">
      <dgm:prSet/>
      <dgm:spPr/>
      <dgm:t>
        <a:bodyPr/>
        <a:lstStyle/>
        <a:p>
          <a:endParaRPr lang="en-US"/>
        </a:p>
      </dgm:t>
    </dgm:pt>
    <dgm:pt modelId="{CB59CEA1-C05B-42F7-880D-B4C43D07E8E5}" cxnId="{375D0BE4-67BA-47E8-9CCD-5B947AF32E38}" type="sibTrans">
      <dgm:prSet/>
      <dgm:spPr/>
      <dgm:t>
        <a:bodyPr/>
        <a:lstStyle/>
        <a:p>
          <a:endParaRPr lang="en-US"/>
        </a:p>
      </dgm:t>
    </dgm:pt>
    <dgm:pt modelId="{257C902A-EEF5-4ADC-A9F6-0F0AE9C46D2B}">
      <dgm:prSet phldrT="[Text]"/>
      <dgm:spPr/>
      <dgm:t>
        <a:bodyPr/>
        <a:lstStyle/>
        <a:p>
          <a:r>
            <a:rPr lang="en-US" dirty="0" smtClean="0"/>
            <a:t>Non linguistic representations</a:t>
          </a:r>
          <a:endParaRPr lang="en-US" dirty="0"/>
        </a:p>
      </dgm:t>
    </dgm:pt>
    <dgm:pt modelId="{F44E5618-48AE-4CAF-B85F-EF0DB3B0C1B9}" cxnId="{542F8A60-43EA-406D-AF2D-8BB9DCE02D38}" type="parTrans">
      <dgm:prSet/>
      <dgm:spPr/>
      <dgm:t>
        <a:bodyPr/>
        <a:lstStyle/>
        <a:p>
          <a:endParaRPr lang="en-US"/>
        </a:p>
      </dgm:t>
    </dgm:pt>
    <dgm:pt modelId="{F4F04D2A-BDA1-48D6-B5C2-6380EDD2DE21}" cxnId="{542F8A60-43EA-406D-AF2D-8BB9DCE02D38}" type="sibTrans">
      <dgm:prSet/>
      <dgm:spPr/>
      <dgm:t>
        <a:bodyPr/>
        <a:lstStyle/>
        <a:p>
          <a:endParaRPr lang="en-US"/>
        </a:p>
      </dgm:t>
    </dgm:pt>
    <dgm:pt modelId="{5AF14EC6-E014-496D-A1AE-A1C348F2ECE0}">
      <dgm:prSet phldrT="[Text]"/>
      <dgm:spPr/>
      <dgm:t>
        <a:bodyPr/>
        <a:lstStyle/>
        <a:p>
          <a:r>
            <a:rPr lang="en-US" dirty="0" smtClean="0"/>
            <a:t>Writing text structure</a:t>
          </a:r>
          <a:endParaRPr lang="en-US" dirty="0"/>
        </a:p>
      </dgm:t>
    </dgm:pt>
    <dgm:pt modelId="{C270E550-7D1D-4F09-ACB9-E5CB5BB2FC30}" cxnId="{8F1CD608-D87C-40AB-9FB8-713910900DFA}" type="parTrans">
      <dgm:prSet/>
      <dgm:spPr/>
      <dgm:t>
        <a:bodyPr/>
        <a:lstStyle/>
        <a:p>
          <a:endParaRPr lang="en-US"/>
        </a:p>
      </dgm:t>
    </dgm:pt>
    <dgm:pt modelId="{75D113E9-8360-4B8A-A6D9-63BA1098288F}" cxnId="{8F1CD608-D87C-40AB-9FB8-713910900DFA}" type="sibTrans">
      <dgm:prSet/>
      <dgm:spPr/>
      <dgm:t>
        <a:bodyPr/>
        <a:lstStyle/>
        <a:p>
          <a:endParaRPr lang="en-US"/>
        </a:p>
      </dgm:t>
    </dgm:pt>
    <dgm:pt modelId="{6E738C1A-25D8-4511-A726-A6DD82A6F85A}">
      <dgm:prSet phldrT="[Text]"/>
      <dgm:spPr/>
      <dgm:t>
        <a:bodyPr/>
        <a:lstStyle/>
        <a:p>
          <a:r>
            <a:rPr lang="en-US" dirty="0" smtClean="0"/>
            <a:t>Connecting reading n writing</a:t>
          </a:r>
          <a:endParaRPr lang="en-US" dirty="0"/>
        </a:p>
      </dgm:t>
    </dgm:pt>
    <dgm:pt modelId="{03EE1887-452C-4C8A-8CB8-21794A0FF891}" cxnId="{09DF1039-B7EB-4527-A59C-D65C22C8D6E4}" type="parTrans">
      <dgm:prSet/>
      <dgm:spPr/>
      <dgm:t>
        <a:bodyPr/>
        <a:lstStyle/>
        <a:p>
          <a:endParaRPr lang="en-US"/>
        </a:p>
      </dgm:t>
    </dgm:pt>
    <dgm:pt modelId="{70D0A166-DA6C-47F1-BFBD-2C4B1FB3588B}" cxnId="{09DF1039-B7EB-4527-A59C-D65C22C8D6E4}" type="sibTrans">
      <dgm:prSet/>
      <dgm:spPr/>
      <dgm:t>
        <a:bodyPr/>
        <a:lstStyle/>
        <a:p>
          <a:endParaRPr lang="en-US"/>
        </a:p>
      </dgm:t>
    </dgm:pt>
    <dgm:pt modelId="{15352BCF-0FB3-493A-A80D-53E9B60CA2A1}">
      <dgm:prSet phldrT="[Text]"/>
      <dgm:spPr/>
      <dgm:t>
        <a:bodyPr/>
        <a:lstStyle/>
        <a:p>
          <a:r>
            <a:rPr lang="en-US" dirty="0" smtClean="0"/>
            <a:t>Treasure hunt</a:t>
          </a:r>
          <a:endParaRPr lang="en-US" dirty="0"/>
        </a:p>
      </dgm:t>
    </dgm:pt>
    <dgm:pt modelId="{B5EB3950-5907-4941-B97D-362370A65CD8}" cxnId="{632C121B-4707-4DC0-86F2-71E3BBD4D595}" type="parTrans">
      <dgm:prSet/>
      <dgm:spPr/>
      <dgm:t>
        <a:bodyPr/>
        <a:lstStyle/>
        <a:p>
          <a:endParaRPr lang="en-US"/>
        </a:p>
      </dgm:t>
    </dgm:pt>
    <dgm:pt modelId="{B1DAA889-9A5D-4982-82C8-6B9C0926F62E}" cxnId="{632C121B-4707-4DC0-86F2-71E3BBD4D595}" type="sibTrans">
      <dgm:prSet/>
      <dgm:spPr/>
      <dgm:t>
        <a:bodyPr/>
        <a:lstStyle/>
        <a:p>
          <a:endParaRPr lang="en-US"/>
        </a:p>
      </dgm:t>
    </dgm:pt>
    <dgm:pt modelId="{C4437EE5-F486-4B4A-9F7D-7885B29FD02A}">
      <dgm:prSet phldrT="[Text]"/>
      <dgm:spPr/>
      <dgm:t>
        <a:bodyPr/>
        <a:lstStyle/>
        <a:p>
          <a:r>
            <a:rPr lang="en-US" dirty="0" smtClean="0"/>
            <a:t>Use of summary</a:t>
          </a:r>
        </a:p>
        <a:p>
          <a:r>
            <a:rPr lang="en-US" dirty="0" smtClean="0"/>
            <a:t>Frame questions</a:t>
          </a:r>
          <a:endParaRPr lang="en-US" dirty="0"/>
        </a:p>
      </dgm:t>
    </dgm:pt>
    <dgm:pt modelId="{03524D8C-B0A8-4A8C-826A-12893ADAEF4C}" cxnId="{291F0D7B-FAB9-40B9-99AB-2DA564CAEBCA}" type="parTrans">
      <dgm:prSet/>
      <dgm:spPr/>
      <dgm:t>
        <a:bodyPr/>
        <a:lstStyle/>
        <a:p>
          <a:endParaRPr lang="en-US"/>
        </a:p>
      </dgm:t>
    </dgm:pt>
    <dgm:pt modelId="{4ABCD1F1-7F2A-4B4A-BBD4-861B4358C131}" cxnId="{291F0D7B-FAB9-40B9-99AB-2DA564CAEBCA}" type="sibTrans">
      <dgm:prSet/>
      <dgm:spPr/>
      <dgm:t>
        <a:bodyPr/>
        <a:lstStyle/>
        <a:p>
          <a:endParaRPr lang="en-US"/>
        </a:p>
      </dgm:t>
    </dgm:pt>
    <dgm:pt modelId="{674B8D70-2C75-4F35-9BA2-643AA5DC326A}">
      <dgm:prSet phldrT="[Text]"/>
      <dgm:spPr/>
      <dgm:t>
        <a:bodyPr/>
        <a:lstStyle/>
        <a:p>
          <a:r>
            <a:rPr lang="en-US" dirty="0" smtClean="0"/>
            <a:t>practice</a:t>
          </a:r>
          <a:endParaRPr lang="en-US" dirty="0"/>
        </a:p>
      </dgm:t>
    </dgm:pt>
    <dgm:pt modelId="{64D482F7-007D-4D9E-A83D-4EBABE7947FF}" cxnId="{3FDF4B66-11BA-4986-AD69-0360E8A2D08F}" type="parTrans">
      <dgm:prSet/>
      <dgm:spPr/>
      <dgm:t>
        <a:bodyPr/>
        <a:lstStyle/>
        <a:p>
          <a:endParaRPr lang="en-US"/>
        </a:p>
      </dgm:t>
    </dgm:pt>
    <dgm:pt modelId="{CB6D2C7B-860C-43C7-BB5E-16C9A53DA2D0}" cxnId="{3FDF4B66-11BA-4986-AD69-0360E8A2D08F}" type="sibTrans">
      <dgm:prSet/>
      <dgm:spPr/>
      <dgm:t>
        <a:bodyPr/>
        <a:lstStyle/>
        <a:p>
          <a:endParaRPr lang="en-US"/>
        </a:p>
      </dgm:t>
    </dgm:pt>
    <dgm:pt modelId="{F7CD297D-9BC8-4FFD-AC92-93E739A25649}">
      <dgm:prSet phldrT="[Text]"/>
      <dgm:spPr/>
      <dgm:t>
        <a:bodyPr/>
        <a:lstStyle/>
        <a:p>
          <a:r>
            <a:rPr lang="en-US" dirty="0" smtClean="0"/>
            <a:t>Writing of different </a:t>
          </a:r>
        </a:p>
        <a:p>
          <a:r>
            <a:rPr lang="en-US" smtClean="0"/>
            <a:t>Text structure</a:t>
          </a:r>
          <a:endParaRPr lang="en-US" dirty="0"/>
        </a:p>
      </dgm:t>
    </dgm:pt>
    <dgm:pt modelId="{602584B8-46E5-4451-80C1-F15D560ACFE4}" cxnId="{ACCB3D91-25B2-4E61-8FA2-6B203FB52ECC}" type="parTrans">
      <dgm:prSet/>
      <dgm:spPr/>
      <dgm:t>
        <a:bodyPr/>
        <a:lstStyle/>
        <a:p>
          <a:endParaRPr lang="en-US"/>
        </a:p>
      </dgm:t>
    </dgm:pt>
    <dgm:pt modelId="{B18C1441-ADF4-4E18-932A-2F997D08437B}" cxnId="{ACCB3D91-25B2-4E61-8FA2-6B203FB52ECC}" type="sibTrans">
      <dgm:prSet/>
      <dgm:spPr/>
      <dgm:t>
        <a:bodyPr/>
        <a:lstStyle/>
        <a:p>
          <a:endParaRPr lang="en-US"/>
        </a:p>
      </dgm:t>
    </dgm:pt>
    <dgm:pt modelId="{4F08EA18-6DBD-4FB2-A3DB-09D655BF84A9}" type="pres">
      <dgm:prSet presAssocID="{8A4EAA59-490F-4614-844A-9951AD4CEADF}" presName="Name0" presStyleCnt="0">
        <dgm:presLayoutVars>
          <dgm:dir/>
          <dgm:resizeHandles/>
        </dgm:presLayoutVars>
      </dgm:prSet>
      <dgm:spPr/>
      <dgm:t>
        <a:bodyPr/>
        <a:lstStyle/>
        <a:p>
          <a:endParaRPr lang="en-US"/>
        </a:p>
      </dgm:t>
    </dgm:pt>
    <dgm:pt modelId="{FC2B3FB7-9386-44C1-AC1A-04943C82B4E7}" type="pres">
      <dgm:prSet presAssocID="{C8235B8F-4A7B-48F0-9F28-B501F337BB7E}" presName="compNode" presStyleCnt="0"/>
      <dgm:spPr/>
    </dgm:pt>
    <dgm:pt modelId="{3642F295-0F1C-45A9-8B68-EE205F34810D}" type="pres">
      <dgm:prSet presAssocID="{C8235B8F-4A7B-48F0-9F28-B501F337BB7E}" presName="dummyConnPt" presStyleCnt="0"/>
      <dgm:spPr/>
    </dgm:pt>
    <dgm:pt modelId="{C9D241EE-BA9A-445F-9E95-532689BC6D52}" type="pres">
      <dgm:prSet presAssocID="{C8235B8F-4A7B-48F0-9F28-B501F337BB7E}" presName="node" presStyleLbl="node1" presStyleIdx="0" presStyleCnt="15" custLinFactNeighborX="3207" custLinFactNeighborY="-269">
        <dgm:presLayoutVars>
          <dgm:bulletEnabled val="1"/>
        </dgm:presLayoutVars>
      </dgm:prSet>
      <dgm:spPr/>
      <dgm:t>
        <a:bodyPr/>
        <a:lstStyle/>
        <a:p>
          <a:endParaRPr lang="en-US"/>
        </a:p>
      </dgm:t>
    </dgm:pt>
    <dgm:pt modelId="{BD83E209-97F3-465E-A6D4-99BCECD2DBD5}" type="pres">
      <dgm:prSet presAssocID="{EFECBF56-EB8B-4E46-A706-9113E7A9176E}" presName="sibTrans" presStyleLbl="bgSibTrans2D1" presStyleIdx="0" presStyleCnt="14"/>
      <dgm:spPr/>
      <dgm:t>
        <a:bodyPr/>
        <a:lstStyle/>
        <a:p>
          <a:endParaRPr lang="en-US"/>
        </a:p>
      </dgm:t>
    </dgm:pt>
    <dgm:pt modelId="{6CB26AAD-9625-4A6B-9168-7910D815A7DD}" type="pres">
      <dgm:prSet presAssocID="{5D92C8F1-38F8-41D1-8024-37E7CC1A6D28}" presName="compNode" presStyleCnt="0"/>
      <dgm:spPr/>
    </dgm:pt>
    <dgm:pt modelId="{FA9C5035-A4FB-4C40-8D08-98753A872E72}" type="pres">
      <dgm:prSet presAssocID="{5D92C8F1-38F8-41D1-8024-37E7CC1A6D28}" presName="dummyConnPt" presStyleCnt="0"/>
      <dgm:spPr/>
    </dgm:pt>
    <dgm:pt modelId="{F0AFA13D-365A-48A0-A696-44838D18F9E0}" type="pres">
      <dgm:prSet presAssocID="{5D92C8F1-38F8-41D1-8024-37E7CC1A6D28}" presName="node" presStyleLbl="node1" presStyleIdx="1" presStyleCnt="15">
        <dgm:presLayoutVars>
          <dgm:bulletEnabled val="1"/>
        </dgm:presLayoutVars>
      </dgm:prSet>
      <dgm:spPr/>
      <dgm:t>
        <a:bodyPr/>
        <a:lstStyle/>
        <a:p>
          <a:endParaRPr lang="en-US"/>
        </a:p>
      </dgm:t>
    </dgm:pt>
    <dgm:pt modelId="{FB420093-9C68-418B-84AD-6D33DC5C3FDB}" type="pres">
      <dgm:prSet presAssocID="{876105EC-6255-4B60-AD3E-F9996D692860}" presName="sibTrans" presStyleLbl="bgSibTrans2D1" presStyleIdx="1" presStyleCnt="14"/>
      <dgm:spPr/>
      <dgm:t>
        <a:bodyPr/>
        <a:lstStyle/>
        <a:p>
          <a:endParaRPr lang="en-US"/>
        </a:p>
      </dgm:t>
    </dgm:pt>
    <dgm:pt modelId="{61B7D8CA-783A-49EB-811F-F3BD4B59DA57}" type="pres">
      <dgm:prSet presAssocID="{1DE9B716-E59C-49A7-9CBF-3FB58FE8B839}" presName="compNode" presStyleCnt="0"/>
      <dgm:spPr/>
    </dgm:pt>
    <dgm:pt modelId="{A58D8D3A-1538-44ED-8E2F-7A1F2C06DC70}" type="pres">
      <dgm:prSet presAssocID="{1DE9B716-E59C-49A7-9CBF-3FB58FE8B839}" presName="dummyConnPt" presStyleCnt="0"/>
      <dgm:spPr/>
    </dgm:pt>
    <dgm:pt modelId="{AD41190A-6461-44C6-938A-858AB32E6D1A}" type="pres">
      <dgm:prSet presAssocID="{1DE9B716-E59C-49A7-9CBF-3FB58FE8B839}" presName="node" presStyleLbl="node1" presStyleIdx="2" presStyleCnt="15">
        <dgm:presLayoutVars>
          <dgm:bulletEnabled val="1"/>
        </dgm:presLayoutVars>
      </dgm:prSet>
      <dgm:spPr/>
      <dgm:t>
        <a:bodyPr/>
        <a:lstStyle/>
        <a:p>
          <a:endParaRPr lang="en-US"/>
        </a:p>
      </dgm:t>
    </dgm:pt>
    <dgm:pt modelId="{96821E39-9047-4850-904D-40B6739B81D9}" type="pres">
      <dgm:prSet presAssocID="{7FDE8FBE-4AAB-4781-98A7-FF522D2831CD}" presName="sibTrans" presStyleLbl="bgSibTrans2D1" presStyleIdx="2" presStyleCnt="14"/>
      <dgm:spPr/>
      <dgm:t>
        <a:bodyPr/>
        <a:lstStyle/>
        <a:p>
          <a:endParaRPr lang="en-US"/>
        </a:p>
      </dgm:t>
    </dgm:pt>
    <dgm:pt modelId="{2B53E5DC-6490-428E-8D5F-09D5C09B7FD8}" type="pres">
      <dgm:prSet presAssocID="{B1C6761F-614C-4AB8-A23E-C7E06D756F07}" presName="compNode" presStyleCnt="0"/>
      <dgm:spPr/>
    </dgm:pt>
    <dgm:pt modelId="{2585D8B2-4921-47C2-8C43-8E0716C0930C}" type="pres">
      <dgm:prSet presAssocID="{B1C6761F-614C-4AB8-A23E-C7E06D756F07}" presName="dummyConnPt" presStyleCnt="0"/>
      <dgm:spPr/>
    </dgm:pt>
    <dgm:pt modelId="{966ECE33-778D-4937-93BA-43B594822927}" type="pres">
      <dgm:prSet presAssocID="{B1C6761F-614C-4AB8-A23E-C7E06D756F07}" presName="node" presStyleLbl="node1" presStyleIdx="3" presStyleCnt="15">
        <dgm:presLayoutVars>
          <dgm:bulletEnabled val="1"/>
        </dgm:presLayoutVars>
      </dgm:prSet>
      <dgm:spPr/>
      <dgm:t>
        <a:bodyPr/>
        <a:lstStyle/>
        <a:p>
          <a:endParaRPr lang="en-US"/>
        </a:p>
      </dgm:t>
    </dgm:pt>
    <dgm:pt modelId="{766B66C5-E95D-4E04-8157-AC8218D134EF}" type="pres">
      <dgm:prSet presAssocID="{4F56C0B7-81ED-4116-9CB4-8B02CB8169BC}" presName="sibTrans" presStyleLbl="bgSibTrans2D1" presStyleIdx="3" presStyleCnt="14"/>
      <dgm:spPr/>
      <dgm:t>
        <a:bodyPr/>
        <a:lstStyle/>
        <a:p>
          <a:endParaRPr lang="en-US"/>
        </a:p>
      </dgm:t>
    </dgm:pt>
    <dgm:pt modelId="{7FD3EE50-EFEC-4D03-BBCA-6692FB5C0483}" type="pres">
      <dgm:prSet presAssocID="{A9E5B7AF-251F-4422-84A0-8D9E710D7C40}" presName="compNode" presStyleCnt="0"/>
      <dgm:spPr/>
    </dgm:pt>
    <dgm:pt modelId="{ED4ED96F-2BBB-40D8-A170-C22BD0EA3396}" type="pres">
      <dgm:prSet presAssocID="{A9E5B7AF-251F-4422-84A0-8D9E710D7C40}" presName="dummyConnPt" presStyleCnt="0"/>
      <dgm:spPr/>
    </dgm:pt>
    <dgm:pt modelId="{A53E9461-B8D4-4375-8F33-4D2507537F91}" type="pres">
      <dgm:prSet presAssocID="{A9E5B7AF-251F-4422-84A0-8D9E710D7C40}" presName="node" presStyleLbl="node1" presStyleIdx="4" presStyleCnt="15">
        <dgm:presLayoutVars>
          <dgm:bulletEnabled val="1"/>
        </dgm:presLayoutVars>
      </dgm:prSet>
      <dgm:spPr/>
      <dgm:t>
        <a:bodyPr/>
        <a:lstStyle/>
        <a:p>
          <a:endParaRPr lang="en-US"/>
        </a:p>
      </dgm:t>
    </dgm:pt>
    <dgm:pt modelId="{10E9101E-0CE0-4342-BAC7-A1802C38220C}" type="pres">
      <dgm:prSet presAssocID="{8228F56B-D55D-4C0D-A65A-539FA121E94B}" presName="sibTrans" presStyleLbl="bgSibTrans2D1" presStyleIdx="4" presStyleCnt="14"/>
      <dgm:spPr/>
      <dgm:t>
        <a:bodyPr/>
        <a:lstStyle/>
        <a:p>
          <a:endParaRPr lang="en-US"/>
        </a:p>
      </dgm:t>
    </dgm:pt>
    <dgm:pt modelId="{925C5136-64CE-4C7B-A4C3-B6AE66EA3F5E}" type="pres">
      <dgm:prSet presAssocID="{7C2551E9-C251-48DD-AA51-C0E8C3A3BC01}" presName="compNode" presStyleCnt="0"/>
      <dgm:spPr/>
    </dgm:pt>
    <dgm:pt modelId="{CEAEF292-0A27-4FD6-81E8-29B37D5259F4}" type="pres">
      <dgm:prSet presAssocID="{7C2551E9-C251-48DD-AA51-C0E8C3A3BC01}" presName="dummyConnPt" presStyleCnt="0"/>
      <dgm:spPr/>
    </dgm:pt>
    <dgm:pt modelId="{E5CA39C4-AB73-4D04-8D27-083BA28D09C6}" type="pres">
      <dgm:prSet presAssocID="{7C2551E9-C251-48DD-AA51-C0E8C3A3BC01}" presName="node" presStyleLbl="node1" presStyleIdx="5" presStyleCnt="15">
        <dgm:presLayoutVars>
          <dgm:bulletEnabled val="1"/>
        </dgm:presLayoutVars>
      </dgm:prSet>
      <dgm:spPr/>
      <dgm:t>
        <a:bodyPr/>
        <a:lstStyle/>
        <a:p>
          <a:endParaRPr lang="en-US"/>
        </a:p>
      </dgm:t>
    </dgm:pt>
    <dgm:pt modelId="{9035FE61-7E14-4214-BAF6-D8F026B90E7F}" type="pres">
      <dgm:prSet presAssocID="{E5801C40-90E7-477D-B580-729D13359D34}" presName="sibTrans" presStyleLbl="bgSibTrans2D1" presStyleIdx="5" presStyleCnt="14"/>
      <dgm:spPr/>
      <dgm:t>
        <a:bodyPr/>
        <a:lstStyle/>
        <a:p>
          <a:endParaRPr lang="en-US"/>
        </a:p>
      </dgm:t>
    </dgm:pt>
    <dgm:pt modelId="{98431AB4-B611-467C-9D4F-4D05A5F52527}" type="pres">
      <dgm:prSet presAssocID="{D7BC009D-46FF-4EC6-B4F9-1DB71BC1178D}" presName="compNode" presStyleCnt="0"/>
      <dgm:spPr/>
    </dgm:pt>
    <dgm:pt modelId="{FAA9534C-6A98-4CB1-AE59-19662AE4CEB8}" type="pres">
      <dgm:prSet presAssocID="{D7BC009D-46FF-4EC6-B4F9-1DB71BC1178D}" presName="dummyConnPt" presStyleCnt="0"/>
      <dgm:spPr/>
    </dgm:pt>
    <dgm:pt modelId="{F61F315F-FA7C-4BEA-B2FA-F63BC025EFF3}" type="pres">
      <dgm:prSet presAssocID="{D7BC009D-46FF-4EC6-B4F9-1DB71BC1178D}" presName="node" presStyleLbl="node1" presStyleIdx="6" presStyleCnt="15">
        <dgm:presLayoutVars>
          <dgm:bulletEnabled val="1"/>
        </dgm:presLayoutVars>
      </dgm:prSet>
      <dgm:spPr/>
      <dgm:t>
        <a:bodyPr/>
        <a:lstStyle/>
        <a:p>
          <a:endParaRPr lang="en-US"/>
        </a:p>
      </dgm:t>
    </dgm:pt>
    <dgm:pt modelId="{DC18AD9C-8DE6-4E5E-AA4A-E9FA7C8FF658}" type="pres">
      <dgm:prSet presAssocID="{3859C20F-431D-4A26-83FC-92DDBFA002F1}" presName="sibTrans" presStyleLbl="bgSibTrans2D1" presStyleIdx="6" presStyleCnt="14"/>
      <dgm:spPr/>
      <dgm:t>
        <a:bodyPr/>
        <a:lstStyle/>
        <a:p>
          <a:endParaRPr lang="en-US"/>
        </a:p>
      </dgm:t>
    </dgm:pt>
    <dgm:pt modelId="{DFDE0323-8118-424F-A8C5-24E348D40092}" type="pres">
      <dgm:prSet presAssocID="{B84BB101-4C8A-47F0-A1E7-1CDD24615064}" presName="compNode" presStyleCnt="0"/>
      <dgm:spPr/>
    </dgm:pt>
    <dgm:pt modelId="{BB7F7C6A-D3C0-48D4-86FE-1FACBBED1167}" type="pres">
      <dgm:prSet presAssocID="{B84BB101-4C8A-47F0-A1E7-1CDD24615064}" presName="dummyConnPt" presStyleCnt="0"/>
      <dgm:spPr/>
    </dgm:pt>
    <dgm:pt modelId="{FD63ADD5-0F8D-4D5F-8031-D1A509055DDE}" type="pres">
      <dgm:prSet presAssocID="{B84BB101-4C8A-47F0-A1E7-1CDD24615064}" presName="node" presStyleLbl="node1" presStyleIdx="7" presStyleCnt="15">
        <dgm:presLayoutVars>
          <dgm:bulletEnabled val="1"/>
        </dgm:presLayoutVars>
      </dgm:prSet>
      <dgm:spPr/>
      <dgm:t>
        <a:bodyPr/>
        <a:lstStyle/>
        <a:p>
          <a:endParaRPr lang="en-US"/>
        </a:p>
      </dgm:t>
    </dgm:pt>
    <dgm:pt modelId="{843B8548-0950-4F50-85F4-E586B3502F50}" type="pres">
      <dgm:prSet presAssocID="{CB59CEA1-C05B-42F7-880D-B4C43D07E8E5}" presName="sibTrans" presStyleLbl="bgSibTrans2D1" presStyleIdx="7" presStyleCnt="14"/>
      <dgm:spPr/>
      <dgm:t>
        <a:bodyPr/>
        <a:lstStyle/>
        <a:p>
          <a:endParaRPr lang="en-US"/>
        </a:p>
      </dgm:t>
    </dgm:pt>
    <dgm:pt modelId="{103A5875-0FB5-40DE-8A90-7B7C6CB9DAAD}" type="pres">
      <dgm:prSet presAssocID="{257C902A-EEF5-4ADC-A9F6-0F0AE9C46D2B}" presName="compNode" presStyleCnt="0"/>
      <dgm:spPr/>
    </dgm:pt>
    <dgm:pt modelId="{860D949A-BAC3-43B8-9982-A24D1C91D66E}" type="pres">
      <dgm:prSet presAssocID="{257C902A-EEF5-4ADC-A9F6-0F0AE9C46D2B}" presName="dummyConnPt" presStyleCnt="0"/>
      <dgm:spPr/>
    </dgm:pt>
    <dgm:pt modelId="{7B931A27-7644-44AC-B2E5-0BA26339DAD8}" type="pres">
      <dgm:prSet presAssocID="{257C902A-EEF5-4ADC-A9F6-0F0AE9C46D2B}" presName="node" presStyleLbl="node1" presStyleIdx="8" presStyleCnt="15">
        <dgm:presLayoutVars>
          <dgm:bulletEnabled val="1"/>
        </dgm:presLayoutVars>
      </dgm:prSet>
      <dgm:spPr/>
      <dgm:t>
        <a:bodyPr/>
        <a:lstStyle/>
        <a:p>
          <a:endParaRPr lang="en-US"/>
        </a:p>
      </dgm:t>
    </dgm:pt>
    <dgm:pt modelId="{46CBA028-858D-4691-914C-48E5A2E0434D}" type="pres">
      <dgm:prSet presAssocID="{F4F04D2A-BDA1-48D6-B5C2-6380EDD2DE21}" presName="sibTrans" presStyleLbl="bgSibTrans2D1" presStyleIdx="8" presStyleCnt="14"/>
      <dgm:spPr/>
      <dgm:t>
        <a:bodyPr/>
        <a:lstStyle/>
        <a:p>
          <a:endParaRPr lang="en-US"/>
        </a:p>
      </dgm:t>
    </dgm:pt>
    <dgm:pt modelId="{1AA0DE9B-F8DF-437B-B519-9500A903C406}" type="pres">
      <dgm:prSet presAssocID="{5AF14EC6-E014-496D-A1AE-A1C348F2ECE0}" presName="compNode" presStyleCnt="0"/>
      <dgm:spPr/>
    </dgm:pt>
    <dgm:pt modelId="{D779C118-5C1C-4F81-87ED-5210DF8996BD}" type="pres">
      <dgm:prSet presAssocID="{5AF14EC6-E014-496D-A1AE-A1C348F2ECE0}" presName="dummyConnPt" presStyleCnt="0"/>
      <dgm:spPr/>
    </dgm:pt>
    <dgm:pt modelId="{5E7118DA-D2F8-4CFC-8B2A-65E7EBAA5604}" type="pres">
      <dgm:prSet presAssocID="{5AF14EC6-E014-496D-A1AE-A1C348F2ECE0}" presName="node" presStyleLbl="node1" presStyleIdx="9" presStyleCnt="15" custLinFactNeighborX="3207" custLinFactNeighborY="-269">
        <dgm:presLayoutVars>
          <dgm:bulletEnabled val="1"/>
        </dgm:presLayoutVars>
      </dgm:prSet>
      <dgm:spPr/>
      <dgm:t>
        <a:bodyPr/>
        <a:lstStyle/>
        <a:p>
          <a:endParaRPr lang="en-US"/>
        </a:p>
      </dgm:t>
    </dgm:pt>
    <dgm:pt modelId="{2FEC957E-527D-4910-BD0F-E639EC50E347}" type="pres">
      <dgm:prSet presAssocID="{75D113E9-8360-4B8A-A6D9-63BA1098288F}" presName="sibTrans" presStyleLbl="bgSibTrans2D1" presStyleIdx="9" presStyleCnt="14"/>
      <dgm:spPr/>
      <dgm:t>
        <a:bodyPr/>
        <a:lstStyle/>
        <a:p>
          <a:endParaRPr lang="en-US"/>
        </a:p>
      </dgm:t>
    </dgm:pt>
    <dgm:pt modelId="{B0BA6DFB-2048-4571-BC5D-F9349474678C}" type="pres">
      <dgm:prSet presAssocID="{6E738C1A-25D8-4511-A726-A6DD82A6F85A}" presName="compNode" presStyleCnt="0"/>
      <dgm:spPr/>
    </dgm:pt>
    <dgm:pt modelId="{5827B51F-2EB2-4C43-8539-4E5F15FB9BB2}" type="pres">
      <dgm:prSet presAssocID="{6E738C1A-25D8-4511-A726-A6DD82A6F85A}" presName="dummyConnPt" presStyleCnt="0"/>
      <dgm:spPr/>
    </dgm:pt>
    <dgm:pt modelId="{7E4DD23D-2DD1-404D-9A28-75202CA0953F}" type="pres">
      <dgm:prSet presAssocID="{6E738C1A-25D8-4511-A726-A6DD82A6F85A}" presName="node" presStyleLbl="node1" presStyleIdx="10" presStyleCnt="15" custLinFactNeighborX="3207" custLinFactNeighborY="-269">
        <dgm:presLayoutVars>
          <dgm:bulletEnabled val="1"/>
        </dgm:presLayoutVars>
      </dgm:prSet>
      <dgm:spPr/>
      <dgm:t>
        <a:bodyPr/>
        <a:lstStyle/>
        <a:p>
          <a:endParaRPr lang="en-US"/>
        </a:p>
      </dgm:t>
    </dgm:pt>
    <dgm:pt modelId="{AB6212AD-C038-45D6-B7BE-48AF8D08A692}" type="pres">
      <dgm:prSet presAssocID="{70D0A166-DA6C-47F1-BFBD-2C4B1FB3588B}" presName="sibTrans" presStyleLbl="bgSibTrans2D1" presStyleIdx="10" presStyleCnt="14"/>
      <dgm:spPr/>
      <dgm:t>
        <a:bodyPr/>
        <a:lstStyle/>
        <a:p>
          <a:endParaRPr lang="en-US"/>
        </a:p>
      </dgm:t>
    </dgm:pt>
    <dgm:pt modelId="{B7F5AC5B-AFDD-468E-B488-5A16AA98ACED}" type="pres">
      <dgm:prSet presAssocID="{15352BCF-0FB3-493A-A80D-53E9B60CA2A1}" presName="compNode" presStyleCnt="0"/>
      <dgm:spPr/>
    </dgm:pt>
    <dgm:pt modelId="{D3175D6B-4870-435D-96EA-C4C8D8AE783A}" type="pres">
      <dgm:prSet presAssocID="{15352BCF-0FB3-493A-A80D-53E9B60CA2A1}" presName="dummyConnPt" presStyleCnt="0"/>
      <dgm:spPr/>
    </dgm:pt>
    <dgm:pt modelId="{D8BCE85F-74D2-4829-854B-F7B4A747BF55}" type="pres">
      <dgm:prSet presAssocID="{15352BCF-0FB3-493A-A80D-53E9B60CA2A1}" presName="node" presStyleLbl="node1" presStyleIdx="11" presStyleCnt="15" custLinFactNeighborX="3207" custLinFactNeighborY="-269">
        <dgm:presLayoutVars>
          <dgm:bulletEnabled val="1"/>
        </dgm:presLayoutVars>
      </dgm:prSet>
      <dgm:spPr/>
      <dgm:t>
        <a:bodyPr/>
        <a:lstStyle/>
        <a:p>
          <a:endParaRPr lang="en-US"/>
        </a:p>
      </dgm:t>
    </dgm:pt>
    <dgm:pt modelId="{75BC21CC-F92B-496B-B38A-B40CA549A4C8}" type="pres">
      <dgm:prSet presAssocID="{B1DAA889-9A5D-4982-82C8-6B9C0926F62E}" presName="sibTrans" presStyleLbl="bgSibTrans2D1" presStyleIdx="11" presStyleCnt="14"/>
      <dgm:spPr/>
      <dgm:t>
        <a:bodyPr/>
        <a:lstStyle/>
        <a:p>
          <a:endParaRPr lang="en-US"/>
        </a:p>
      </dgm:t>
    </dgm:pt>
    <dgm:pt modelId="{B3581866-8B5D-45FC-A314-492426A02E09}" type="pres">
      <dgm:prSet presAssocID="{C4437EE5-F486-4B4A-9F7D-7885B29FD02A}" presName="compNode" presStyleCnt="0"/>
      <dgm:spPr/>
    </dgm:pt>
    <dgm:pt modelId="{00AA534A-E17E-4F3D-BD36-2763F25DDFD4}" type="pres">
      <dgm:prSet presAssocID="{C4437EE5-F486-4B4A-9F7D-7885B29FD02A}" presName="dummyConnPt" presStyleCnt="0"/>
      <dgm:spPr/>
    </dgm:pt>
    <dgm:pt modelId="{14A2833E-9250-4D84-93DF-5702F4259CC7}" type="pres">
      <dgm:prSet presAssocID="{C4437EE5-F486-4B4A-9F7D-7885B29FD02A}" presName="node" presStyleLbl="node1" presStyleIdx="12" presStyleCnt="15" custLinFactNeighborX="3207" custLinFactNeighborY="-269">
        <dgm:presLayoutVars>
          <dgm:bulletEnabled val="1"/>
        </dgm:presLayoutVars>
      </dgm:prSet>
      <dgm:spPr/>
      <dgm:t>
        <a:bodyPr/>
        <a:lstStyle/>
        <a:p>
          <a:endParaRPr lang="en-US"/>
        </a:p>
      </dgm:t>
    </dgm:pt>
    <dgm:pt modelId="{02C7261F-8906-4DC4-BA9E-6DE71D97FF5B}" type="pres">
      <dgm:prSet presAssocID="{4ABCD1F1-7F2A-4B4A-BBD4-861B4358C131}" presName="sibTrans" presStyleLbl="bgSibTrans2D1" presStyleIdx="12" presStyleCnt="14"/>
      <dgm:spPr/>
      <dgm:t>
        <a:bodyPr/>
        <a:lstStyle/>
        <a:p>
          <a:endParaRPr lang="en-US"/>
        </a:p>
      </dgm:t>
    </dgm:pt>
    <dgm:pt modelId="{3C74AA50-CCA1-4777-AEC7-78B893C09F56}" type="pres">
      <dgm:prSet presAssocID="{674B8D70-2C75-4F35-9BA2-643AA5DC326A}" presName="compNode" presStyleCnt="0"/>
      <dgm:spPr/>
    </dgm:pt>
    <dgm:pt modelId="{E7E3583F-A3A7-4F02-BAA4-D337C98A329C}" type="pres">
      <dgm:prSet presAssocID="{674B8D70-2C75-4F35-9BA2-643AA5DC326A}" presName="dummyConnPt" presStyleCnt="0"/>
      <dgm:spPr/>
    </dgm:pt>
    <dgm:pt modelId="{4E08B307-701A-41E5-BFBB-283853F9B9A6}" type="pres">
      <dgm:prSet presAssocID="{674B8D70-2C75-4F35-9BA2-643AA5DC326A}" presName="node" presStyleLbl="node1" presStyleIdx="13" presStyleCnt="15" custLinFactNeighborX="3207" custLinFactNeighborY="-269">
        <dgm:presLayoutVars>
          <dgm:bulletEnabled val="1"/>
        </dgm:presLayoutVars>
      </dgm:prSet>
      <dgm:spPr/>
      <dgm:t>
        <a:bodyPr/>
        <a:lstStyle/>
        <a:p>
          <a:endParaRPr lang="en-US"/>
        </a:p>
      </dgm:t>
    </dgm:pt>
    <dgm:pt modelId="{DF58E98C-78E3-48F6-AD7B-679A518FCD2D}" type="pres">
      <dgm:prSet presAssocID="{CB6D2C7B-860C-43C7-BB5E-16C9A53DA2D0}" presName="sibTrans" presStyleLbl="bgSibTrans2D1" presStyleIdx="13" presStyleCnt="14"/>
      <dgm:spPr/>
      <dgm:t>
        <a:bodyPr/>
        <a:lstStyle/>
        <a:p>
          <a:endParaRPr lang="en-US"/>
        </a:p>
      </dgm:t>
    </dgm:pt>
    <dgm:pt modelId="{5FFE217D-5218-4BAB-843D-8BF8C935B08E}" type="pres">
      <dgm:prSet presAssocID="{F7CD297D-9BC8-4FFD-AC92-93E739A25649}" presName="compNode" presStyleCnt="0"/>
      <dgm:spPr/>
    </dgm:pt>
    <dgm:pt modelId="{7E8AA5B3-B5D5-49E2-A346-E56541C5448F}" type="pres">
      <dgm:prSet presAssocID="{F7CD297D-9BC8-4FFD-AC92-93E739A25649}" presName="dummyConnPt" presStyleCnt="0"/>
      <dgm:spPr/>
    </dgm:pt>
    <dgm:pt modelId="{162924FE-6C64-4531-B2F6-3286E095FE7C}" type="pres">
      <dgm:prSet presAssocID="{F7CD297D-9BC8-4FFD-AC92-93E739A25649}" presName="node" presStyleLbl="node1" presStyleIdx="14" presStyleCnt="15" custLinFactNeighborX="3207" custLinFactNeighborY="-269">
        <dgm:presLayoutVars>
          <dgm:bulletEnabled val="1"/>
        </dgm:presLayoutVars>
      </dgm:prSet>
      <dgm:spPr/>
      <dgm:t>
        <a:bodyPr/>
        <a:lstStyle/>
        <a:p>
          <a:endParaRPr lang="en-US"/>
        </a:p>
      </dgm:t>
    </dgm:pt>
  </dgm:ptLst>
  <dgm:cxnLst>
    <dgm:cxn modelId="{8F1CD608-D87C-40AB-9FB8-713910900DFA}" srcId="{8A4EAA59-490F-4614-844A-9951AD4CEADF}" destId="{5AF14EC6-E014-496D-A1AE-A1C348F2ECE0}" srcOrd="9" destOrd="0" parTransId="{C270E550-7D1D-4F09-ACB9-E5CB5BB2FC30}" sibTransId="{75D113E9-8360-4B8A-A6D9-63BA1098288F}"/>
    <dgm:cxn modelId="{C9E2D8BF-E98E-49A3-986D-7CDBC537D63E}" type="presOf" srcId="{3859C20F-431D-4A26-83FC-92DDBFA002F1}" destId="{DC18AD9C-8DE6-4E5E-AA4A-E9FA7C8FF658}" srcOrd="0" destOrd="0" presId="urn:microsoft.com/office/officeart/2005/8/layout/bProcess4"/>
    <dgm:cxn modelId="{930349C7-5EF1-4B22-9B0A-0700AF95806B}" srcId="{8A4EAA59-490F-4614-844A-9951AD4CEADF}" destId="{D7BC009D-46FF-4EC6-B4F9-1DB71BC1178D}" srcOrd="6" destOrd="0" parTransId="{1C2F5BAD-8154-4CC0-B39D-1A65B7BF43C6}" sibTransId="{3859C20F-431D-4A26-83FC-92DDBFA002F1}"/>
    <dgm:cxn modelId="{80217B04-545D-4BA3-A04C-1347817B04DF}" type="presOf" srcId="{7C2551E9-C251-48DD-AA51-C0E8C3A3BC01}" destId="{E5CA39C4-AB73-4D04-8D27-083BA28D09C6}" srcOrd="0" destOrd="0" presId="urn:microsoft.com/office/officeart/2005/8/layout/bProcess4"/>
    <dgm:cxn modelId="{18482E41-B9B4-4C36-AFE0-10E42339E300}" type="presOf" srcId="{CB59CEA1-C05B-42F7-880D-B4C43D07E8E5}" destId="{843B8548-0950-4F50-85F4-E586B3502F50}" srcOrd="0" destOrd="0" presId="urn:microsoft.com/office/officeart/2005/8/layout/bProcess4"/>
    <dgm:cxn modelId="{24AC950F-970D-4843-93ED-39E2C448DA06}" srcId="{8A4EAA59-490F-4614-844A-9951AD4CEADF}" destId="{1DE9B716-E59C-49A7-9CBF-3FB58FE8B839}" srcOrd="2" destOrd="0" parTransId="{4C33D022-FD69-4815-A833-DE431255E21B}" sibTransId="{7FDE8FBE-4AAB-4781-98A7-FF522D2831CD}"/>
    <dgm:cxn modelId="{C0CADE7B-F9FF-4609-BC79-7BE380E87CFF}" type="presOf" srcId="{F4F04D2A-BDA1-48D6-B5C2-6380EDD2DE21}" destId="{46CBA028-858D-4691-914C-48E5A2E0434D}" srcOrd="0" destOrd="0" presId="urn:microsoft.com/office/officeart/2005/8/layout/bProcess4"/>
    <dgm:cxn modelId="{8B49016C-0CBA-455A-BA01-AF78670135B8}" type="presOf" srcId="{674B8D70-2C75-4F35-9BA2-643AA5DC326A}" destId="{4E08B307-701A-41E5-BFBB-283853F9B9A6}" srcOrd="0" destOrd="0" presId="urn:microsoft.com/office/officeart/2005/8/layout/bProcess4"/>
    <dgm:cxn modelId="{BAEEE50E-90F9-47EE-A158-1BFB6FE7C2C9}" type="presOf" srcId="{4ABCD1F1-7F2A-4B4A-BBD4-861B4358C131}" destId="{02C7261F-8906-4DC4-BA9E-6DE71D97FF5B}" srcOrd="0" destOrd="0" presId="urn:microsoft.com/office/officeart/2005/8/layout/bProcess4"/>
    <dgm:cxn modelId="{375D0BE4-67BA-47E8-9CCD-5B947AF32E38}" srcId="{8A4EAA59-490F-4614-844A-9951AD4CEADF}" destId="{B84BB101-4C8A-47F0-A1E7-1CDD24615064}" srcOrd="7" destOrd="0" parTransId="{24BA9A21-5524-48E1-92B3-6A998C868951}" sibTransId="{CB59CEA1-C05B-42F7-880D-B4C43D07E8E5}"/>
    <dgm:cxn modelId="{C8E60A82-2068-4BE2-8DC1-8CC63635B1BD}" type="presOf" srcId="{257C902A-EEF5-4ADC-A9F6-0F0AE9C46D2B}" destId="{7B931A27-7644-44AC-B2E5-0BA26339DAD8}" srcOrd="0" destOrd="0" presId="urn:microsoft.com/office/officeart/2005/8/layout/bProcess4"/>
    <dgm:cxn modelId="{A9B8414F-01E0-4B52-B468-1A40C4321900}" type="presOf" srcId="{5AF14EC6-E014-496D-A1AE-A1C348F2ECE0}" destId="{5E7118DA-D2F8-4CFC-8B2A-65E7EBAA5604}" srcOrd="0" destOrd="0" presId="urn:microsoft.com/office/officeart/2005/8/layout/bProcess4"/>
    <dgm:cxn modelId="{B096411B-9E6A-43AC-9CD2-C50B9954E3B3}" type="presOf" srcId="{F7CD297D-9BC8-4FFD-AC92-93E739A25649}" destId="{162924FE-6C64-4531-B2F6-3286E095FE7C}" srcOrd="0" destOrd="0" presId="urn:microsoft.com/office/officeart/2005/8/layout/bProcess4"/>
    <dgm:cxn modelId="{D3035E36-BE2F-4527-9843-ACBA877BDEB7}" type="presOf" srcId="{E5801C40-90E7-477D-B580-729D13359D34}" destId="{9035FE61-7E14-4214-BAF6-D8F026B90E7F}" srcOrd="0" destOrd="0" presId="urn:microsoft.com/office/officeart/2005/8/layout/bProcess4"/>
    <dgm:cxn modelId="{43592B9B-D097-4EA6-B572-F26E6E1E2EC7}" type="presOf" srcId="{8228F56B-D55D-4C0D-A65A-539FA121E94B}" destId="{10E9101E-0CE0-4342-BAC7-A1802C38220C}" srcOrd="0" destOrd="0" presId="urn:microsoft.com/office/officeart/2005/8/layout/bProcess4"/>
    <dgm:cxn modelId="{ACCB3D91-25B2-4E61-8FA2-6B203FB52ECC}" srcId="{8A4EAA59-490F-4614-844A-9951AD4CEADF}" destId="{F7CD297D-9BC8-4FFD-AC92-93E739A25649}" srcOrd="14" destOrd="0" parTransId="{602584B8-46E5-4451-80C1-F15D560ACFE4}" sibTransId="{B18C1441-ADF4-4E18-932A-2F997D08437B}"/>
    <dgm:cxn modelId="{37005782-C03B-4A9A-A0E8-488A6EB64115}" type="presOf" srcId="{75D113E9-8360-4B8A-A6D9-63BA1098288F}" destId="{2FEC957E-527D-4910-BD0F-E639EC50E347}" srcOrd="0" destOrd="0" presId="urn:microsoft.com/office/officeart/2005/8/layout/bProcess4"/>
    <dgm:cxn modelId="{68524AFC-D278-401C-A1F4-05854B568E36}" type="presOf" srcId="{4F56C0B7-81ED-4116-9CB4-8B02CB8169BC}" destId="{766B66C5-E95D-4E04-8157-AC8218D134EF}" srcOrd="0" destOrd="0" presId="urn:microsoft.com/office/officeart/2005/8/layout/bProcess4"/>
    <dgm:cxn modelId="{72006CF7-FECD-4490-BD11-DA4800CF201F}" srcId="{8A4EAA59-490F-4614-844A-9951AD4CEADF}" destId="{B1C6761F-614C-4AB8-A23E-C7E06D756F07}" srcOrd="3" destOrd="0" parTransId="{2F263BAB-05E5-4226-A723-85FC8F7F3F72}" sibTransId="{4F56C0B7-81ED-4116-9CB4-8B02CB8169BC}"/>
    <dgm:cxn modelId="{C40F1C6B-2655-4345-934A-69D2D20246FE}" srcId="{8A4EAA59-490F-4614-844A-9951AD4CEADF}" destId="{C8235B8F-4A7B-48F0-9F28-B501F337BB7E}" srcOrd="0" destOrd="0" parTransId="{C2D62BE7-D671-4B41-961D-8F4F79D672DB}" sibTransId="{EFECBF56-EB8B-4E46-A706-9113E7A9176E}"/>
    <dgm:cxn modelId="{632C121B-4707-4DC0-86F2-71E3BBD4D595}" srcId="{8A4EAA59-490F-4614-844A-9951AD4CEADF}" destId="{15352BCF-0FB3-493A-A80D-53E9B60CA2A1}" srcOrd="11" destOrd="0" parTransId="{B5EB3950-5907-4941-B97D-362370A65CD8}" sibTransId="{B1DAA889-9A5D-4982-82C8-6B9C0926F62E}"/>
    <dgm:cxn modelId="{EB718F27-1AD9-46E7-84C3-75DF6CD4C0BA}" type="presOf" srcId="{CB6D2C7B-860C-43C7-BB5E-16C9A53DA2D0}" destId="{DF58E98C-78E3-48F6-AD7B-679A518FCD2D}" srcOrd="0" destOrd="0" presId="urn:microsoft.com/office/officeart/2005/8/layout/bProcess4"/>
    <dgm:cxn modelId="{2D91BDBD-7598-41A6-B406-A8B752BDE9BF}" type="presOf" srcId="{B84BB101-4C8A-47F0-A1E7-1CDD24615064}" destId="{FD63ADD5-0F8D-4D5F-8031-D1A509055DDE}" srcOrd="0" destOrd="0" presId="urn:microsoft.com/office/officeart/2005/8/layout/bProcess4"/>
    <dgm:cxn modelId="{187A264A-2313-4A1A-BD56-9D1A2EDD1B53}" srcId="{8A4EAA59-490F-4614-844A-9951AD4CEADF}" destId="{7C2551E9-C251-48DD-AA51-C0E8C3A3BC01}" srcOrd="5" destOrd="0" parTransId="{CDA2A833-994A-476B-9453-8E98BB341017}" sibTransId="{E5801C40-90E7-477D-B580-729D13359D34}"/>
    <dgm:cxn modelId="{ACE88B38-0228-4BB0-8442-82F1A5245CC1}" type="presOf" srcId="{7FDE8FBE-4AAB-4781-98A7-FF522D2831CD}" destId="{96821E39-9047-4850-904D-40B6739B81D9}" srcOrd="0" destOrd="0" presId="urn:microsoft.com/office/officeart/2005/8/layout/bProcess4"/>
    <dgm:cxn modelId="{3FDF4B66-11BA-4986-AD69-0360E8A2D08F}" srcId="{8A4EAA59-490F-4614-844A-9951AD4CEADF}" destId="{674B8D70-2C75-4F35-9BA2-643AA5DC326A}" srcOrd="13" destOrd="0" parTransId="{64D482F7-007D-4D9E-A83D-4EBABE7947FF}" sibTransId="{CB6D2C7B-860C-43C7-BB5E-16C9A53DA2D0}"/>
    <dgm:cxn modelId="{C11DCAD9-1166-4BA0-9B0C-483862DA2F0A}" srcId="{8A4EAA59-490F-4614-844A-9951AD4CEADF}" destId="{A9E5B7AF-251F-4422-84A0-8D9E710D7C40}" srcOrd="4" destOrd="0" parTransId="{8C25B599-E5EF-4D1E-9E8C-5931EF21D43C}" sibTransId="{8228F56B-D55D-4C0D-A65A-539FA121E94B}"/>
    <dgm:cxn modelId="{2B8D17A2-32DF-4115-8FF7-70707B06F8E6}" type="presOf" srcId="{8A4EAA59-490F-4614-844A-9951AD4CEADF}" destId="{4F08EA18-6DBD-4FB2-A3DB-09D655BF84A9}" srcOrd="0" destOrd="0" presId="urn:microsoft.com/office/officeart/2005/8/layout/bProcess4"/>
    <dgm:cxn modelId="{4576991F-9C1C-46B1-8BFB-577D8E11A723}" type="presOf" srcId="{70D0A166-DA6C-47F1-BFBD-2C4B1FB3588B}" destId="{AB6212AD-C038-45D6-B7BE-48AF8D08A692}" srcOrd="0" destOrd="0" presId="urn:microsoft.com/office/officeart/2005/8/layout/bProcess4"/>
    <dgm:cxn modelId="{291F0D7B-FAB9-40B9-99AB-2DA564CAEBCA}" srcId="{8A4EAA59-490F-4614-844A-9951AD4CEADF}" destId="{C4437EE5-F486-4B4A-9F7D-7885B29FD02A}" srcOrd="12" destOrd="0" parTransId="{03524D8C-B0A8-4A8C-826A-12893ADAEF4C}" sibTransId="{4ABCD1F1-7F2A-4B4A-BBD4-861B4358C131}"/>
    <dgm:cxn modelId="{B7E449F6-D592-4A8A-A5A3-824B7D1E2F8B}" type="presOf" srcId="{876105EC-6255-4B60-AD3E-F9996D692860}" destId="{FB420093-9C68-418B-84AD-6D33DC5C3FDB}" srcOrd="0" destOrd="0" presId="urn:microsoft.com/office/officeart/2005/8/layout/bProcess4"/>
    <dgm:cxn modelId="{4EEC5489-EDCC-47CC-9675-12B92EF1963E}" type="presOf" srcId="{15352BCF-0FB3-493A-A80D-53E9B60CA2A1}" destId="{D8BCE85F-74D2-4829-854B-F7B4A747BF55}" srcOrd="0" destOrd="0" presId="urn:microsoft.com/office/officeart/2005/8/layout/bProcess4"/>
    <dgm:cxn modelId="{4A1FF82E-0890-4D94-A150-FA08D4349036}" type="presOf" srcId="{B1DAA889-9A5D-4982-82C8-6B9C0926F62E}" destId="{75BC21CC-F92B-496B-B38A-B40CA549A4C8}" srcOrd="0" destOrd="0" presId="urn:microsoft.com/office/officeart/2005/8/layout/bProcess4"/>
    <dgm:cxn modelId="{D5965E33-A3FA-43C0-BE99-04C0A17775C8}" type="presOf" srcId="{C4437EE5-F486-4B4A-9F7D-7885B29FD02A}" destId="{14A2833E-9250-4D84-93DF-5702F4259CC7}" srcOrd="0" destOrd="0" presId="urn:microsoft.com/office/officeart/2005/8/layout/bProcess4"/>
    <dgm:cxn modelId="{B2B0017C-AD95-48A8-8F4C-919D4EDD376E}" type="presOf" srcId="{1DE9B716-E59C-49A7-9CBF-3FB58FE8B839}" destId="{AD41190A-6461-44C6-938A-858AB32E6D1A}" srcOrd="0" destOrd="0" presId="urn:microsoft.com/office/officeart/2005/8/layout/bProcess4"/>
    <dgm:cxn modelId="{8B545E7E-7B72-4E6C-80E2-1ED22A8643BA}" type="presOf" srcId="{A9E5B7AF-251F-4422-84A0-8D9E710D7C40}" destId="{A53E9461-B8D4-4375-8F33-4D2507537F91}" srcOrd="0" destOrd="0" presId="urn:microsoft.com/office/officeart/2005/8/layout/bProcess4"/>
    <dgm:cxn modelId="{F9C60FDC-6D08-425E-BCD5-65EB302DE7AC}" type="presOf" srcId="{5D92C8F1-38F8-41D1-8024-37E7CC1A6D28}" destId="{F0AFA13D-365A-48A0-A696-44838D18F9E0}" srcOrd="0" destOrd="0" presId="urn:microsoft.com/office/officeart/2005/8/layout/bProcess4"/>
    <dgm:cxn modelId="{66C7F571-D5C0-4107-9C24-C95D5FB13951}" type="presOf" srcId="{B1C6761F-614C-4AB8-A23E-C7E06D756F07}" destId="{966ECE33-778D-4937-93BA-43B594822927}" srcOrd="0" destOrd="0" presId="urn:microsoft.com/office/officeart/2005/8/layout/bProcess4"/>
    <dgm:cxn modelId="{A8308D7E-4717-4BC1-9140-582A67DA5524}" type="presOf" srcId="{D7BC009D-46FF-4EC6-B4F9-1DB71BC1178D}" destId="{F61F315F-FA7C-4BEA-B2FA-F63BC025EFF3}" srcOrd="0" destOrd="0" presId="urn:microsoft.com/office/officeart/2005/8/layout/bProcess4"/>
    <dgm:cxn modelId="{542F8A60-43EA-406D-AF2D-8BB9DCE02D38}" srcId="{8A4EAA59-490F-4614-844A-9951AD4CEADF}" destId="{257C902A-EEF5-4ADC-A9F6-0F0AE9C46D2B}" srcOrd="8" destOrd="0" parTransId="{F44E5618-48AE-4CAF-B85F-EF0DB3B0C1B9}" sibTransId="{F4F04D2A-BDA1-48D6-B5C2-6380EDD2DE21}"/>
    <dgm:cxn modelId="{CF15CB68-E129-4E17-A643-664D4D235B0F}" srcId="{8A4EAA59-490F-4614-844A-9951AD4CEADF}" destId="{5D92C8F1-38F8-41D1-8024-37E7CC1A6D28}" srcOrd="1" destOrd="0" parTransId="{0AA52260-08B5-4E11-96D0-93536BE0A739}" sibTransId="{876105EC-6255-4B60-AD3E-F9996D692860}"/>
    <dgm:cxn modelId="{09DF1039-B7EB-4527-A59C-D65C22C8D6E4}" srcId="{8A4EAA59-490F-4614-844A-9951AD4CEADF}" destId="{6E738C1A-25D8-4511-A726-A6DD82A6F85A}" srcOrd="10" destOrd="0" parTransId="{03EE1887-452C-4C8A-8CB8-21794A0FF891}" sibTransId="{70D0A166-DA6C-47F1-BFBD-2C4B1FB3588B}"/>
    <dgm:cxn modelId="{747B5D24-64BB-4884-8855-36B409B28FB5}" type="presOf" srcId="{6E738C1A-25D8-4511-A726-A6DD82A6F85A}" destId="{7E4DD23D-2DD1-404D-9A28-75202CA0953F}" srcOrd="0" destOrd="0" presId="urn:microsoft.com/office/officeart/2005/8/layout/bProcess4"/>
    <dgm:cxn modelId="{EF87883C-DC81-4CCF-89AC-8378A7E38072}" type="presOf" srcId="{EFECBF56-EB8B-4E46-A706-9113E7A9176E}" destId="{BD83E209-97F3-465E-A6D4-99BCECD2DBD5}" srcOrd="0" destOrd="0" presId="urn:microsoft.com/office/officeart/2005/8/layout/bProcess4"/>
    <dgm:cxn modelId="{D3DBBEC1-8093-4963-B907-B7E7A2B9C225}" type="presOf" srcId="{C8235B8F-4A7B-48F0-9F28-B501F337BB7E}" destId="{C9D241EE-BA9A-445F-9E95-532689BC6D52}" srcOrd="0" destOrd="0" presId="urn:microsoft.com/office/officeart/2005/8/layout/bProcess4"/>
    <dgm:cxn modelId="{E0CCDA44-0C52-42CA-9FC3-72D47024A2A2}" type="presParOf" srcId="{4F08EA18-6DBD-4FB2-A3DB-09D655BF84A9}" destId="{FC2B3FB7-9386-44C1-AC1A-04943C82B4E7}" srcOrd="0" destOrd="0" presId="urn:microsoft.com/office/officeart/2005/8/layout/bProcess4"/>
    <dgm:cxn modelId="{8DFB688C-4005-4338-A200-4F628339EC82}" type="presParOf" srcId="{FC2B3FB7-9386-44C1-AC1A-04943C82B4E7}" destId="{3642F295-0F1C-45A9-8B68-EE205F34810D}" srcOrd="0" destOrd="0" presId="urn:microsoft.com/office/officeart/2005/8/layout/bProcess4"/>
    <dgm:cxn modelId="{76841F73-0A23-40F5-A809-87E213DEAEA2}" type="presParOf" srcId="{FC2B3FB7-9386-44C1-AC1A-04943C82B4E7}" destId="{C9D241EE-BA9A-445F-9E95-532689BC6D52}" srcOrd="1" destOrd="0" presId="urn:microsoft.com/office/officeart/2005/8/layout/bProcess4"/>
    <dgm:cxn modelId="{019AD516-5F1E-4C50-BC1A-7F501F060D98}" type="presParOf" srcId="{4F08EA18-6DBD-4FB2-A3DB-09D655BF84A9}" destId="{BD83E209-97F3-465E-A6D4-99BCECD2DBD5}" srcOrd="1" destOrd="0" presId="urn:microsoft.com/office/officeart/2005/8/layout/bProcess4"/>
    <dgm:cxn modelId="{581D5F5B-4740-43B1-9F5E-6EE35E5644B4}" type="presParOf" srcId="{4F08EA18-6DBD-4FB2-A3DB-09D655BF84A9}" destId="{6CB26AAD-9625-4A6B-9168-7910D815A7DD}" srcOrd="2" destOrd="0" presId="urn:microsoft.com/office/officeart/2005/8/layout/bProcess4"/>
    <dgm:cxn modelId="{4AA436FA-2E77-4BA1-8A1F-BEF1C2B90D14}" type="presParOf" srcId="{6CB26AAD-9625-4A6B-9168-7910D815A7DD}" destId="{FA9C5035-A4FB-4C40-8D08-98753A872E72}" srcOrd="0" destOrd="0" presId="urn:microsoft.com/office/officeart/2005/8/layout/bProcess4"/>
    <dgm:cxn modelId="{2685070A-CF80-4019-9228-963E8F2210A4}" type="presParOf" srcId="{6CB26AAD-9625-4A6B-9168-7910D815A7DD}" destId="{F0AFA13D-365A-48A0-A696-44838D18F9E0}" srcOrd="1" destOrd="0" presId="urn:microsoft.com/office/officeart/2005/8/layout/bProcess4"/>
    <dgm:cxn modelId="{5187E12C-6935-4F34-A2CE-91412B28F326}" type="presParOf" srcId="{4F08EA18-6DBD-4FB2-A3DB-09D655BF84A9}" destId="{FB420093-9C68-418B-84AD-6D33DC5C3FDB}" srcOrd="3" destOrd="0" presId="urn:microsoft.com/office/officeart/2005/8/layout/bProcess4"/>
    <dgm:cxn modelId="{7E9CAFE4-7F6F-47A7-88E2-E22D540B404D}" type="presParOf" srcId="{4F08EA18-6DBD-4FB2-A3DB-09D655BF84A9}" destId="{61B7D8CA-783A-49EB-811F-F3BD4B59DA57}" srcOrd="4" destOrd="0" presId="urn:microsoft.com/office/officeart/2005/8/layout/bProcess4"/>
    <dgm:cxn modelId="{9009D494-7047-4D1C-B99B-5308EB9E333D}" type="presParOf" srcId="{61B7D8CA-783A-49EB-811F-F3BD4B59DA57}" destId="{A58D8D3A-1538-44ED-8E2F-7A1F2C06DC70}" srcOrd="0" destOrd="0" presId="urn:microsoft.com/office/officeart/2005/8/layout/bProcess4"/>
    <dgm:cxn modelId="{ECE77345-6806-401A-9B5A-0BF7403F29DD}" type="presParOf" srcId="{61B7D8CA-783A-49EB-811F-F3BD4B59DA57}" destId="{AD41190A-6461-44C6-938A-858AB32E6D1A}" srcOrd="1" destOrd="0" presId="urn:microsoft.com/office/officeart/2005/8/layout/bProcess4"/>
    <dgm:cxn modelId="{231D2BD7-C54A-4C25-9DE3-D1BB7FBD149E}" type="presParOf" srcId="{4F08EA18-6DBD-4FB2-A3DB-09D655BF84A9}" destId="{96821E39-9047-4850-904D-40B6739B81D9}" srcOrd="5" destOrd="0" presId="urn:microsoft.com/office/officeart/2005/8/layout/bProcess4"/>
    <dgm:cxn modelId="{40E30F7B-98BA-4EB3-AAE0-AC93FCBA2BFE}" type="presParOf" srcId="{4F08EA18-6DBD-4FB2-A3DB-09D655BF84A9}" destId="{2B53E5DC-6490-428E-8D5F-09D5C09B7FD8}" srcOrd="6" destOrd="0" presId="urn:microsoft.com/office/officeart/2005/8/layout/bProcess4"/>
    <dgm:cxn modelId="{4616EE3A-47B7-4C5E-8AB3-9BD92D85D86A}" type="presParOf" srcId="{2B53E5DC-6490-428E-8D5F-09D5C09B7FD8}" destId="{2585D8B2-4921-47C2-8C43-8E0716C0930C}" srcOrd="0" destOrd="0" presId="urn:microsoft.com/office/officeart/2005/8/layout/bProcess4"/>
    <dgm:cxn modelId="{9B18C51B-102F-4711-8EC8-A0E49137BA49}" type="presParOf" srcId="{2B53E5DC-6490-428E-8D5F-09D5C09B7FD8}" destId="{966ECE33-778D-4937-93BA-43B594822927}" srcOrd="1" destOrd="0" presId="urn:microsoft.com/office/officeart/2005/8/layout/bProcess4"/>
    <dgm:cxn modelId="{F9AE9C97-A738-4B4D-9273-F503DB42D085}" type="presParOf" srcId="{4F08EA18-6DBD-4FB2-A3DB-09D655BF84A9}" destId="{766B66C5-E95D-4E04-8157-AC8218D134EF}" srcOrd="7" destOrd="0" presId="urn:microsoft.com/office/officeart/2005/8/layout/bProcess4"/>
    <dgm:cxn modelId="{6B7A94C9-A0DD-4BB7-9E43-30699ECD920B}" type="presParOf" srcId="{4F08EA18-6DBD-4FB2-A3DB-09D655BF84A9}" destId="{7FD3EE50-EFEC-4D03-BBCA-6692FB5C0483}" srcOrd="8" destOrd="0" presId="urn:microsoft.com/office/officeart/2005/8/layout/bProcess4"/>
    <dgm:cxn modelId="{FD74D19C-1263-4792-9DCE-519DBAE26D42}" type="presParOf" srcId="{7FD3EE50-EFEC-4D03-BBCA-6692FB5C0483}" destId="{ED4ED96F-2BBB-40D8-A170-C22BD0EA3396}" srcOrd="0" destOrd="0" presId="urn:microsoft.com/office/officeart/2005/8/layout/bProcess4"/>
    <dgm:cxn modelId="{4E632605-10E6-4974-A8B0-6A7DA14887FD}" type="presParOf" srcId="{7FD3EE50-EFEC-4D03-BBCA-6692FB5C0483}" destId="{A53E9461-B8D4-4375-8F33-4D2507537F91}" srcOrd="1" destOrd="0" presId="urn:microsoft.com/office/officeart/2005/8/layout/bProcess4"/>
    <dgm:cxn modelId="{269A9C96-1558-4837-ABBA-C0E63B405E49}" type="presParOf" srcId="{4F08EA18-6DBD-4FB2-A3DB-09D655BF84A9}" destId="{10E9101E-0CE0-4342-BAC7-A1802C38220C}" srcOrd="9" destOrd="0" presId="urn:microsoft.com/office/officeart/2005/8/layout/bProcess4"/>
    <dgm:cxn modelId="{8C8BAF3C-0753-4267-AECC-2CBABEBE41FC}" type="presParOf" srcId="{4F08EA18-6DBD-4FB2-A3DB-09D655BF84A9}" destId="{925C5136-64CE-4C7B-A4C3-B6AE66EA3F5E}" srcOrd="10" destOrd="0" presId="urn:microsoft.com/office/officeart/2005/8/layout/bProcess4"/>
    <dgm:cxn modelId="{3847C2CA-09EB-46B4-8939-BFE2C270B5C1}" type="presParOf" srcId="{925C5136-64CE-4C7B-A4C3-B6AE66EA3F5E}" destId="{CEAEF292-0A27-4FD6-81E8-29B37D5259F4}" srcOrd="0" destOrd="0" presId="urn:microsoft.com/office/officeart/2005/8/layout/bProcess4"/>
    <dgm:cxn modelId="{E24F5347-1C89-444A-80B4-B00F7D126A71}" type="presParOf" srcId="{925C5136-64CE-4C7B-A4C3-B6AE66EA3F5E}" destId="{E5CA39C4-AB73-4D04-8D27-083BA28D09C6}" srcOrd="1" destOrd="0" presId="urn:microsoft.com/office/officeart/2005/8/layout/bProcess4"/>
    <dgm:cxn modelId="{C826CB64-4E60-4954-9BA0-0589E82132C6}" type="presParOf" srcId="{4F08EA18-6DBD-4FB2-A3DB-09D655BF84A9}" destId="{9035FE61-7E14-4214-BAF6-D8F026B90E7F}" srcOrd="11" destOrd="0" presId="urn:microsoft.com/office/officeart/2005/8/layout/bProcess4"/>
    <dgm:cxn modelId="{D83F7670-D896-43EC-9A61-0754E70E7392}" type="presParOf" srcId="{4F08EA18-6DBD-4FB2-A3DB-09D655BF84A9}" destId="{98431AB4-B611-467C-9D4F-4D05A5F52527}" srcOrd="12" destOrd="0" presId="urn:microsoft.com/office/officeart/2005/8/layout/bProcess4"/>
    <dgm:cxn modelId="{4331337D-30F0-4CF6-B15B-AFC0A2B6CC37}" type="presParOf" srcId="{98431AB4-B611-467C-9D4F-4D05A5F52527}" destId="{FAA9534C-6A98-4CB1-AE59-19662AE4CEB8}" srcOrd="0" destOrd="0" presId="urn:microsoft.com/office/officeart/2005/8/layout/bProcess4"/>
    <dgm:cxn modelId="{F5C5F0B3-EAA3-4618-A177-58B065F15B9B}" type="presParOf" srcId="{98431AB4-B611-467C-9D4F-4D05A5F52527}" destId="{F61F315F-FA7C-4BEA-B2FA-F63BC025EFF3}" srcOrd="1" destOrd="0" presId="urn:microsoft.com/office/officeart/2005/8/layout/bProcess4"/>
    <dgm:cxn modelId="{649D8312-E27E-424F-B8B0-EC6BB9EBDA8D}" type="presParOf" srcId="{4F08EA18-6DBD-4FB2-A3DB-09D655BF84A9}" destId="{DC18AD9C-8DE6-4E5E-AA4A-E9FA7C8FF658}" srcOrd="13" destOrd="0" presId="urn:microsoft.com/office/officeart/2005/8/layout/bProcess4"/>
    <dgm:cxn modelId="{D1DAFD60-A8B0-4146-B0C1-007590327E7A}" type="presParOf" srcId="{4F08EA18-6DBD-4FB2-A3DB-09D655BF84A9}" destId="{DFDE0323-8118-424F-A8C5-24E348D40092}" srcOrd="14" destOrd="0" presId="urn:microsoft.com/office/officeart/2005/8/layout/bProcess4"/>
    <dgm:cxn modelId="{BEA8C376-4F40-4A1B-9402-569036D14C50}" type="presParOf" srcId="{DFDE0323-8118-424F-A8C5-24E348D40092}" destId="{BB7F7C6A-D3C0-48D4-86FE-1FACBBED1167}" srcOrd="0" destOrd="0" presId="urn:microsoft.com/office/officeart/2005/8/layout/bProcess4"/>
    <dgm:cxn modelId="{B3CEBF18-F300-4E65-AC63-CC0DFC088981}" type="presParOf" srcId="{DFDE0323-8118-424F-A8C5-24E348D40092}" destId="{FD63ADD5-0F8D-4D5F-8031-D1A509055DDE}" srcOrd="1" destOrd="0" presId="urn:microsoft.com/office/officeart/2005/8/layout/bProcess4"/>
    <dgm:cxn modelId="{B5AD3EAD-8E59-4CA8-8C4C-E01B27EECCEB}" type="presParOf" srcId="{4F08EA18-6DBD-4FB2-A3DB-09D655BF84A9}" destId="{843B8548-0950-4F50-85F4-E586B3502F50}" srcOrd="15" destOrd="0" presId="urn:microsoft.com/office/officeart/2005/8/layout/bProcess4"/>
    <dgm:cxn modelId="{CCD5510D-185A-48DD-86D8-2C147F841E38}" type="presParOf" srcId="{4F08EA18-6DBD-4FB2-A3DB-09D655BF84A9}" destId="{103A5875-0FB5-40DE-8A90-7B7C6CB9DAAD}" srcOrd="16" destOrd="0" presId="urn:microsoft.com/office/officeart/2005/8/layout/bProcess4"/>
    <dgm:cxn modelId="{0B9D5392-3633-41FB-966F-4FFA4C947DED}" type="presParOf" srcId="{103A5875-0FB5-40DE-8A90-7B7C6CB9DAAD}" destId="{860D949A-BAC3-43B8-9982-A24D1C91D66E}" srcOrd="0" destOrd="0" presId="urn:microsoft.com/office/officeart/2005/8/layout/bProcess4"/>
    <dgm:cxn modelId="{6C900B52-93CD-4BC4-99A6-35CD71A0FC01}" type="presParOf" srcId="{103A5875-0FB5-40DE-8A90-7B7C6CB9DAAD}" destId="{7B931A27-7644-44AC-B2E5-0BA26339DAD8}" srcOrd="1" destOrd="0" presId="urn:microsoft.com/office/officeart/2005/8/layout/bProcess4"/>
    <dgm:cxn modelId="{597CDA2F-144A-4CDF-8D5B-D8B89E4FC522}" type="presParOf" srcId="{4F08EA18-6DBD-4FB2-A3DB-09D655BF84A9}" destId="{46CBA028-858D-4691-914C-48E5A2E0434D}" srcOrd="17" destOrd="0" presId="urn:microsoft.com/office/officeart/2005/8/layout/bProcess4"/>
    <dgm:cxn modelId="{4CCD7F26-717D-4FE5-BB31-6954507D57E8}" type="presParOf" srcId="{4F08EA18-6DBD-4FB2-A3DB-09D655BF84A9}" destId="{1AA0DE9B-F8DF-437B-B519-9500A903C406}" srcOrd="18" destOrd="0" presId="urn:microsoft.com/office/officeart/2005/8/layout/bProcess4"/>
    <dgm:cxn modelId="{5CBEDAB6-A557-4DF5-AB58-834C9533CCFC}" type="presParOf" srcId="{1AA0DE9B-F8DF-437B-B519-9500A903C406}" destId="{D779C118-5C1C-4F81-87ED-5210DF8996BD}" srcOrd="0" destOrd="0" presId="urn:microsoft.com/office/officeart/2005/8/layout/bProcess4"/>
    <dgm:cxn modelId="{E8FE2443-574E-49C9-A839-9A5A72AE09DA}" type="presParOf" srcId="{1AA0DE9B-F8DF-437B-B519-9500A903C406}" destId="{5E7118DA-D2F8-4CFC-8B2A-65E7EBAA5604}" srcOrd="1" destOrd="0" presId="urn:microsoft.com/office/officeart/2005/8/layout/bProcess4"/>
    <dgm:cxn modelId="{9BD30E11-F661-4BEF-AAE6-091EE9E29EB7}" type="presParOf" srcId="{4F08EA18-6DBD-4FB2-A3DB-09D655BF84A9}" destId="{2FEC957E-527D-4910-BD0F-E639EC50E347}" srcOrd="19" destOrd="0" presId="urn:microsoft.com/office/officeart/2005/8/layout/bProcess4"/>
    <dgm:cxn modelId="{3C9CDDCF-8F5B-45EE-8A49-8B1F067ACABC}" type="presParOf" srcId="{4F08EA18-6DBD-4FB2-A3DB-09D655BF84A9}" destId="{B0BA6DFB-2048-4571-BC5D-F9349474678C}" srcOrd="20" destOrd="0" presId="urn:microsoft.com/office/officeart/2005/8/layout/bProcess4"/>
    <dgm:cxn modelId="{9F1C21A7-5463-4B57-8FFB-B48A24D74B73}" type="presParOf" srcId="{B0BA6DFB-2048-4571-BC5D-F9349474678C}" destId="{5827B51F-2EB2-4C43-8539-4E5F15FB9BB2}" srcOrd="0" destOrd="0" presId="urn:microsoft.com/office/officeart/2005/8/layout/bProcess4"/>
    <dgm:cxn modelId="{B16853AD-FA21-4D43-B653-E6C182019F93}" type="presParOf" srcId="{B0BA6DFB-2048-4571-BC5D-F9349474678C}" destId="{7E4DD23D-2DD1-404D-9A28-75202CA0953F}" srcOrd="1" destOrd="0" presId="urn:microsoft.com/office/officeart/2005/8/layout/bProcess4"/>
    <dgm:cxn modelId="{EE333211-00E2-4C4A-8442-4EDC3F3AF6AC}" type="presParOf" srcId="{4F08EA18-6DBD-4FB2-A3DB-09D655BF84A9}" destId="{AB6212AD-C038-45D6-B7BE-48AF8D08A692}" srcOrd="21" destOrd="0" presId="urn:microsoft.com/office/officeart/2005/8/layout/bProcess4"/>
    <dgm:cxn modelId="{D5DE4426-59DA-441C-9F20-A5CC76B868CC}" type="presParOf" srcId="{4F08EA18-6DBD-4FB2-A3DB-09D655BF84A9}" destId="{B7F5AC5B-AFDD-468E-B488-5A16AA98ACED}" srcOrd="22" destOrd="0" presId="urn:microsoft.com/office/officeart/2005/8/layout/bProcess4"/>
    <dgm:cxn modelId="{2410259F-AD3E-4DCA-89F0-3DDCF0768B3A}" type="presParOf" srcId="{B7F5AC5B-AFDD-468E-B488-5A16AA98ACED}" destId="{D3175D6B-4870-435D-96EA-C4C8D8AE783A}" srcOrd="0" destOrd="0" presId="urn:microsoft.com/office/officeart/2005/8/layout/bProcess4"/>
    <dgm:cxn modelId="{259C8E81-CA2B-43A7-8FBD-216D477EECAC}" type="presParOf" srcId="{B7F5AC5B-AFDD-468E-B488-5A16AA98ACED}" destId="{D8BCE85F-74D2-4829-854B-F7B4A747BF55}" srcOrd="1" destOrd="0" presId="urn:microsoft.com/office/officeart/2005/8/layout/bProcess4"/>
    <dgm:cxn modelId="{C6C2B20B-8D58-4D8B-A2A6-1F02E2B83570}" type="presParOf" srcId="{4F08EA18-6DBD-4FB2-A3DB-09D655BF84A9}" destId="{75BC21CC-F92B-496B-B38A-B40CA549A4C8}" srcOrd="23" destOrd="0" presId="urn:microsoft.com/office/officeart/2005/8/layout/bProcess4"/>
    <dgm:cxn modelId="{B11542F6-7ED6-4803-ADFE-5D7B3E70B804}" type="presParOf" srcId="{4F08EA18-6DBD-4FB2-A3DB-09D655BF84A9}" destId="{B3581866-8B5D-45FC-A314-492426A02E09}" srcOrd="24" destOrd="0" presId="urn:microsoft.com/office/officeart/2005/8/layout/bProcess4"/>
    <dgm:cxn modelId="{7D085784-80E7-4292-850B-3F74120409AC}" type="presParOf" srcId="{B3581866-8B5D-45FC-A314-492426A02E09}" destId="{00AA534A-E17E-4F3D-BD36-2763F25DDFD4}" srcOrd="0" destOrd="0" presId="urn:microsoft.com/office/officeart/2005/8/layout/bProcess4"/>
    <dgm:cxn modelId="{BE6D762C-ECBB-4549-9F06-09B59EFB4F75}" type="presParOf" srcId="{B3581866-8B5D-45FC-A314-492426A02E09}" destId="{14A2833E-9250-4D84-93DF-5702F4259CC7}" srcOrd="1" destOrd="0" presId="urn:microsoft.com/office/officeart/2005/8/layout/bProcess4"/>
    <dgm:cxn modelId="{41B765D5-8D93-49C2-850F-749EFF298382}" type="presParOf" srcId="{4F08EA18-6DBD-4FB2-A3DB-09D655BF84A9}" destId="{02C7261F-8906-4DC4-BA9E-6DE71D97FF5B}" srcOrd="25" destOrd="0" presId="urn:microsoft.com/office/officeart/2005/8/layout/bProcess4"/>
    <dgm:cxn modelId="{30CCE1DC-8989-42FC-8214-DBD09710892B}" type="presParOf" srcId="{4F08EA18-6DBD-4FB2-A3DB-09D655BF84A9}" destId="{3C74AA50-CCA1-4777-AEC7-78B893C09F56}" srcOrd="26" destOrd="0" presId="urn:microsoft.com/office/officeart/2005/8/layout/bProcess4"/>
    <dgm:cxn modelId="{9D0B356C-95B6-4883-9E7F-A6CC863C59E7}" type="presParOf" srcId="{3C74AA50-CCA1-4777-AEC7-78B893C09F56}" destId="{E7E3583F-A3A7-4F02-BAA4-D337C98A329C}" srcOrd="0" destOrd="0" presId="urn:microsoft.com/office/officeart/2005/8/layout/bProcess4"/>
    <dgm:cxn modelId="{50337A0E-547B-4A7F-9192-808436F6877B}" type="presParOf" srcId="{3C74AA50-CCA1-4777-AEC7-78B893C09F56}" destId="{4E08B307-701A-41E5-BFBB-283853F9B9A6}" srcOrd="1" destOrd="0" presId="urn:microsoft.com/office/officeart/2005/8/layout/bProcess4"/>
    <dgm:cxn modelId="{5B147A1F-5654-4F8C-94BD-A0E73768D110}" type="presParOf" srcId="{4F08EA18-6DBD-4FB2-A3DB-09D655BF84A9}" destId="{DF58E98C-78E3-48F6-AD7B-679A518FCD2D}" srcOrd="27" destOrd="0" presId="urn:microsoft.com/office/officeart/2005/8/layout/bProcess4"/>
    <dgm:cxn modelId="{3E77F911-B13F-40E1-AC8C-2D44B10E95D6}" type="presParOf" srcId="{4F08EA18-6DBD-4FB2-A3DB-09D655BF84A9}" destId="{5FFE217D-5218-4BAB-843D-8BF8C935B08E}" srcOrd="28" destOrd="0" presId="urn:microsoft.com/office/officeart/2005/8/layout/bProcess4"/>
    <dgm:cxn modelId="{4B07F7B3-39D2-4C9C-A497-DA30F56C7162}" type="presParOf" srcId="{5FFE217D-5218-4BAB-843D-8BF8C935B08E}" destId="{7E8AA5B3-B5D5-49E2-A346-E56541C5448F}" srcOrd="0" destOrd="0" presId="urn:microsoft.com/office/officeart/2005/8/layout/bProcess4"/>
    <dgm:cxn modelId="{97F366AC-8BF5-42DD-91D3-AAD8BB795875}" type="presParOf" srcId="{5FFE217D-5218-4BAB-843D-8BF8C935B08E}" destId="{162924FE-6C64-4531-B2F6-3286E095FE7C}" srcOrd="1" destOrd="0" presId="urn:microsoft.com/office/officeart/2005/8/layout/b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F4BC45-825A-4480-B14C-7C707BA3B048}" type="doc">
      <dgm:prSet loTypeId="urn:microsoft.com/office/officeart/2005/8/layout/cycle7" loCatId="cycle" qsTypeId="urn:microsoft.com/office/officeart/2005/8/quickstyle/simple1" qsCatId="simple" csTypeId="urn:microsoft.com/office/officeart/2005/8/colors/colorful1" csCatId="colorful" phldr="1"/>
      <dgm:spPr/>
      <dgm:t>
        <a:bodyPr/>
        <a:lstStyle/>
        <a:p>
          <a:endParaRPr lang="en-US"/>
        </a:p>
      </dgm:t>
    </dgm:pt>
    <dgm:pt modelId="{F9192FD7-9C14-42A9-8012-A4163F587DD3}">
      <dgm:prSet phldrT="[Text]"/>
      <dgm:spPr/>
      <dgm:t>
        <a:bodyPr/>
        <a:lstStyle/>
        <a:p>
          <a:r>
            <a:rPr lang="en-US" dirty="0" smtClean="0"/>
            <a:t>Effect-1</a:t>
          </a:r>
          <a:endParaRPr lang="en-US" dirty="0"/>
        </a:p>
      </dgm:t>
    </dgm:pt>
    <dgm:pt modelId="{70C64ADE-3F48-48FC-AD4D-F95CF7A60AE2}" cxnId="{FE725D7D-7B89-42A0-A9CC-36DB0DB05589}" type="parTrans">
      <dgm:prSet/>
      <dgm:spPr/>
      <dgm:t>
        <a:bodyPr/>
        <a:lstStyle/>
        <a:p>
          <a:endParaRPr lang="en-US"/>
        </a:p>
      </dgm:t>
    </dgm:pt>
    <dgm:pt modelId="{58E3B3E1-2C24-4563-97E1-93A5C561BFD2}" cxnId="{FE725D7D-7B89-42A0-A9CC-36DB0DB05589}" type="sibTrans">
      <dgm:prSet/>
      <dgm:spPr/>
      <dgm:t>
        <a:bodyPr/>
        <a:lstStyle/>
        <a:p>
          <a:endParaRPr lang="en-US"/>
        </a:p>
      </dgm:t>
    </dgm:pt>
    <dgm:pt modelId="{52559DE6-D109-40E2-BC35-A0989258FD0E}">
      <dgm:prSet phldrT="[Text]"/>
      <dgm:spPr/>
      <dgm:t>
        <a:bodyPr/>
        <a:lstStyle/>
        <a:p>
          <a:r>
            <a:rPr lang="en-US" dirty="0" smtClean="0"/>
            <a:t>Effect-4</a:t>
          </a:r>
          <a:endParaRPr lang="en-US" dirty="0"/>
        </a:p>
      </dgm:t>
    </dgm:pt>
    <dgm:pt modelId="{03A16DBA-3B29-4FE3-8BAD-1406BD29C1CF}" cxnId="{A113854B-E834-428E-A90F-4CF0977E64D2}" type="parTrans">
      <dgm:prSet/>
      <dgm:spPr/>
      <dgm:t>
        <a:bodyPr/>
        <a:lstStyle/>
        <a:p>
          <a:endParaRPr lang="en-US"/>
        </a:p>
      </dgm:t>
    </dgm:pt>
    <dgm:pt modelId="{3B5320A4-82C8-45C3-92AD-F3AD8FEE9FA1}" cxnId="{A113854B-E834-428E-A90F-4CF0977E64D2}" type="sibTrans">
      <dgm:prSet/>
      <dgm:spPr/>
      <dgm:t>
        <a:bodyPr/>
        <a:lstStyle/>
        <a:p>
          <a:endParaRPr lang="en-US"/>
        </a:p>
      </dgm:t>
    </dgm:pt>
    <dgm:pt modelId="{B36A9F75-A549-48CE-A250-6B4B5FFE49C7}">
      <dgm:prSet phldrT="[Text]"/>
      <dgm:spPr/>
      <dgm:t>
        <a:bodyPr/>
        <a:lstStyle/>
        <a:p>
          <a:r>
            <a:rPr lang="en-US" dirty="0" smtClean="0"/>
            <a:t>Effect-3</a:t>
          </a:r>
          <a:endParaRPr lang="en-US" dirty="0"/>
        </a:p>
      </dgm:t>
    </dgm:pt>
    <dgm:pt modelId="{E3D79FE5-6F36-4CF1-9385-C118674E506F}" cxnId="{487094F0-030B-4509-99AA-72454D28D482}" type="parTrans">
      <dgm:prSet/>
      <dgm:spPr/>
      <dgm:t>
        <a:bodyPr/>
        <a:lstStyle/>
        <a:p>
          <a:endParaRPr lang="en-US"/>
        </a:p>
      </dgm:t>
    </dgm:pt>
    <dgm:pt modelId="{E33B0C2C-C8D4-4EBB-9E0B-5A007E94B640}" cxnId="{487094F0-030B-4509-99AA-72454D28D482}" type="sibTrans">
      <dgm:prSet/>
      <dgm:spPr/>
      <dgm:t>
        <a:bodyPr/>
        <a:lstStyle/>
        <a:p>
          <a:endParaRPr lang="en-US"/>
        </a:p>
      </dgm:t>
    </dgm:pt>
    <dgm:pt modelId="{E89F1FC1-6CA0-46F5-8F82-440067A282E0}">
      <dgm:prSet/>
      <dgm:spPr/>
      <dgm:t>
        <a:bodyPr/>
        <a:lstStyle/>
        <a:p>
          <a:r>
            <a:rPr lang="en-US" dirty="0" smtClean="0"/>
            <a:t>Effect-2</a:t>
          </a:r>
          <a:endParaRPr lang="en-US" dirty="0"/>
        </a:p>
      </dgm:t>
    </dgm:pt>
    <dgm:pt modelId="{3B0B7371-1257-4073-B494-4108BADC876B}" cxnId="{0CE0BD70-DCC5-4972-8866-6007574840F2}" type="parTrans">
      <dgm:prSet/>
      <dgm:spPr/>
      <dgm:t>
        <a:bodyPr/>
        <a:lstStyle/>
        <a:p>
          <a:endParaRPr lang="en-US"/>
        </a:p>
      </dgm:t>
    </dgm:pt>
    <dgm:pt modelId="{9AAFC16E-5375-4AD3-AADC-5415E0B50A9E}" cxnId="{0CE0BD70-DCC5-4972-8866-6007574840F2}" type="sibTrans">
      <dgm:prSet/>
      <dgm:spPr/>
      <dgm:t>
        <a:bodyPr/>
        <a:lstStyle/>
        <a:p>
          <a:endParaRPr lang="en-US"/>
        </a:p>
      </dgm:t>
    </dgm:pt>
    <dgm:pt modelId="{4CB5FF8F-3F50-4095-A42A-EAF5895CA6CE}">
      <dgm:prSet/>
      <dgm:spPr/>
      <dgm:t>
        <a:bodyPr/>
        <a:lstStyle/>
        <a:p>
          <a:r>
            <a:rPr lang="en-US" dirty="0" smtClean="0"/>
            <a:t>Effect-5</a:t>
          </a:r>
          <a:endParaRPr lang="en-US" dirty="0"/>
        </a:p>
      </dgm:t>
    </dgm:pt>
    <dgm:pt modelId="{55E8769E-7219-4E19-BA83-86B9476C182C}" cxnId="{45AB823F-68CB-437E-BB66-752A46227278}" type="parTrans">
      <dgm:prSet/>
      <dgm:spPr/>
      <dgm:t>
        <a:bodyPr/>
        <a:lstStyle/>
        <a:p>
          <a:endParaRPr lang="en-US"/>
        </a:p>
      </dgm:t>
    </dgm:pt>
    <dgm:pt modelId="{115AD410-EB8A-4A81-A196-2FB2651EEC40}" cxnId="{45AB823F-68CB-437E-BB66-752A46227278}" type="sibTrans">
      <dgm:prSet/>
      <dgm:spPr/>
      <dgm:t>
        <a:bodyPr/>
        <a:lstStyle/>
        <a:p>
          <a:endParaRPr lang="en-US"/>
        </a:p>
      </dgm:t>
    </dgm:pt>
    <dgm:pt modelId="{2A8C818C-12BC-4CB5-BDE3-A0AAE98F424D}" type="pres">
      <dgm:prSet presAssocID="{08F4BC45-825A-4480-B14C-7C707BA3B048}" presName="Name0" presStyleCnt="0">
        <dgm:presLayoutVars>
          <dgm:dir/>
          <dgm:resizeHandles val="exact"/>
        </dgm:presLayoutVars>
      </dgm:prSet>
      <dgm:spPr/>
      <dgm:t>
        <a:bodyPr/>
        <a:lstStyle/>
        <a:p>
          <a:endParaRPr lang="en-US"/>
        </a:p>
      </dgm:t>
    </dgm:pt>
    <dgm:pt modelId="{4F897EAD-42B3-47D4-B6C6-EA1D236EB093}" type="pres">
      <dgm:prSet presAssocID="{F9192FD7-9C14-42A9-8012-A4163F587DD3}" presName="node" presStyleLbl="node1" presStyleIdx="0" presStyleCnt="5">
        <dgm:presLayoutVars>
          <dgm:bulletEnabled val="1"/>
        </dgm:presLayoutVars>
      </dgm:prSet>
      <dgm:spPr/>
      <dgm:t>
        <a:bodyPr/>
        <a:lstStyle/>
        <a:p>
          <a:endParaRPr lang="en-US"/>
        </a:p>
      </dgm:t>
    </dgm:pt>
    <dgm:pt modelId="{5AB710D2-2A95-4D14-A008-BCBA3AEEDA28}" type="pres">
      <dgm:prSet presAssocID="{58E3B3E1-2C24-4563-97E1-93A5C561BFD2}" presName="sibTrans" presStyleLbl="sibTrans2D1" presStyleIdx="0" presStyleCnt="5"/>
      <dgm:spPr/>
      <dgm:t>
        <a:bodyPr/>
        <a:lstStyle/>
        <a:p>
          <a:endParaRPr lang="en-US"/>
        </a:p>
      </dgm:t>
    </dgm:pt>
    <dgm:pt modelId="{B7FAF903-0617-419F-A459-7A1ECF43471C}" type="pres">
      <dgm:prSet presAssocID="{58E3B3E1-2C24-4563-97E1-93A5C561BFD2}" presName="connectorText" presStyleLbl="sibTrans2D1" presStyleIdx="0" presStyleCnt="5"/>
      <dgm:spPr/>
      <dgm:t>
        <a:bodyPr/>
        <a:lstStyle/>
        <a:p>
          <a:endParaRPr lang="en-US"/>
        </a:p>
      </dgm:t>
    </dgm:pt>
    <dgm:pt modelId="{126A8376-F8F4-48BC-9622-913F3311D9DB}" type="pres">
      <dgm:prSet presAssocID="{4CB5FF8F-3F50-4095-A42A-EAF5895CA6CE}" presName="node" presStyleLbl="node1" presStyleIdx="1" presStyleCnt="5">
        <dgm:presLayoutVars>
          <dgm:bulletEnabled val="1"/>
        </dgm:presLayoutVars>
      </dgm:prSet>
      <dgm:spPr/>
      <dgm:t>
        <a:bodyPr/>
        <a:lstStyle/>
        <a:p>
          <a:endParaRPr lang="en-US"/>
        </a:p>
      </dgm:t>
    </dgm:pt>
    <dgm:pt modelId="{66B51318-8E3D-49C2-8701-805F1E03989C}" type="pres">
      <dgm:prSet presAssocID="{115AD410-EB8A-4A81-A196-2FB2651EEC40}" presName="sibTrans" presStyleLbl="sibTrans2D1" presStyleIdx="1" presStyleCnt="5"/>
      <dgm:spPr/>
      <dgm:t>
        <a:bodyPr/>
        <a:lstStyle/>
        <a:p>
          <a:endParaRPr lang="en-US"/>
        </a:p>
      </dgm:t>
    </dgm:pt>
    <dgm:pt modelId="{699ACF19-9CF9-4149-A714-822CEA244FF7}" type="pres">
      <dgm:prSet presAssocID="{115AD410-EB8A-4A81-A196-2FB2651EEC40}" presName="connectorText" presStyleLbl="sibTrans2D1" presStyleIdx="1" presStyleCnt="5"/>
      <dgm:spPr/>
      <dgm:t>
        <a:bodyPr/>
        <a:lstStyle/>
        <a:p>
          <a:endParaRPr lang="en-US"/>
        </a:p>
      </dgm:t>
    </dgm:pt>
    <dgm:pt modelId="{CBA22934-D468-4C2D-88D7-20222D16B659}" type="pres">
      <dgm:prSet presAssocID="{52559DE6-D109-40E2-BC35-A0989258FD0E}" presName="node" presStyleLbl="node1" presStyleIdx="2" presStyleCnt="5">
        <dgm:presLayoutVars>
          <dgm:bulletEnabled val="1"/>
        </dgm:presLayoutVars>
      </dgm:prSet>
      <dgm:spPr/>
      <dgm:t>
        <a:bodyPr/>
        <a:lstStyle/>
        <a:p>
          <a:endParaRPr lang="en-US"/>
        </a:p>
      </dgm:t>
    </dgm:pt>
    <dgm:pt modelId="{A75EC560-16D7-4374-961D-092DA9B657E4}" type="pres">
      <dgm:prSet presAssocID="{3B5320A4-82C8-45C3-92AD-F3AD8FEE9FA1}" presName="sibTrans" presStyleLbl="sibTrans2D1" presStyleIdx="2" presStyleCnt="5"/>
      <dgm:spPr/>
      <dgm:t>
        <a:bodyPr/>
        <a:lstStyle/>
        <a:p>
          <a:endParaRPr lang="en-US"/>
        </a:p>
      </dgm:t>
    </dgm:pt>
    <dgm:pt modelId="{1F938FBC-33AD-478C-BF5C-F4250D08F57D}" type="pres">
      <dgm:prSet presAssocID="{3B5320A4-82C8-45C3-92AD-F3AD8FEE9FA1}" presName="connectorText" presStyleLbl="sibTrans2D1" presStyleIdx="2" presStyleCnt="5"/>
      <dgm:spPr/>
      <dgm:t>
        <a:bodyPr/>
        <a:lstStyle/>
        <a:p>
          <a:endParaRPr lang="en-US"/>
        </a:p>
      </dgm:t>
    </dgm:pt>
    <dgm:pt modelId="{A322FB69-27C8-4094-A6E8-7A30D578B2F5}" type="pres">
      <dgm:prSet presAssocID="{B36A9F75-A549-48CE-A250-6B4B5FFE49C7}" presName="node" presStyleLbl="node1" presStyleIdx="3" presStyleCnt="5" custRadScaleRad="99929" custRadScaleInc="25">
        <dgm:presLayoutVars>
          <dgm:bulletEnabled val="1"/>
        </dgm:presLayoutVars>
      </dgm:prSet>
      <dgm:spPr/>
      <dgm:t>
        <a:bodyPr/>
        <a:lstStyle/>
        <a:p>
          <a:endParaRPr lang="en-US"/>
        </a:p>
      </dgm:t>
    </dgm:pt>
    <dgm:pt modelId="{C6749580-F2CC-4F2B-9321-05EE9787607A}" type="pres">
      <dgm:prSet presAssocID="{E33B0C2C-C8D4-4EBB-9E0B-5A007E94B640}" presName="sibTrans" presStyleLbl="sibTrans2D1" presStyleIdx="3" presStyleCnt="5"/>
      <dgm:spPr/>
      <dgm:t>
        <a:bodyPr/>
        <a:lstStyle/>
        <a:p>
          <a:endParaRPr lang="en-US"/>
        </a:p>
      </dgm:t>
    </dgm:pt>
    <dgm:pt modelId="{B2F78CD9-EFAB-4FE3-A1D4-9D6D667FD7E9}" type="pres">
      <dgm:prSet presAssocID="{E33B0C2C-C8D4-4EBB-9E0B-5A007E94B640}" presName="connectorText" presStyleLbl="sibTrans2D1" presStyleIdx="3" presStyleCnt="5"/>
      <dgm:spPr/>
      <dgm:t>
        <a:bodyPr/>
        <a:lstStyle/>
        <a:p>
          <a:endParaRPr lang="en-US"/>
        </a:p>
      </dgm:t>
    </dgm:pt>
    <dgm:pt modelId="{CC942EEA-34CF-40CE-A2A3-C3022988F276}" type="pres">
      <dgm:prSet presAssocID="{E89F1FC1-6CA0-46F5-8F82-440067A282E0}" presName="node" presStyleLbl="node1" presStyleIdx="4" presStyleCnt="5">
        <dgm:presLayoutVars>
          <dgm:bulletEnabled val="1"/>
        </dgm:presLayoutVars>
      </dgm:prSet>
      <dgm:spPr/>
      <dgm:t>
        <a:bodyPr/>
        <a:lstStyle/>
        <a:p>
          <a:endParaRPr lang="en-US"/>
        </a:p>
      </dgm:t>
    </dgm:pt>
    <dgm:pt modelId="{F6A23A41-C1D5-44BF-8E63-8E78468EF1EA}" type="pres">
      <dgm:prSet presAssocID="{9AAFC16E-5375-4AD3-AADC-5415E0B50A9E}" presName="sibTrans" presStyleLbl="sibTrans2D1" presStyleIdx="4" presStyleCnt="5"/>
      <dgm:spPr/>
      <dgm:t>
        <a:bodyPr/>
        <a:lstStyle/>
        <a:p>
          <a:endParaRPr lang="en-US"/>
        </a:p>
      </dgm:t>
    </dgm:pt>
    <dgm:pt modelId="{77853636-CA83-4055-8676-BA33CBA348D2}" type="pres">
      <dgm:prSet presAssocID="{9AAFC16E-5375-4AD3-AADC-5415E0B50A9E}" presName="connectorText" presStyleLbl="sibTrans2D1" presStyleIdx="4" presStyleCnt="5"/>
      <dgm:spPr/>
      <dgm:t>
        <a:bodyPr/>
        <a:lstStyle/>
        <a:p>
          <a:endParaRPr lang="en-US"/>
        </a:p>
      </dgm:t>
    </dgm:pt>
  </dgm:ptLst>
  <dgm:cxnLst>
    <dgm:cxn modelId="{6937E503-8E80-4CFA-BCFC-F9401A819756}" type="presOf" srcId="{3B5320A4-82C8-45C3-92AD-F3AD8FEE9FA1}" destId="{1F938FBC-33AD-478C-BF5C-F4250D08F57D}" srcOrd="1" destOrd="0" presId="urn:microsoft.com/office/officeart/2005/8/layout/cycle7"/>
    <dgm:cxn modelId="{E48914D3-5CE8-4DBA-9603-FD7B818D09EF}" type="presOf" srcId="{52559DE6-D109-40E2-BC35-A0989258FD0E}" destId="{CBA22934-D468-4C2D-88D7-20222D16B659}" srcOrd="0" destOrd="0" presId="urn:microsoft.com/office/officeart/2005/8/layout/cycle7"/>
    <dgm:cxn modelId="{A557BF7A-19C2-4479-B8C6-324DB3B66FF9}" type="presOf" srcId="{F9192FD7-9C14-42A9-8012-A4163F587DD3}" destId="{4F897EAD-42B3-47D4-B6C6-EA1D236EB093}" srcOrd="0" destOrd="0" presId="urn:microsoft.com/office/officeart/2005/8/layout/cycle7"/>
    <dgm:cxn modelId="{5E736B4E-FAF4-4FCE-9CE2-FE968B1908E4}" type="presOf" srcId="{E89F1FC1-6CA0-46F5-8F82-440067A282E0}" destId="{CC942EEA-34CF-40CE-A2A3-C3022988F276}" srcOrd="0" destOrd="0" presId="urn:microsoft.com/office/officeart/2005/8/layout/cycle7"/>
    <dgm:cxn modelId="{487094F0-030B-4509-99AA-72454D28D482}" srcId="{08F4BC45-825A-4480-B14C-7C707BA3B048}" destId="{B36A9F75-A549-48CE-A250-6B4B5FFE49C7}" srcOrd="3" destOrd="0" parTransId="{E3D79FE5-6F36-4CF1-9385-C118674E506F}" sibTransId="{E33B0C2C-C8D4-4EBB-9E0B-5A007E94B640}"/>
    <dgm:cxn modelId="{A4200D2A-0BE2-4AA0-9ABB-5EACB66D39F5}" type="presOf" srcId="{115AD410-EB8A-4A81-A196-2FB2651EEC40}" destId="{699ACF19-9CF9-4149-A714-822CEA244FF7}" srcOrd="1" destOrd="0" presId="urn:microsoft.com/office/officeart/2005/8/layout/cycle7"/>
    <dgm:cxn modelId="{45AB823F-68CB-437E-BB66-752A46227278}" srcId="{08F4BC45-825A-4480-B14C-7C707BA3B048}" destId="{4CB5FF8F-3F50-4095-A42A-EAF5895CA6CE}" srcOrd="1" destOrd="0" parTransId="{55E8769E-7219-4E19-BA83-86B9476C182C}" sibTransId="{115AD410-EB8A-4A81-A196-2FB2651EEC40}"/>
    <dgm:cxn modelId="{2F7525BD-AA29-4E52-B2F9-808C19D6BEC5}" type="presOf" srcId="{58E3B3E1-2C24-4563-97E1-93A5C561BFD2}" destId="{B7FAF903-0617-419F-A459-7A1ECF43471C}" srcOrd="1" destOrd="0" presId="urn:microsoft.com/office/officeart/2005/8/layout/cycle7"/>
    <dgm:cxn modelId="{A113854B-E834-428E-A90F-4CF0977E64D2}" srcId="{08F4BC45-825A-4480-B14C-7C707BA3B048}" destId="{52559DE6-D109-40E2-BC35-A0989258FD0E}" srcOrd="2" destOrd="0" parTransId="{03A16DBA-3B29-4FE3-8BAD-1406BD29C1CF}" sibTransId="{3B5320A4-82C8-45C3-92AD-F3AD8FEE9FA1}"/>
    <dgm:cxn modelId="{6956D055-B2D6-4E6F-993F-C29744018961}" type="presOf" srcId="{58E3B3E1-2C24-4563-97E1-93A5C561BFD2}" destId="{5AB710D2-2A95-4D14-A008-BCBA3AEEDA28}" srcOrd="0" destOrd="0" presId="urn:microsoft.com/office/officeart/2005/8/layout/cycle7"/>
    <dgm:cxn modelId="{65DF76B7-C863-4154-B152-03FC32C3D3BE}" type="presOf" srcId="{08F4BC45-825A-4480-B14C-7C707BA3B048}" destId="{2A8C818C-12BC-4CB5-BDE3-A0AAE98F424D}" srcOrd="0" destOrd="0" presId="urn:microsoft.com/office/officeart/2005/8/layout/cycle7"/>
    <dgm:cxn modelId="{A998BB35-9848-4CFB-930E-12750DBA7B9C}" type="presOf" srcId="{9AAFC16E-5375-4AD3-AADC-5415E0B50A9E}" destId="{F6A23A41-C1D5-44BF-8E63-8E78468EF1EA}" srcOrd="0" destOrd="0" presId="urn:microsoft.com/office/officeart/2005/8/layout/cycle7"/>
    <dgm:cxn modelId="{C2F7C497-C94A-4C26-9BE1-A54F9A8432C1}" type="presOf" srcId="{E33B0C2C-C8D4-4EBB-9E0B-5A007E94B640}" destId="{C6749580-F2CC-4F2B-9321-05EE9787607A}" srcOrd="0" destOrd="0" presId="urn:microsoft.com/office/officeart/2005/8/layout/cycle7"/>
    <dgm:cxn modelId="{2039D225-D8EF-4EA6-858C-E661972E7EE3}" type="presOf" srcId="{3B5320A4-82C8-45C3-92AD-F3AD8FEE9FA1}" destId="{A75EC560-16D7-4374-961D-092DA9B657E4}" srcOrd="0" destOrd="0" presId="urn:microsoft.com/office/officeart/2005/8/layout/cycle7"/>
    <dgm:cxn modelId="{BEED79A4-9FB9-40A5-94DE-02E3E8B2830A}" type="presOf" srcId="{115AD410-EB8A-4A81-A196-2FB2651EEC40}" destId="{66B51318-8E3D-49C2-8701-805F1E03989C}" srcOrd="0" destOrd="0" presId="urn:microsoft.com/office/officeart/2005/8/layout/cycle7"/>
    <dgm:cxn modelId="{1D73C26B-8458-4DC2-BECF-33CC68090DED}" type="presOf" srcId="{4CB5FF8F-3F50-4095-A42A-EAF5895CA6CE}" destId="{126A8376-F8F4-48BC-9622-913F3311D9DB}" srcOrd="0" destOrd="0" presId="urn:microsoft.com/office/officeart/2005/8/layout/cycle7"/>
    <dgm:cxn modelId="{B49A2337-7399-499B-AD9D-CA8BAD47149A}" type="presOf" srcId="{E33B0C2C-C8D4-4EBB-9E0B-5A007E94B640}" destId="{B2F78CD9-EFAB-4FE3-A1D4-9D6D667FD7E9}" srcOrd="1" destOrd="0" presId="urn:microsoft.com/office/officeart/2005/8/layout/cycle7"/>
    <dgm:cxn modelId="{B1C265CB-F0DC-4BEC-AE5F-B7D24E3581E8}" type="presOf" srcId="{9AAFC16E-5375-4AD3-AADC-5415E0B50A9E}" destId="{77853636-CA83-4055-8676-BA33CBA348D2}" srcOrd="1" destOrd="0" presId="urn:microsoft.com/office/officeart/2005/8/layout/cycle7"/>
    <dgm:cxn modelId="{0CE0BD70-DCC5-4972-8866-6007574840F2}" srcId="{08F4BC45-825A-4480-B14C-7C707BA3B048}" destId="{E89F1FC1-6CA0-46F5-8F82-440067A282E0}" srcOrd="4" destOrd="0" parTransId="{3B0B7371-1257-4073-B494-4108BADC876B}" sibTransId="{9AAFC16E-5375-4AD3-AADC-5415E0B50A9E}"/>
    <dgm:cxn modelId="{48CC553D-F606-4EF6-B6FB-6E9C015DA396}" type="presOf" srcId="{B36A9F75-A549-48CE-A250-6B4B5FFE49C7}" destId="{A322FB69-27C8-4094-A6E8-7A30D578B2F5}" srcOrd="0" destOrd="0" presId="urn:microsoft.com/office/officeart/2005/8/layout/cycle7"/>
    <dgm:cxn modelId="{FE725D7D-7B89-42A0-A9CC-36DB0DB05589}" srcId="{08F4BC45-825A-4480-B14C-7C707BA3B048}" destId="{F9192FD7-9C14-42A9-8012-A4163F587DD3}" srcOrd="0" destOrd="0" parTransId="{70C64ADE-3F48-48FC-AD4D-F95CF7A60AE2}" sibTransId="{58E3B3E1-2C24-4563-97E1-93A5C561BFD2}"/>
    <dgm:cxn modelId="{430FE13A-2B11-4929-91C0-CA81C3410587}" type="presParOf" srcId="{2A8C818C-12BC-4CB5-BDE3-A0AAE98F424D}" destId="{4F897EAD-42B3-47D4-B6C6-EA1D236EB093}" srcOrd="0" destOrd="0" presId="urn:microsoft.com/office/officeart/2005/8/layout/cycle7"/>
    <dgm:cxn modelId="{CC104478-2EE6-4342-A408-599B3B2A2BE4}" type="presParOf" srcId="{2A8C818C-12BC-4CB5-BDE3-A0AAE98F424D}" destId="{5AB710D2-2A95-4D14-A008-BCBA3AEEDA28}" srcOrd="1" destOrd="0" presId="urn:microsoft.com/office/officeart/2005/8/layout/cycle7"/>
    <dgm:cxn modelId="{63D6FB8E-4C6F-4799-91DE-E7F170F1E58E}" type="presParOf" srcId="{5AB710D2-2A95-4D14-A008-BCBA3AEEDA28}" destId="{B7FAF903-0617-419F-A459-7A1ECF43471C}" srcOrd="0" destOrd="0" presId="urn:microsoft.com/office/officeart/2005/8/layout/cycle7"/>
    <dgm:cxn modelId="{47E63CC3-BA49-4B3C-9E6E-616C2A9C417A}" type="presParOf" srcId="{2A8C818C-12BC-4CB5-BDE3-A0AAE98F424D}" destId="{126A8376-F8F4-48BC-9622-913F3311D9DB}" srcOrd="2" destOrd="0" presId="urn:microsoft.com/office/officeart/2005/8/layout/cycle7"/>
    <dgm:cxn modelId="{3697DD88-0D86-447A-9872-8D1F2098C92B}" type="presParOf" srcId="{2A8C818C-12BC-4CB5-BDE3-A0AAE98F424D}" destId="{66B51318-8E3D-49C2-8701-805F1E03989C}" srcOrd="3" destOrd="0" presId="urn:microsoft.com/office/officeart/2005/8/layout/cycle7"/>
    <dgm:cxn modelId="{ED8CA1E8-E4C0-458C-82D4-D5F707458886}" type="presParOf" srcId="{66B51318-8E3D-49C2-8701-805F1E03989C}" destId="{699ACF19-9CF9-4149-A714-822CEA244FF7}" srcOrd="0" destOrd="0" presId="urn:microsoft.com/office/officeart/2005/8/layout/cycle7"/>
    <dgm:cxn modelId="{14CF14EC-358E-48CE-932D-60F7C45822A1}" type="presParOf" srcId="{2A8C818C-12BC-4CB5-BDE3-A0AAE98F424D}" destId="{CBA22934-D468-4C2D-88D7-20222D16B659}" srcOrd="4" destOrd="0" presId="urn:microsoft.com/office/officeart/2005/8/layout/cycle7"/>
    <dgm:cxn modelId="{0C6E09A3-BE8E-4C37-8BCD-AB45511A8D87}" type="presParOf" srcId="{2A8C818C-12BC-4CB5-BDE3-A0AAE98F424D}" destId="{A75EC560-16D7-4374-961D-092DA9B657E4}" srcOrd="5" destOrd="0" presId="urn:microsoft.com/office/officeart/2005/8/layout/cycle7"/>
    <dgm:cxn modelId="{9597A9BE-661E-405E-8A44-4AB35BBBE65F}" type="presParOf" srcId="{A75EC560-16D7-4374-961D-092DA9B657E4}" destId="{1F938FBC-33AD-478C-BF5C-F4250D08F57D}" srcOrd="0" destOrd="0" presId="urn:microsoft.com/office/officeart/2005/8/layout/cycle7"/>
    <dgm:cxn modelId="{A93E2543-7762-4276-8EDB-2D90B0C78E9E}" type="presParOf" srcId="{2A8C818C-12BC-4CB5-BDE3-A0AAE98F424D}" destId="{A322FB69-27C8-4094-A6E8-7A30D578B2F5}" srcOrd="6" destOrd="0" presId="urn:microsoft.com/office/officeart/2005/8/layout/cycle7"/>
    <dgm:cxn modelId="{974E5D04-E94C-47D8-9B5E-896CDE414F68}" type="presParOf" srcId="{2A8C818C-12BC-4CB5-BDE3-A0AAE98F424D}" destId="{C6749580-F2CC-4F2B-9321-05EE9787607A}" srcOrd="7" destOrd="0" presId="urn:microsoft.com/office/officeart/2005/8/layout/cycle7"/>
    <dgm:cxn modelId="{18572BF0-4348-47DC-A279-3E0DB35CA3EA}" type="presParOf" srcId="{C6749580-F2CC-4F2B-9321-05EE9787607A}" destId="{B2F78CD9-EFAB-4FE3-A1D4-9D6D667FD7E9}" srcOrd="0" destOrd="0" presId="urn:microsoft.com/office/officeart/2005/8/layout/cycle7"/>
    <dgm:cxn modelId="{3D5E2829-51C0-44A2-8492-449BBE9B2490}" type="presParOf" srcId="{2A8C818C-12BC-4CB5-BDE3-A0AAE98F424D}" destId="{CC942EEA-34CF-40CE-A2A3-C3022988F276}" srcOrd="8" destOrd="0" presId="urn:microsoft.com/office/officeart/2005/8/layout/cycle7"/>
    <dgm:cxn modelId="{43E3588F-4E17-48E1-B82B-0E3497E96671}" type="presParOf" srcId="{2A8C818C-12BC-4CB5-BDE3-A0AAE98F424D}" destId="{F6A23A41-C1D5-44BF-8E63-8E78468EF1EA}" srcOrd="9" destOrd="0" presId="urn:microsoft.com/office/officeart/2005/8/layout/cycle7"/>
    <dgm:cxn modelId="{AEA787DF-1059-4383-AEF2-D4C992D42BFC}" type="presParOf" srcId="{F6A23A41-C1D5-44BF-8E63-8E78468EF1EA}" destId="{77853636-CA83-4055-8676-BA33CBA348D2}" srcOrd="0" destOrd="0" presId="urn:microsoft.com/office/officeart/2005/8/layout/cycle7"/>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9B912F0-DF6B-4277-B9D8-5B1AC380D816}"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1C49D621-9CA0-4AD8-BE59-315083245E21}">
      <dgm:prSet phldrT="[Text]" custT="1"/>
      <dgm:spPr>
        <a:solidFill>
          <a:srgbClr val="FF0000"/>
        </a:solidFill>
      </dgm:spPr>
      <dgm:t>
        <a:bodyPr/>
        <a:lstStyle/>
        <a:p>
          <a:r>
            <a:rPr lang="en-US" sz="2800" dirty="0" smtClean="0"/>
            <a:t>solution</a:t>
          </a:r>
          <a:endParaRPr lang="en-US" sz="2800" dirty="0"/>
        </a:p>
      </dgm:t>
    </dgm:pt>
    <dgm:pt modelId="{010F3E35-CFE9-4F49-A6A3-C48C8C748A53}" cxnId="{345CB363-B671-420F-893A-8D9FD1E3447C}" type="parTrans">
      <dgm:prSet/>
      <dgm:spPr/>
      <dgm:t>
        <a:bodyPr/>
        <a:lstStyle/>
        <a:p>
          <a:endParaRPr lang="en-US"/>
        </a:p>
      </dgm:t>
    </dgm:pt>
    <dgm:pt modelId="{140A1017-3573-4375-9D86-6CB1EF9BFE7D}" cxnId="{345CB363-B671-420F-893A-8D9FD1E3447C}" type="sibTrans">
      <dgm:prSet/>
      <dgm:spPr/>
      <dgm:t>
        <a:bodyPr/>
        <a:lstStyle/>
        <a:p>
          <a:endParaRPr lang="en-US"/>
        </a:p>
      </dgm:t>
    </dgm:pt>
    <dgm:pt modelId="{502A49D5-9FE0-4D7C-8E8D-B06E0C96568D}">
      <dgm:prSet phldrT="[Text]"/>
      <dgm:spPr/>
      <dgm:t>
        <a:bodyPr/>
        <a:lstStyle/>
        <a:p>
          <a:r>
            <a:rPr lang="en-US" dirty="0" smtClean="0"/>
            <a:t>1</a:t>
          </a:r>
          <a:endParaRPr lang="en-US" dirty="0"/>
        </a:p>
      </dgm:t>
    </dgm:pt>
    <dgm:pt modelId="{8DE1FA11-151F-474C-8AF3-902F01C95583}" cxnId="{DC7FA7D8-02A8-4A40-A125-A0FBB78EA45C}" type="parTrans">
      <dgm:prSet/>
      <dgm:spPr/>
      <dgm:t>
        <a:bodyPr/>
        <a:lstStyle/>
        <a:p>
          <a:endParaRPr lang="en-US"/>
        </a:p>
      </dgm:t>
    </dgm:pt>
    <dgm:pt modelId="{11C5F20E-DD83-46EB-B3E9-D940CF309D55}" cxnId="{DC7FA7D8-02A8-4A40-A125-A0FBB78EA45C}" type="sibTrans">
      <dgm:prSet/>
      <dgm:spPr/>
      <dgm:t>
        <a:bodyPr/>
        <a:lstStyle/>
        <a:p>
          <a:endParaRPr lang="en-US"/>
        </a:p>
      </dgm:t>
    </dgm:pt>
    <dgm:pt modelId="{5D7228F0-6882-435B-AD1F-5B5038F4EB2A}">
      <dgm:prSet phldrT="[Text]"/>
      <dgm:spPr/>
      <dgm:t>
        <a:bodyPr/>
        <a:lstStyle/>
        <a:p>
          <a:r>
            <a:rPr lang="en-US" dirty="0" smtClean="0"/>
            <a:t>2</a:t>
          </a:r>
          <a:endParaRPr lang="en-US" dirty="0"/>
        </a:p>
      </dgm:t>
    </dgm:pt>
    <dgm:pt modelId="{5CFC0E2C-60FF-4776-AFE3-14609F8FA9DE}" cxnId="{C2DA3D43-5C8F-43CA-8185-43855A2E7C09}" type="parTrans">
      <dgm:prSet/>
      <dgm:spPr/>
      <dgm:t>
        <a:bodyPr/>
        <a:lstStyle/>
        <a:p>
          <a:endParaRPr lang="en-US"/>
        </a:p>
      </dgm:t>
    </dgm:pt>
    <dgm:pt modelId="{C4C384ED-CF38-4301-81F2-B6BB08871FCC}" cxnId="{C2DA3D43-5C8F-43CA-8185-43855A2E7C09}" type="sibTrans">
      <dgm:prSet/>
      <dgm:spPr/>
      <dgm:t>
        <a:bodyPr/>
        <a:lstStyle/>
        <a:p>
          <a:endParaRPr lang="en-US"/>
        </a:p>
      </dgm:t>
    </dgm:pt>
    <dgm:pt modelId="{F318E422-4FAB-48AD-B7FE-2800F7E3E483}">
      <dgm:prSet phldrT="[Text]" custT="1"/>
      <dgm:spPr>
        <a:solidFill>
          <a:srgbClr val="00B0F0"/>
        </a:solidFill>
      </dgm:spPr>
      <dgm:t>
        <a:bodyPr/>
        <a:lstStyle/>
        <a:p>
          <a:r>
            <a:rPr lang="en-US" sz="2800" dirty="0" smtClean="0"/>
            <a:t>solution</a:t>
          </a:r>
          <a:endParaRPr lang="en-US" sz="2800" dirty="0"/>
        </a:p>
      </dgm:t>
    </dgm:pt>
    <dgm:pt modelId="{BD0B0CD8-E65E-477C-93D4-A26A808237D4}" cxnId="{88AF0537-407B-4B95-BCD9-FEB07E71EEF2}" type="parTrans">
      <dgm:prSet/>
      <dgm:spPr/>
      <dgm:t>
        <a:bodyPr/>
        <a:lstStyle/>
        <a:p>
          <a:endParaRPr lang="en-US"/>
        </a:p>
      </dgm:t>
    </dgm:pt>
    <dgm:pt modelId="{D6395409-73F2-4697-A0DE-D226E66C3B0D}" cxnId="{88AF0537-407B-4B95-BCD9-FEB07E71EEF2}" type="sibTrans">
      <dgm:prSet/>
      <dgm:spPr/>
      <dgm:t>
        <a:bodyPr/>
        <a:lstStyle/>
        <a:p>
          <a:endParaRPr lang="en-US"/>
        </a:p>
      </dgm:t>
    </dgm:pt>
    <dgm:pt modelId="{369AE52C-1827-4176-B11B-F390C234C283}">
      <dgm:prSet phldrT="[Text]"/>
      <dgm:spPr/>
      <dgm:t>
        <a:bodyPr/>
        <a:lstStyle/>
        <a:p>
          <a:r>
            <a:rPr lang="en-US" dirty="0" smtClean="0"/>
            <a:t>1</a:t>
          </a:r>
          <a:endParaRPr lang="en-US" dirty="0"/>
        </a:p>
      </dgm:t>
    </dgm:pt>
    <dgm:pt modelId="{1F57D4E9-924C-4A31-8F6A-1ED0F4779790}" cxnId="{FCE3B0D8-F511-4EE9-8DEF-1BD970E8F946}" type="parTrans">
      <dgm:prSet/>
      <dgm:spPr/>
      <dgm:t>
        <a:bodyPr/>
        <a:lstStyle/>
        <a:p>
          <a:endParaRPr lang="en-US"/>
        </a:p>
      </dgm:t>
    </dgm:pt>
    <dgm:pt modelId="{AFA7093B-4999-48B4-975F-893CC8753721}" cxnId="{FCE3B0D8-F511-4EE9-8DEF-1BD970E8F946}" type="sibTrans">
      <dgm:prSet/>
      <dgm:spPr/>
      <dgm:t>
        <a:bodyPr/>
        <a:lstStyle/>
        <a:p>
          <a:endParaRPr lang="en-US"/>
        </a:p>
      </dgm:t>
    </dgm:pt>
    <dgm:pt modelId="{E2A4F4CD-A22D-4B09-9A73-AFE6001C3314}">
      <dgm:prSet phldrT="[Text]"/>
      <dgm:spPr/>
      <dgm:t>
        <a:bodyPr/>
        <a:lstStyle/>
        <a:p>
          <a:r>
            <a:rPr lang="en-US" dirty="0" smtClean="0"/>
            <a:t>2</a:t>
          </a:r>
          <a:endParaRPr lang="en-US" dirty="0"/>
        </a:p>
      </dgm:t>
    </dgm:pt>
    <dgm:pt modelId="{B5852E10-8B53-4F26-8FA0-7C3688B9CA01}" cxnId="{AEB22295-6B0F-466E-8CA7-DC249F9A9AD1}" type="parTrans">
      <dgm:prSet/>
      <dgm:spPr/>
      <dgm:t>
        <a:bodyPr/>
        <a:lstStyle/>
        <a:p>
          <a:endParaRPr lang="en-US"/>
        </a:p>
      </dgm:t>
    </dgm:pt>
    <dgm:pt modelId="{8D1A6EEB-6278-4894-B1F0-8E5677158675}" cxnId="{AEB22295-6B0F-466E-8CA7-DC249F9A9AD1}" type="sibTrans">
      <dgm:prSet/>
      <dgm:spPr/>
      <dgm:t>
        <a:bodyPr/>
        <a:lstStyle/>
        <a:p>
          <a:endParaRPr lang="en-US"/>
        </a:p>
      </dgm:t>
    </dgm:pt>
    <dgm:pt modelId="{E2725BC8-422D-4EDA-8317-6D756392843E}">
      <dgm:prSet phldrT="[Text]" custT="1"/>
      <dgm:spPr>
        <a:solidFill>
          <a:srgbClr val="FFFF00"/>
        </a:solidFill>
      </dgm:spPr>
      <dgm:t>
        <a:bodyPr/>
        <a:lstStyle/>
        <a:p>
          <a:r>
            <a:rPr lang="en-US" sz="2800" dirty="0" smtClean="0">
              <a:solidFill>
                <a:srgbClr val="FF0000"/>
              </a:solidFill>
            </a:rPr>
            <a:t>solution</a:t>
          </a:r>
          <a:endParaRPr lang="en-US" sz="2800" dirty="0">
            <a:solidFill>
              <a:srgbClr val="FF0000"/>
            </a:solidFill>
          </a:endParaRPr>
        </a:p>
      </dgm:t>
    </dgm:pt>
    <dgm:pt modelId="{5442F86D-6744-4802-A3F6-0E3D0F7CFC71}" cxnId="{77F74992-E675-4D2E-8B14-AC8E5C1FB5E1}" type="parTrans">
      <dgm:prSet/>
      <dgm:spPr/>
      <dgm:t>
        <a:bodyPr/>
        <a:lstStyle/>
        <a:p>
          <a:endParaRPr lang="en-US"/>
        </a:p>
      </dgm:t>
    </dgm:pt>
    <dgm:pt modelId="{3DB5D8DD-3C5E-49FE-B623-0A7E92D4C4B5}" cxnId="{77F74992-E675-4D2E-8B14-AC8E5C1FB5E1}" type="sibTrans">
      <dgm:prSet/>
      <dgm:spPr/>
      <dgm:t>
        <a:bodyPr/>
        <a:lstStyle/>
        <a:p>
          <a:endParaRPr lang="en-US"/>
        </a:p>
      </dgm:t>
    </dgm:pt>
    <dgm:pt modelId="{563B8978-F658-40D9-9DC7-EF5BD4850BC7}">
      <dgm:prSet phldrT="[Text]"/>
      <dgm:spPr/>
      <dgm:t>
        <a:bodyPr/>
        <a:lstStyle/>
        <a:p>
          <a:r>
            <a:rPr lang="en-US" dirty="0" smtClean="0"/>
            <a:t>1</a:t>
          </a:r>
          <a:endParaRPr lang="en-US" dirty="0"/>
        </a:p>
      </dgm:t>
    </dgm:pt>
    <dgm:pt modelId="{C54B65E8-8559-4113-A068-14EB3AF73E41}" cxnId="{48DF6909-CEBC-4293-B348-78D034663CDC}" type="parTrans">
      <dgm:prSet/>
      <dgm:spPr/>
      <dgm:t>
        <a:bodyPr/>
        <a:lstStyle/>
        <a:p>
          <a:endParaRPr lang="en-US"/>
        </a:p>
      </dgm:t>
    </dgm:pt>
    <dgm:pt modelId="{60E767A6-9B2D-4B1D-9FC4-388D5979F272}" cxnId="{48DF6909-CEBC-4293-B348-78D034663CDC}" type="sibTrans">
      <dgm:prSet/>
      <dgm:spPr/>
      <dgm:t>
        <a:bodyPr/>
        <a:lstStyle/>
        <a:p>
          <a:endParaRPr lang="en-US"/>
        </a:p>
      </dgm:t>
    </dgm:pt>
    <dgm:pt modelId="{D3453D4C-2B75-4070-AA7F-F30D3166B9FC}">
      <dgm:prSet phldrT="[Text]"/>
      <dgm:spPr/>
      <dgm:t>
        <a:bodyPr/>
        <a:lstStyle/>
        <a:p>
          <a:r>
            <a:rPr lang="en-US" dirty="0" smtClean="0"/>
            <a:t>2</a:t>
          </a:r>
          <a:endParaRPr lang="en-US" dirty="0"/>
        </a:p>
      </dgm:t>
    </dgm:pt>
    <dgm:pt modelId="{EDFC598B-BE6B-40D2-81B8-E44A695BA3B7}" cxnId="{689B4830-4F53-466B-98C5-EBB12EBFF945}" type="parTrans">
      <dgm:prSet/>
      <dgm:spPr/>
      <dgm:t>
        <a:bodyPr/>
        <a:lstStyle/>
        <a:p>
          <a:endParaRPr lang="en-US"/>
        </a:p>
      </dgm:t>
    </dgm:pt>
    <dgm:pt modelId="{7FCB9CC4-C166-4464-9394-23F0E86171D4}" cxnId="{689B4830-4F53-466B-98C5-EBB12EBFF945}" type="sibTrans">
      <dgm:prSet/>
      <dgm:spPr/>
      <dgm:t>
        <a:bodyPr/>
        <a:lstStyle/>
        <a:p>
          <a:endParaRPr lang="en-US"/>
        </a:p>
      </dgm:t>
    </dgm:pt>
    <dgm:pt modelId="{E5788370-57F1-4510-8AB8-9F68B03C71CE}" type="pres">
      <dgm:prSet presAssocID="{89B912F0-DF6B-4277-B9D8-5B1AC380D816}" presName="composite" presStyleCnt="0">
        <dgm:presLayoutVars>
          <dgm:chMax val="5"/>
          <dgm:dir/>
          <dgm:animLvl val="ctr"/>
          <dgm:resizeHandles val="exact"/>
        </dgm:presLayoutVars>
      </dgm:prSet>
      <dgm:spPr/>
      <dgm:t>
        <a:bodyPr/>
        <a:lstStyle/>
        <a:p>
          <a:endParaRPr lang="en-US"/>
        </a:p>
      </dgm:t>
    </dgm:pt>
    <dgm:pt modelId="{8095970A-AE09-4A45-B8C5-6C155B4056F4}" type="pres">
      <dgm:prSet presAssocID="{89B912F0-DF6B-4277-B9D8-5B1AC380D816}" presName="cycle" presStyleCnt="0"/>
      <dgm:spPr/>
    </dgm:pt>
    <dgm:pt modelId="{E6F7FABD-CB0D-444A-97E3-8A0A2C31D6D8}" type="pres">
      <dgm:prSet presAssocID="{89B912F0-DF6B-4277-B9D8-5B1AC380D816}" presName="centerShape" presStyleCnt="0"/>
      <dgm:spPr/>
    </dgm:pt>
    <dgm:pt modelId="{43B8DDF0-4C77-41B6-A019-64E767A997AC}" type="pres">
      <dgm:prSet presAssocID="{89B912F0-DF6B-4277-B9D8-5B1AC380D816}" presName="connSite" presStyleLbl="node1" presStyleIdx="0" presStyleCnt="4"/>
      <dgm:spPr/>
    </dgm:pt>
    <dgm:pt modelId="{B656D8BF-6B87-4A99-9B59-5899DDCAE51B}" type="pres">
      <dgm:prSet presAssocID="{89B912F0-DF6B-4277-B9D8-5B1AC380D816}" presName="visible" presStyleLbl="node1" presStyleIdx="0" presStyleCnt="4"/>
      <dgm:spPr/>
    </dgm:pt>
    <dgm:pt modelId="{C20CD2F4-9C41-4A92-AA3E-1B21F05AA094}" type="pres">
      <dgm:prSet presAssocID="{010F3E35-CFE9-4F49-A6A3-C48C8C748A53}" presName="Name25" presStyleLbl="parChTrans1D1" presStyleIdx="0" presStyleCnt="3"/>
      <dgm:spPr/>
      <dgm:t>
        <a:bodyPr/>
        <a:lstStyle/>
        <a:p>
          <a:endParaRPr lang="en-US"/>
        </a:p>
      </dgm:t>
    </dgm:pt>
    <dgm:pt modelId="{68168172-95F6-4362-9A3E-766FB59666E9}" type="pres">
      <dgm:prSet presAssocID="{1C49D621-9CA0-4AD8-BE59-315083245E21}" presName="node" presStyleCnt="0"/>
      <dgm:spPr/>
    </dgm:pt>
    <dgm:pt modelId="{952789C7-AB3D-46FB-B09A-07DAC4C2A1C6}" type="pres">
      <dgm:prSet presAssocID="{1C49D621-9CA0-4AD8-BE59-315083245E21}" presName="parentNode" presStyleLbl="node1" presStyleIdx="1" presStyleCnt="4" custScaleX="131197">
        <dgm:presLayoutVars>
          <dgm:chMax val="1"/>
          <dgm:bulletEnabled val="1"/>
        </dgm:presLayoutVars>
      </dgm:prSet>
      <dgm:spPr/>
      <dgm:t>
        <a:bodyPr/>
        <a:lstStyle/>
        <a:p>
          <a:endParaRPr lang="en-US"/>
        </a:p>
      </dgm:t>
    </dgm:pt>
    <dgm:pt modelId="{D68F01A9-FC62-47EA-B0D6-8DEF511AEE41}" type="pres">
      <dgm:prSet presAssocID="{1C49D621-9CA0-4AD8-BE59-315083245E21}" presName="childNode" presStyleLbl="revTx" presStyleIdx="0" presStyleCnt="3">
        <dgm:presLayoutVars>
          <dgm:bulletEnabled val="1"/>
        </dgm:presLayoutVars>
      </dgm:prSet>
      <dgm:spPr/>
      <dgm:t>
        <a:bodyPr/>
        <a:lstStyle/>
        <a:p>
          <a:endParaRPr lang="en-US"/>
        </a:p>
      </dgm:t>
    </dgm:pt>
    <dgm:pt modelId="{6F05C93E-408C-4D1A-9638-DAA6D27035FC}" type="pres">
      <dgm:prSet presAssocID="{BD0B0CD8-E65E-477C-93D4-A26A808237D4}" presName="Name25" presStyleLbl="parChTrans1D1" presStyleIdx="1" presStyleCnt="3"/>
      <dgm:spPr/>
      <dgm:t>
        <a:bodyPr/>
        <a:lstStyle/>
        <a:p>
          <a:endParaRPr lang="en-US"/>
        </a:p>
      </dgm:t>
    </dgm:pt>
    <dgm:pt modelId="{9895D080-C7BF-414E-8D70-F1615A76265E}" type="pres">
      <dgm:prSet presAssocID="{F318E422-4FAB-48AD-B7FE-2800F7E3E483}" presName="node" presStyleCnt="0"/>
      <dgm:spPr/>
    </dgm:pt>
    <dgm:pt modelId="{A4D24103-928A-4FC7-BDD0-1EEE95A26F7F}" type="pres">
      <dgm:prSet presAssocID="{F318E422-4FAB-48AD-B7FE-2800F7E3E483}" presName="parentNode" presStyleLbl="node1" presStyleIdx="2" presStyleCnt="4" custScaleX="121993" custLinFactNeighborX="-5087" custLinFactNeighborY="-6655">
        <dgm:presLayoutVars>
          <dgm:chMax val="1"/>
          <dgm:bulletEnabled val="1"/>
        </dgm:presLayoutVars>
      </dgm:prSet>
      <dgm:spPr/>
      <dgm:t>
        <a:bodyPr/>
        <a:lstStyle/>
        <a:p>
          <a:endParaRPr lang="en-US"/>
        </a:p>
      </dgm:t>
    </dgm:pt>
    <dgm:pt modelId="{E4518B96-0544-4A92-9E24-98718A725DF7}" type="pres">
      <dgm:prSet presAssocID="{F318E422-4FAB-48AD-B7FE-2800F7E3E483}" presName="childNode" presStyleLbl="revTx" presStyleIdx="1" presStyleCnt="3">
        <dgm:presLayoutVars>
          <dgm:bulletEnabled val="1"/>
        </dgm:presLayoutVars>
      </dgm:prSet>
      <dgm:spPr/>
      <dgm:t>
        <a:bodyPr/>
        <a:lstStyle/>
        <a:p>
          <a:endParaRPr lang="en-US"/>
        </a:p>
      </dgm:t>
    </dgm:pt>
    <dgm:pt modelId="{97412AFC-D945-4F07-8DE4-70C37019E616}" type="pres">
      <dgm:prSet presAssocID="{5442F86D-6744-4802-A3F6-0E3D0F7CFC71}" presName="Name25" presStyleLbl="parChTrans1D1" presStyleIdx="2" presStyleCnt="3"/>
      <dgm:spPr/>
      <dgm:t>
        <a:bodyPr/>
        <a:lstStyle/>
        <a:p>
          <a:endParaRPr lang="en-US"/>
        </a:p>
      </dgm:t>
    </dgm:pt>
    <dgm:pt modelId="{D42D3984-CFF7-4928-8211-111913802B34}" type="pres">
      <dgm:prSet presAssocID="{E2725BC8-422D-4EDA-8317-6D756392843E}" presName="node" presStyleCnt="0"/>
      <dgm:spPr/>
    </dgm:pt>
    <dgm:pt modelId="{B2B97552-DC0E-4FB9-8717-C5F65EACDAC7}" type="pres">
      <dgm:prSet presAssocID="{E2725BC8-422D-4EDA-8317-6D756392843E}" presName="parentNode" presStyleLbl="node1" presStyleIdx="3" presStyleCnt="4" custScaleX="156627" custLinFactNeighborX="11814" custLinFactNeighborY="-13185">
        <dgm:presLayoutVars>
          <dgm:chMax val="1"/>
          <dgm:bulletEnabled val="1"/>
        </dgm:presLayoutVars>
      </dgm:prSet>
      <dgm:spPr/>
      <dgm:t>
        <a:bodyPr/>
        <a:lstStyle/>
        <a:p>
          <a:endParaRPr lang="en-US"/>
        </a:p>
      </dgm:t>
    </dgm:pt>
    <dgm:pt modelId="{CE3C0E4E-4ABA-442D-BE64-7C6C884281A7}" type="pres">
      <dgm:prSet presAssocID="{E2725BC8-422D-4EDA-8317-6D756392843E}" presName="childNode" presStyleLbl="revTx" presStyleIdx="2" presStyleCnt="3">
        <dgm:presLayoutVars>
          <dgm:bulletEnabled val="1"/>
        </dgm:presLayoutVars>
      </dgm:prSet>
      <dgm:spPr/>
      <dgm:t>
        <a:bodyPr/>
        <a:lstStyle/>
        <a:p>
          <a:endParaRPr lang="en-US"/>
        </a:p>
      </dgm:t>
    </dgm:pt>
  </dgm:ptLst>
  <dgm:cxnLst>
    <dgm:cxn modelId="{607D0420-543D-4725-86B0-077D57CFA4ED}" type="presOf" srcId="{E2725BC8-422D-4EDA-8317-6D756392843E}" destId="{B2B97552-DC0E-4FB9-8717-C5F65EACDAC7}" srcOrd="0" destOrd="0" presId="urn:microsoft.com/office/officeart/2005/8/layout/radial2"/>
    <dgm:cxn modelId="{E307F28E-6B43-4293-8C18-0779286C48F9}" type="presOf" srcId="{F318E422-4FAB-48AD-B7FE-2800F7E3E483}" destId="{A4D24103-928A-4FC7-BDD0-1EEE95A26F7F}" srcOrd="0" destOrd="0" presId="urn:microsoft.com/office/officeart/2005/8/layout/radial2"/>
    <dgm:cxn modelId="{C848E56D-4395-43E3-A2D8-8E2B377AFEBF}" type="presOf" srcId="{5D7228F0-6882-435B-AD1F-5B5038F4EB2A}" destId="{D68F01A9-FC62-47EA-B0D6-8DEF511AEE41}" srcOrd="0" destOrd="1" presId="urn:microsoft.com/office/officeart/2005/8/layout/radial2"/>
    <dgm:cxn modelId="{CA98BB29-B35C-4838-A9AD-309E5FA52A04}" type="presOf" srcId="{5442F86D-6744-4802-A3F6-0E3D0F7CFC71}" destId="{97412AFC-D945-4F07-8DE4-70C37019E616}" srcOrd="0" destOrd="0" presId="urn:microsoft.com/office/officeart/2005/8/layout/radial2"/>
    <dgm:cxn modelId="{FCE3B0D8-F511-4EE9-8DEF-1BD970E8F946}" srcId="{F318E422-4FAB-48AD-B7FE-2800F7E3E483}" destId="{369AE52C-1827-4176-B11B-F390C234C283}" srcOrd="0" destOrd="0" parTransId="{1F57D4E9-924C-4A31-8F6A-1ED0F4779790}" sibTransId="{AFA7093B-4999-48B4-975F-893CC8753721}"/>
    <dgm:cxn modelId="{77F74992-E675-4D2E-8B14-AC8E5C1FB5E1}" srcId="{89B912F0-DF6B-4277-B9D8-5B1AC380D816}" destId="{E2725BC8-422D-4EDA-8317-6D756392843E}" srcOrd="2" destOrd="0" parTransId="{5442F86D-6744-4802-A3F6-0E3D0F7CFC71}" sibTransId="{3DB5D8DD-3C5E-49FE-B623-0A7E92D4C4B5}"/>
    <dgm:cxn modelId="{D882B8F8-100B-4292-8264-DE6882593DCF}" type="presOf" srcId="{010F3E35-CFE9-4F49-A6A3-C48C8C748A53}" destId="{C20CD2F4-9C41-4A92-AA3E-1B21F05AA094}" srcOrd="0" destOrd="0" presId="urn:microsoft.com/office/officeart/2005/8/layout/radial2"/>
    <dgm:cxn modelId="{2D530957-677F-40D5-9C64-973B5C83C42A}" type="presOf" srcId="{E2A4F4CD-A22D-4B09-9A73-AFE6001C3314}" destId="{E4518B96-0544-4A92-9E24-98718A725DF7}" srcOrd="0" destOrd="1" presId="urn:microsoft.com/office/officeart/2005/8/layout/radial2"/>
    <dgm:cxn modelId="{D0B97E5B-049E-4B6A-AB69-500FE2581D66}" type="presOf" srcId="{1C49D621-9CA0-4AD8-BE59-315083245E21}" destId="{952789C7-AB3D-46FB-B09A-07DAC4C2A1C6}" srcOrd="0" destOrd="0" presId="urn:microsoft.com/office/officeart/2005/8/layout/radial2"/>
    <dgm:cxn modelId="{689B4830-4F53-466B-98C5-EBB12EBFF945}" srcId="{E2725BC8-422D-4EDA-8317-6D756392843E}" destId="{D3453D4C-2B75-4070-AA7F-F30D3166B9FC}" srcOrd="1" destOrd="0" parTransId="{EDFC598B-BE6B-40D2-81B8-E44A695BA3B7}" sibTransId="{7FCB9CC4-C166-4464-9394-23F0E86171D4}"/>
    <dgm:cxn modelId="{AD6A47F8-4422-4AF3-B532-AB31BDEEFC4A}" type="presOf" srcId="{369AE52C-1827-4176-B11B-F390C234C283}" destId="{E4518B96-0544-4A92-9E24-98718A725DF7}" srcOrd="0" destOrd="0" presId="urn:microsoft.com/office/officeart/2005/8/layout/radial2"/>
    <dgm:cxn modelId="{AA2BCF98-5345-4A41-ADD1-20D3BD3EC6CF}" type="presOf" srcId="{D3453D4C-2B75-4070-AA7F-F30D3166B9FC}" destId="{CE3C0E4E-4ABA-442D-BE64-7C6C884281A7}" srcOrd="0" destOrd="1" presId="urn:microsoft.com/office/officeart/2005/8/layout/radial2"/>
    <dgm:cxn modelId="{88AF0537-407B-4B95-BCD9-FEB07E71EEF2}" srcId="{89B912F0-DF6B-4277-B9D8-5B1AC380D816}" destId="{F318E422-4FAB-48AD-B7FE-2800F7E3E483}" srcOrd="1" destOrd="0" parTransId="{BD0B0CD8-E65E-477C-93D4-A26A808237D4}" sibTransId="{D6395409-73F2-4697-A0DE-D226E66C3B0D}"/>
    <dgm:cxn modelId="{DC7FA7D8-02A8-4A40-A125-A0FBB78EA45C}" srcId="{1C49D621-9CA0-4AD8-BE59-315083245E21}" destId="{502A49D5-9FE0-4D7C-8E8D-B06E0C96568D}" srcOrd="0" destOrd="0" parTransId="{8DE1FA11-151F-474C-8AF3-902F01C95583}" sibTransId="{11C5F20E-DD83-46EB-B3E9-D940CF309D55}"/>
    <dgm:cxn modelId="{008EBACD-921E-49C3-BA19-4B21D3AC7359}" type="presOf" srcId="{89B912F0-DF6B-4277-B9D8-5B1AC380D816}" destId="{E5788370-57F1-4510-8AB8-9F68B03C71CE}" srcOrd="0" destOrd="0" presId="urn:microsoft.com/office/officeart/2005/8/layout/radial2"/>
    <dgm:cxn modelId="{45B78391-B2DB-499B-A06B-71A2C7BB5348}" type="presOf" srcId="{BD0B0CD8-E65E-477C-93D4-A26A808237D4}" destId="{6F05C93E-408C-4D1A-9638-DAA6D27035FC}" srcOrd="0" destOrd="0" presId="urn:microsoft.com/office/officeart/2005/8/layout/radial2"/>
    <dgm:cxn modelId="{345CB363-B671-420F-893A-8D9FD1E3447C}" srcId="{89B912F0-DF6B-4277-B9D8-5B1AC380D816}" destId="{1C49D621-9CA0-4AD8-BE59-315083245E21}" srcOrd="0" destOrd="0" parTransId="{010F3E35-CFE9-4F49-A6A3-C48C8C748A53}" sibTransId="{140A1017-3573-4375-9D86-6CB1EF9BFE7D}"/>
    <dgm:cxn modelId="{9C037A9C-96FF-43FA-B24B-5E36479F9ACE}" type="presOf" srcId="{502A49D5-9FE0-4D7C-8E8D-B06E0C96568D}" destId="{D68F01A9-FC62-47EA-B0D6-8DEF511AEE41}" srcOrd="0" destOrd="0" presId="urn:microsoft.com/office/officeart/2005/8/layout/radial2"/>
    <dgm:cxn modelId="{48DF6909-CEBC-4293-B348-78D034663CDC}" srcId="{E2725BC8-422D-4EDA-8317-6D756392843E}" destId="{563B8978-F658-40D9-9DC7-EF5BD4850BC7}" srcOrd="0" destOrd="0" parTransId="{C54B65E8-8559-4113-A068-14EB3AF73E41}" sibTransId="{60E767A6-9B2D-4B1D-9FC4-388D5979F272}"/>
    <dgm:cxn modelId="{3B06C4DF-7D7C-4F79-B2EA-006CBA638F29}" type="presOf" srcId="{563B8978-F658-40D9-9DC7-EF5BD4850BC7}" destId="{CE3C0E4E-4ABA-442D-BE64-7C6C884281A7}" srcOrd="0" destOrd="0" presId="urn:microsoft.com/office/officeart/2005/8/layout/radial2"/>
    <dgm:cxn modelId="{C2DA3D43-5C8F-43CA-8185-43855A2E7C09}" srcId="{1C49D621-9CA0-4AD8-BE59-315083245E21}" destId="{5D7228F0-6882-435B-AD1F-5B5038F4EB2A}" srcOrd="1" destOrd="0" parTransId="{5CFC0E2C-60FF-4776-AFE3-14609F8FA9DE}" sibTransId="{C4C384ED-CF38-4301-81F2-B6BB08871FCC}"/>
    <dgm:cxn modelId="{AEB22295-6B0F-466E-8CA7-DC249F9A9AD1}" srcId="{F318E422-4FAB-48AD-B7FE-2800F7E3E483}" destId="{E2A4F4CD-A22D-4B09-9A73-AFE6001C3314}" srcOrd="1" destOrd="0" parTransId="{B5852E10-8B53-4F26-8FA0-7C3688B9CA01}" sibTransId="{8D1A6EEB-6278-4894-B1F0-8E5677158675}"/>
    <dgm:cxn modelId="{06C53790-E168-4109-BD39-BB66511E0F0F}" type="presParOf" srcId="{E5788370-57F1-4510-8AB8-9F68B03C71CE}" destId="{8095970A-AE09-4A45-B8C5-6C155B4056F4}" srcOrd="0" destOrd="0" presId="urn:microsoft.com/office/officeart/2005/8/layout/radial2"/>
    <dgm:cxn modelId="{7CD8DCEE-DD2D-4378-B70A-C8CB9AEE6388}" type="presParOf" srcId="{8095970A-AE09-4A45-B8C5-6C155B4056F4}" destId="{E6F7FABD-CB0D-444A-97E3-8A0A2C31D6D8}" srcOrd="0" destOrd="0" presId="urn:microsoft.com/office/officeart/2005/8/layout/radial2"/>
    <dgm:cxn modelId="{6B542840-E184-4811-9279-2286863EF710}" type="presParOf" srcId="{E6F7FABD-CB0D-444A-97E3-8A0A2C31D6D8}" destId="{43B8DDF0-4C77-41B6-A019-64E767A997AC}" srcOrd="0" destOrd="0" presId="urn:microsoft.com/office/officeart/2005/8/layout/radial2"/>
    <dgm:cxn modelId="{81126FF6-1410-4E00-A3BA-D1BE56BD3B43}" type="presParOf" srcId="{E6F7FABD-CB0D-444A-97E3-8A0A2C31D6D8}" destId="{B656D8BF-6B87-4A99-9B59-5899DDCAE51B}" srcOrd="1" destOrd="0" presId="urn:microsoft.com/office/officeart/2005/8/layout/radial2"/>
    <dgm:cxn modelId="{7A725F48-84AE-461C-8678-0CC67F8D86A1}" type="presParOf" srcId="{8095970A-AE09-4A45-B8C5-6C155B4056F4}" destId="{C20CD2F4-9C41-4A92-AA3E-1B21F05AA094}" srcOrd="1" destOrd="0" presId="urn:microsoft.com/office/officeart/2005/8/layout/radial2"/>
    <dgm:cxn modelId="{01604EB9-AD88-4D89-9FB8-33F3258992FB}" type="presParOf" srcId="{8095970A-AE09-4A45-B8C5-6C155B4056F4}" destId="{68168172-95F6-4362-9A3E-766FB59666E9}" srcOrd="2" destOrd="0" presId="urn:microsoft.com/office/officeart/2005/8/layout/radial2"/>
    <dgm:cxn modelId="{D826E8B0-EF5E-4C1F-9057-A0F6F32C8F3F}" type="presParOf" srcId="{68168172-95F6-4362-9A3E-766FB59666E9}" destId="{952789C7-AB3D-46FB-B09A-07DAC4C2A1C6}" srcOrd="0" destOrd="0" presId="urn:microsoft.com/office/officeart/2005/8/layout/radial2"/>
    <dgm:cxn modelId="{855D18AC-F92F-43B3-A753-D275862930B2}" type="presParOf" srcId="{68168172-95F6-4362-9A3E-766FB59666E9}" destId="{D68F01A9-FC62-47EA-B0D6-8DEF511AEE41}" srcOrd="1" destOrd="0" presId="urn:microsoft.com/office/officeart/2005/8/layout/radial2"/>
    <dgm:cxn modelId="{ACB8179F-1AC3-4FAF-94A1-6D1D2085A7EE}" type="presParOf" srcId="{8095970A-AE09-4A45-B8C5-6C155B4056F4}" destId="{6F05C93E-408C-4D1A-9638-DAA6D27035FC}" srcOrd="3" destOrd="0" presId="urn:microsoft.com/office/officeart/2005/8/layout/radial2"/>
    <dgm:cxn modelId="{0364DAC2-D74E-480E-9015-D1981430704D}" type="presParOf" srcId="{8095970A-AE09-4A45-B8C5-6C155B4056F4}" destId="{9895D080-C7BF-414E-8D70-F1615A76265E}" srcOrd="4" destOrd="0" presId="urn:microsoft.com/office/officeart/2005/8/layout/radial2"/>
    <dgm:cxn modelId="{22CEF9EB-A3CE-46AF-A2AC-1BB5D69B7B16}" type="presParOf" srcId="{9895D080-C7BF-414E-8D70-F1615A76265E}" destId="{A4D24103-928A-4FC7-BDD0-1EEE95A26F7F}" srcOrd="0" destOrd="0" presId="urn:microsoft.com/office/officeart/2005/8/layout/radial2"/>
    <dgm:cxn modelId="{283FC2E6-A32E-4630-AC8D-2A61AA2B608C}" type="presParOf" srcId="{9895D080-C7BF-414E-8D70-F1615A76265E}" destId="{E4518B96-0544-4A92-9E24-98718A725DF7}" srcOrd="1" destOrd="0" presId="urn:microsoft.com/office/officeart/2005/8/layout/radial2"/>
    <dgm:cxn modelId="{116FB5E8-E0AB-47D4-92C1-F1E79CAD6B6B}" type="presParOf" srcId="{8095970A-AE09-4A45-B8C5-6C155B4056F4}" destId="{97412AFC-D945-4F07-8DE4-70C37019E616}" srcOrd="5" destOrd="0" presId="urn:microsoft.com/office/officeart/2005/8/layout/radial2"/>
    <dgm:cxn modelId="{7EBEA447-7CAF-40DB-B6D7-A5DCCDA1A766}" type="presParOf" srcId="{8095970A-AE09-4A45-B8C5-6C155B4056F4}" destId="{D42D3984-CFF7-4928-8211-111913802B34}" srcOrd="6" destOrd="0" presId="urn:microsoft.com/office/officeart/2005/8/layout/radial2"/>
    <dgm:cxn modelId="{9B65E684-2E47-47F8-A3BA-B088CC6E5EEA}" type="presParOf" srcId="{D42D3984-CFF7-4928-8211-111913802B34}" destId="{B2B97552-DC0E-4FB9-8717-C5F65EACDAC7}" srcOrd="0" destOrd="0" presId="urn:microsoft.com/office/officeart/2005/8/layout/radial2"/>
    <dgm:cxn modelId="{BC9716F4-8CBF-482B-9D2F-DBECC45B3D19}" type="presParOf" srcId="{D42D3984-CFF7-4928-8211-111913802B34}" destId="{CE3C0E4E-4ABA-442D-BE64-7C6C884281A7}" srcOrd="1" destOrd="0" presId="urn:microsoft.com/office/officeart/2005/8/layout/radial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B7D8A3D-14EF-46BE-B925-A407D616E3E7}"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6D50705C-7CB4-4EA9-9CC4-B21967339750}">
      <dgm:prSet phldrT="[Text]"/>
      <dgm:spPr/>
      <dgm:t>
        <a:bodyPr/>
        <a:lstStyle/>
        <a:p>
          <a:r>
            <a:rPr lang="en-US" dirty="0" smtClean="0"/>
            <a:t>First event</a:t>
          </a:r>
          <a:endParaRPr lang="en-US" dirty="0"/>
        </a:p>
      </dgm:t>
    </dgm:pt>
    <dgm:pt modelId="{AD53DDEE-33B5-4E73-82AA-565E14ECCA0D}" cxnId="{6563AC08-8D7D-4DF4-9708-435B21A6BF47}" type="parTrans">
      <dgm:prSet/>
      <dgm:spPr/>
      <dgm:t>
        <a:bodyPr/>
        <a:lstStyle/>
        <a:p>
          <a:endParaRPr lang="en-US"/>
        </a:p>
      </dgm:t>
    </dgm:pt>
    <dgm:pt modelId="{A594B80F-2BDA-4D72-963D-32D51D892858}" cxnId="{6563AC08-8D7D-4DF4-9708-435B21A6BF47}" type="sibTrans">
      <dgm:prSet/>
      <dgm:spPr/>
      <dgm:t>
        <a:bodyPr/>
        <a:lstStyle/>
        <a:p>
          <a:endParaRPr lang="en-US"/>
        </a:p>
      </dgm:t>
    </dgm:pt>
    <dgm:pt modelId="{ACE76B78-2E48-46FC-B816-B2B138D4E4C5}">
      <dgm:prSet phldrT="[Text]"/>
      <dgm:spPr/>
      <dgm:t>
        <a:bodyPr/>
        <a:lstStyle/>
        <a:p>
          <a:r>
            <a:rPr lang="en-US" dirty="0" smtClean="0"/>
            <a:t>Second event</a:t>
          </a:r>
          <a:endParaRPr lang="en-US" dirty="0"/>
        </a:p>
      </dgm:t>
    </dgm:pt>
    <dgm:pt modelId="{8F630C8E-2CBD-4BB7-8C60-7BC298854D11}" cxnId="{B547E081-D430-44D7-A881-2CE357DBA39C}" type="parTrans">
      <dgm:prSet/>
      <dgm:spPr/>
      <dgm:t>
        <a:bodyPr/>
        <a:lstStyle/>
        <a:p>
          <a:endParaRPr lang="en-US"/>
        </a:p>
      </dgm:t>
    </dgm:pt>
    <dgm:pt modelId="{1E529F96-B3B9-4D0E-9737-93CD71DD11EF}" cxnId="{B547E081-D430-44D7-A881-2CE357DBA39C}" type="sibTrans">
      <dgm:prSet/>
      <dgm:spPr/>
      <dgm:t>
        <a:bodyPr/>
        <a:lstStyle/>
        <a:p>
          <a:endParaRPr lang="en-US"/>
        </a:p>
      </dgm:t>
    </dgm:pt>
    <dgm:pt modelId="{46A4B05A-1E7A-4A8C-8679-EDEFF5BA1800}">
      <dgm:prSet phldrT="[Text]"/>
      <dgm:spPr/>
      <dgm:t>
        <a:bodyPr/>
        <a:lstStyle/>
        <a:p>
          <a:r>
            <a:rPr lang="en-US" dirty="0" smtClean="0"/>
            <a:t>Third event</a:t>
          </a:r>
          <a:endParaRPr lang="en-US" dirty="0"/>
        </a:p>
      </dgm:t>
    </dgm:pt>
    <dgm:pt modelId="{29A84A0F-162D-4A9C-81CF-941C4F8F6140}" cxnId="{3D4707D5-91D5-430B-9735-F058173F5F79}" type="parTrans">
      <dgm:prSet/>
      <dgm:spPr/>
      <dgm:t>
        <a:bodyPr/>
        <a:lstStyle/>
        <a:p>
          <a:endParaRPr lang="en-US"/>
        </a:p>
      </dgm:t>
    </dgm:pt>
    <dgm:pt modelId="{8692DC0B-47CB-4BD3-9543-F26C18BD97B1}" cxnId="{3D4707D5-91D5-430B-9735-F058173F5F79}" type="sibTrans">
      <dgm:prSet/>
      <dgm:spPr/>
      <dgm:t>
        <a:bodyPr/>
        <a:lstStyle/>
        <a:p>
          <a:endParaRPr lang="en-US"/>
        </a:p>
      </dgm:t>
    </dgm:pt>
    <dgm:pt modelId="{AAB1279C-B5D3-4D16-AF0F-01250466543F}">
      <dgm:prSet phldrT="[Text]"/>
      <dgm:spPr/>
      <dgm:t>
        <a:bodyPr/>
        <a:lstStyle/>
        <a:p>
          <a:r>
            <a:rPr lang="en-US" dirty="0" smtClean="0"/>
            <a:t>Fourth event</a:t>
          </a:r>
          <a:endParaRPr lang="en-US" dirty="0"/>
        </a:p>
      </dgm:t>
    </dgm:pt>
    <dgm:pt modelId="{FD5AF24B-0739-4F58-BFD0-0B6878A5B8B7}" cxnId="{E9C99874-F6E5-4FB0-96ED-D5C85541C30B}" type="parTrans">
      <dgm:prSet/>
      <dgm:spPr/>
      <dgm:t>
        <a:bodyPr/>
        <a:lstStyle/>
        <a:p>
          <a:endParaRPr lang="en-US"/>
        </a:p>
      </dgm:t>
    </dgm:pt>
    <dgm:pt modelId="{46EDCEE1-B556-4363-9D13-191C10CA78E8}" cxnId="{E9C99874-F6E5-4FB0-96ED-D5C85541C30B}" type="sibTrans">
      <dgm:prSet/>
      <dgm:spPr/>
      <dgm:t>
        <a:bodyPr/>
        <a:lstStyle/>
        <a:p>
          <a:endParaRPr lang="en-US"/>
        </a:p>
      </dgm:t>
    </dgm:pt>
    <dgm:pt modelId="{91D1BE2B-E7AB-4BE3-8A49-177EB3F29025}" type="pres">
      <dgm:prSet presAssocID="{BB7D8A3D-14EF-46BE-B925-A407D616E3E7}" presName="Name0" presStyleCnt="0">
        <dgm:presLayoutVars>
          <dgm:dir/>
          <dgm:animLvl val="lvl"/>
          <dgm:resizeHandles val="exact"/>
        </dgm:presLayoutVars>
      </dgm:prSet>
      <dgm:spPr/>
      <dgm:t>
        <a:bodyPr/>
        <a:lstStyle/>
        <a:p>
          <a:endParaRPr lang="en-US"/>
        </a:p>
      </dgm:t>
    </dgm:pt>
    <dgm:pt modelId="{E073EF78-F413-4533-9E70-EB3CC3DD930D}" type="pres">
      <dgm:prSet presAssocID="{6D50705C-7CB4-4EA9-9CC4-B21967339750}" presName="parTxOnly" presStyleLbl="node1" presStyleIdx="0" presStyleCnt="4">
        <dgm:presLayoutVars>
          <dgm:chMax val="0"/>
          <dgm:chPref val="0"/>
          <dgm:bulletEnabled val="1"/>
        </dgm:presLayoutVars>
      </dgm:prSet>
      <dgm:spPr/>
      <dgm:t>
        <a:bodyPr/>
        <a:lstStyle/>
        <a:p>
          <a:endParaRPr lang="en-US"/>
        </a:p>
      </dgm:t>
    </dgm:pt>
    <dgm:pt modelId="{C859CD9F-475B-416E-9610-E7AC34FC74F5}" type="pres">
      <dgm:prSet presAssocID="{A594B80F-2BDA-4D72-963D-32D51D892858}" presName="parTxOnlySpace" presStyleCnt="0"/>
      <dgm:spPr/>
    </dgm:pt>
    <dgm:pt modelId="{01E53334-EC90-4E93-909E-B5C509A38AEE}" type="pres">
      <dgm:prSet presAssocID="{ACE76B78-2E48-46FC-B816-B2B138D4E4C5}" presName="parTxOnly" presStyleLbl="node1" presStyleIdx="1" presStyleCnt="4">
        <dgm:presLayoutVars>
          <dgm:chMax val="0"/>
          <dgm:chPref val="0"/>
          <dgm:bulletEnabled val="1"/>
        </dgm:presLayoutVars>
      </dgm:prSet>
      <dgm:spPr/>
      <dgm:t>
        <a:bodyPr/>
        <a:lstStyle/>
        <a:p>
          <a:endParaRPr lang="en-US"/>
        </a:p>
      </dgm:t>
    </dgm:pt>
    <dgm:pt modelId="{085592BE-69C8-4A50-891F-3E0950A985B7}" type="pres">
      <dgm:prSet presAssocID="{1E529F96-B3B9-4D0E-9737-93CD71DD11EF}" presName="parTxOnlySpace" presStyleCnt="0"/>
      <dgm:spPr/>
    </dgm:pt>
    <dgm:pt modelId="{90124923-8A41-45A0-9941-F0FFAFFE5344}" type="pres">
      <dgm:prSet presAssocID="{46A4B05A-1E7A-4A8C-8679-EDEFF5BA1800}" presName="parTxOnly" presStyleLbl="node1" presStyleIdx="2" presStyleCnt="4">
        <dgm:presLayoutVars>
          <dgm:chMax val="0"/>
          <dgm:chPref val="0"/>
          <dgm:bulletEnabled val="1"/>
        </dgm:presLayoutVars>
      </dgm:prSet>
      <dgm:spPr/>
      <dgm:t>
        <a:bodyPr/>
        <a:lstStyle/>
        <a:p>
          <a:endParaRPr lang="en-US"/>
        </a:p>
      </dgm:t>
    </dgm:pt>
    <dgm:pt modelId="{D37DEF65-0C05-4D43-9A38-10AB542A7B07}" type="pres">
      <dgm:prSet presAssocID="{8692DC0B-47CB-4BD3-9543-F26C18BD97B1}" presName="parTxOnlySpace" presStyleCnt="0"/>
      <dgm:spPr/>
    </dgm:pt>
    <dgm:pt modelId="{9F222114-6F9E-4285-A3D2-20CFBBEBFB17}" type="pres">
      <dgm:prSet presAssocID="{AAB1279C-B5D3-4D16-AF0F-01250466543F}" presName="parTxOnly" presStyleLbl="node1" presStyleIdx="3" presStyleCnt="4">
        <dgm:presLayoutVars>
          <dgm:chMax val="0"/>
          <dgm:chPref val="0"/>
          <dgm:bulletEnabled val="1"/>
        </dgm:presLayoutVars>
      </dgm:prSet>
      <dgm:spPr/>
      <dgm:t>
        <a:bodyPr/>
        <a:lstStyle/>
        <a:p>
          <a:endParaRPr lang="en-US"/>
        </a:p>
      </dgm:t>
    </dgm:pt>
  </dgm:ptLst>
  <dgm:cxnLst>
    <dgm:cxn modelId="{E9C99874-F6E5-4FB0-96ED-D5C85541C30B}" srcId="{BB7D8A3D-14EF-46BE-B925-A407D616E3E7}" destId="{AAB1279C-B5D3-4D16-AF0F-01250466543F}" srcOrd="3" destOrd="0" parTransId="{FD5AF24B-0739-4F58-BFD0-0B6878A5B8B7}" sibTransId="{46EDCEE1-B556-4363-9D13-191C10CA78E8}"/>
    <dgm:cxn modelId="{6563AC08-8D7D-4DF4-9708-435B21A6BF47}" srcId="{BB7D8A3D-14EF-46BE-B925-A407D616E3E7}" destId="{6D50705C-7CB4-4EA9-9CC4-B21967339750}" srcOrd="0" destOrd="0" parTransId="{AD53DDEE-33B5-4E73-82AA-565E14ECCA0D}" sibTransId="{A594B80F-2BDA-4D72-963D-32D51D892858}"/>
    <dgm:cxn modelId="{B547E081-D430-44D7-A881-2CE357DBA39C}" srcId="{BB7D8A3D-14EF-46BE-B925-A407D616E3E7}" destId="{ACE76B78-2E48-46FC-B816-B2B138D4E4C5}" srcOrd="1" destOrd="0" parTransId="{8F630C8E-2CBD-4BB7-8C60-7BC298854D11}" sibTransId="{1E529F96-B3B9-4D0E-9737-93CD71DD11EF}"/>
    <dgm:cxn modelId="{D38AEE52-190F-4BE1-9B87-6F69436EA415}" type="presOf" srcId="{ACE76B78-2E48-46FC-B816-B2B138D4E4C5}" destId="{01E53334-EC90-4E93-909E-B5C509A38AEE}" srcOrd="0" destOrd="0" presId="urn:microsoft.com/office/officeart/2005/8/layout/chevron1"/>
    <dgm:cxn modelId="{D9F0D24D-F310-4C03-9A2A-BE120DD292C5}" type="presOf" srcId="{AAB1279C-B5D3-4D16-AF0F-01250466543F}" destId="{9F222114-6F9E-4285-A3D2-20CFBBEBFB17}" srcOrd="0" destOrd="0" presId="urn:microsoft.com/office/officeart/2005/8/layout/chevron1"/>
    <dgm:cxn modelId="{3D4707D5-91D5-430B-9735-F058173F5F79}" srcId="{BB7D8A3D-14EF-46BE-B925-A407D616E3E7}" destId="{46A4B05A-1E7A-4A8C-8679-EDEFF5BA1800}" srcOrd="2" destOrd="0" parTransId="{29A84A0F-162D-4A9C-81CF-941C4F8F6140}" sibTransId="{8692DC0B-47CB-4BD3-9543-F26C18BD97B1}"/>
    <dgm:cxn modelId="{C884BFEF-9EE4-4681-BA50-EB2EC77CAF55}" type="presOf" srcId="{46A4B05A-1E7A-4A8C-8679-EDEFF5BA1800}" destId="{90124923-8A41-45A0-9941-F0FFAFFE5344}" srcOrd="0" destOrd="0" presId="urn:microsoft.com/office/officeart/2005/8/layout/chevron1"/>
    <dgm:cxn modelId="{EA4FFA3D-F249-4569-BF33-12B4C80EA314}" type="presOf" srcId="{6D50705C-7CB4-4EA9-9CC4-B21967339750}" destId="{E073EF78-F413-4533-9E70-EB3CC3DD930D}" srcOrd="0" destOrd="0" presId="urn:microsoft.com/office/officeart/2005/8/layout/chevron1"/>
    <dgm:cxn modelId="{EF2A58AC-776B-4045-82A1-2FF2DBB152EE}" type="presOf" srcId="{BB7D8A3D-14EF-46BE-B925-A407D616E3E7}" destId="{91D1BE2B-E7AB-4BE3-8A49-177EB3F29025}" srcOrd="0" destOrd="0" presId="urn:microsoft.com/office/officeart/2005/8/layout/chevron1"/>
    <dgm:cxn modelId="{D3E37BD3-731C-4DC4-9127-12E029DDADB0}" type="presParOf" srcId="{91D1BE2B-E7AB-4BE3-8A49-177EB3F29025}" destId="{E073EF78-F413-4533-9E70-EB3CC3DD930D}" srcOrd="0" destOrd="0" presId="urn:microsoft.com/office/officeart/2005/8/layout/chevron1"/>
    <dgm:cxn modelId="{F6E65F22-3E22-4D2F-B01F-86C673A57626}" type="presParOf" srcId="{91D1BE2B-E7AB-4BE3-8A49-177EB3F29025}" destId="{C859CD9F-475B-416E-9610-E7AC34FC74F5}" srcOrd="1" destOrd="0" presId="urn:microsoft.com/office/officeart/2005/8/layout/chevron1"/>
    <dgm:cxn modelId="{CEBB4BF9-C0C7-4D85-9AFB-22B289C5B74D}" type="presParOf" srcId="{91D1BE2B-E7AB-4BE3-8A49-177EB3F29025}" destId="{01E53334-EC90-4E93-909E-B5C509A38AEE}" srcOrd="2" destOrd="0" presId="urn:microsoft.com/office/officeart/2005/8/layout/chevron1"/>
    <dgm:cxn modelId="{0A8BD134-11C9-4831-A27E-89B4227DAFDB}" type="presParOf" srcId="{91D1BE2B-E7AB-4BE3-8A49-177EB3F29025}" destId="{085592BE-69C8-4A50-891F-3E0950A985B7}" srcOrd="3" destOrd="0" presId="urn:microsoft.com/office/officeart/2005/8/layout/chevron1"/>
    <dgm:cxn modelId="{E576EBBE-E985-49A4-8C38-CA65B1F015DF}" type="presParOf" srcId="{91D1BE2B-E7AB-4BE3-8A49-177EB3F29025}" destId="{90124923-8A41-45A0-9941-F0FFAFFE5344}" srcOrd="4" destOrd="0" presId="urn:microsoft.com/office/officeart/2005/8/layout/chevron1"/>
    <dgm:cxn modelId="{A6148D8B-DABB-4381-B7B7-41E64F243C99}" type="presParOf" srcId="{91D1BE2B-E7AB-4BE3-8A49-177EB3F29025}" destId="{D37DEF65-0C05-4D43-9A38-10AB542A7B07}" srcOrd="5" destOrd="0" presId="urn:microsoft.com/office/officeart/2005/8/layout/chevron1"/>
    <dgm:cxn modelId="{B9A0BDBC-088C-44EF-897B-8C6E1DCF5D23}" type="presParOf" srcId="{91D1BE2B-E7AB-4BE3-8A49-177EB3F29025}" destId="{9F222114-6F9E-4285-A3D2-20CFBBEBFB17}" srcOrd="6"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B545CDA-3D8B-47E3-95C5-96976A05E028}" type="doc">
      <dgm:prSet loTypeId="urn:microsoft.com/office/officeart/2005/8/layout/venn1" loCatId="relationship" qsTypeId="urn:microsoft.com/office/officeart/2005/8/quickstyle/simple1" qsCatId="simple" csTypeId="urn:microsoft.com/office/officeart/2005/8/colors/accent1_2" csCatId="accent1" phldr="1"/>
      <dgm:spPr/>
    </dgm:pt>
    <dgm:pt modelId="{000C7B06-61B0-46AE-AB02-BD0359AF2297}">
      <dgm:prSet phldrT="[Text]"/>
      <dgm:spPr>
        <a:solidFill>
          <a:srgbClr val="00B0F0"/>
        </a:solidFill>
      </dgm:spPr>
      <dgm:t>
        <a:bodyPr/>
        <a:lstStyle/>
        <a:p>
          <a:r>
            <a:rPr lang="en-US" dirty="0" smtClean="0"/>
            <a:t>.</a:t>
          </a:r>
          <a:endParaRPr lang="en-US" dirty="0"/>
        </a:p>
      </dgm:t>
    </dgm:pt>
    <dgm:pt modelId="{4ADA670C-3301-43D8-B945-A26AD99A64EF}" cxnId="{CF3635F2-7319-4C0E-9DE8-CA69DA852421}" type="parTrans">
      <dgm:prSet/>
      <dgm:spPr/>
    </dgm:pt>
    <dgm:pt modelId="{0FF20E7B-647E-4FEA-B70B-2F6625077676}" cxnId="{CF3635F2-7319-4C0E-9DE8-CA69DA852421}" type="sibTrans">
      <dgm:prSet/>
      <dgm:spPr/>
    </dgm:pt>
    <dgm:pt modelId="{CF891932-B0AE-4C39-9518-F1646E81108B}">
      <dgm:prSet phldrT="[Text]"/>
      <dgm:spPr>
        <a:solidFill>
          <a:srgbClr val="FFC000"/>
        </a:solidFill>
      </dgm:spPr>
      <dgm:t>
        <a:bodyPr/>
        <a:lstStyle/>
        <a:p>
          <a:r>
            <a:rPr lang="en-US" dirty="0" smtClean="0"/>
            <a:t>.</a:t>
          </a:r>
          <a:endParaRPr lang="en-US" dirty="0"/>
        </a:p>
      </dgm:t>
    </dgm:pt>
    <dgm:pt modelId="{0E537421-49A4-4FD4-BB87-BEC770C9C1C3}" cxnId="{C2E4EF7D-A128-4074-8BCA-FD691A1B701A}" type="parTrans">
      <dgm:prSet/>
      <dgm:spPr/>
    </dgm:pt>
    <dgm:pt modelId="{D23E7857-024A-4D2A-B8EE-8820A0CC94B1}" cxnId="{C2E4EF7D-A128-4074-8BCA-FD691A1B701A}" type="sibTrans">
      <dgm:prSet/>
      <dgm:spPr/>
    </dgm:pt>
    <dgm:pt modelId="{AA4DDD93-66B5-4398-8959-11E687681E0E}" type="pres">
      <dgm:prSet presAssocID="{2B545CDA-3D8B-47E3-95C5-96976A05E028}" presName="compositeShape" presStyleCnt="0">
        <dgm:presLayoutVars>
          <dgm:chMax val="7"/>
          <dgm:dir/>
          <dgm:resizeHandles val="exact"/>
        </dgm:presLayoutVars>
      </dgm:prSet>
      <dgm:spPr/>
    </dgm:pt>
    <dgm:pt modelId="{A918CE89-4267-4604-8771-5CA16BDF19EA}" type="pres">
      <dgm:prSet presAssocID="{000C7B06-61B0-46AE-AB02-BD0359AF2297}" presName="circ1" presStyleLbl="vennNode1" presStyleIdx="0" presStyleCnt="2"/>
      <dgm:spPr/>
      <dgm:t>
        <a:bodyPr/>
        <a:lstStyle/>
        <a:p>
          <a:endParaRPr lang="en-US"/>
        </a:p>
      </dgm:t>
    </dgm:pt>
    <dgm:pt modelId="{5C653FCE-FF8B-42F0-B838-C28B185D0E87}" type="pres">
      <dgm:prSet presAssocID="{000C7B06-61B0-46AE-AB02-BD0359AF2297}" presName="circ1Tx" presStyleLbl="revTx" presStyleIdx="0" presStyleCnt="0">
        <dgm:presLayoutVars>
          <dgm:chMax val="0"/>
          <dgm:chPref val="0"/>
          <dgm:bulletEnabled val="1"/>
        </dgm:presLayoutVars>
      </dgm:prSet>
      <dgm:spPr/>
      <dgm:t>
        <a:bodyPr/>
        <a:lstStyle/>
        <a:p>
          <a:endParaRPr lang="en-US"/>
        </a:p>
      </dgm:t>
    </dgm:pt>
    <dgm:pt modelId="{6C0C8BF0-E049-429F-86C2-B38ACD67B43E}" type="pres">
      <dgm:prSet presAssocID="{CF891932-B0AE-4C39-9518-F1646E81108B}" presName="circ2" presStyleLbl="vennNode1" presStyleIdx="1" presStyleCnt="2"/>
      <dgm:spPr/>
      <dgm:t>
        <a:bodyPr/>
        <a:lstStyle/>
        <a:p>
          <a:endParaRPr lang="en-US"/>
        </a:p>
      </dgm:t>
    </dgm:pt>
    <dgm:pt modelId="{59CF5FA7-8CB6-47DB-A3B5-AB1BFD0C2EB3}" type="pres">
      <dgm:prSet presAssocID="{CF891932-B0AE-4C39-9518-F1646E81108B}" presName="circ2Tx" presStyleLbl="revTx" presStyleIdx="0" presStyleCnt="0">
        <dgm:presLayoutVars>
          <dgm:chMax val="0"/>
          <dgm:chPref val="0"/>
          <dgm:bulletEnabled val="1"/>
        </dgm:presLayoutVars>
      </dgm:prSet>
      <dgm:spPr/>
      <dgm:t>
        <a:bodyPr/>
        <a:lstStyle/>
        <a:p>
          <a:endParaRPr lang="en-US"/>
        </a:p>
      </dgm:t>
    </dgm:pt>
  </dgm:ptLst>
  <dgm:cxnLst>
    <dgm:cxn modelId="{7DFA2FA8-F348-4AD9-8810-8FE5AF858DA1}" type="presOf" srcId="{000C7B06-61B0-46AE-AB02-BD0359AF2297}" destId="{5C653FCE-FF8B-42F0-B838-C28B185D0E87}" srcOrd="1" destOrd="0" presId="urn:microsoft.com/office/officeart/2005/8/layout/venn1"/>
    <dgm:cxn modelId="{F4DF7B12-CD4E-4FA1-AF7B-2623B7E4E21E}" type="presOf" srcId="{2B545CDA-3D8B-47E3-95C5-96976A05E028}" destId="{AA4DDD93-66B5-4398-8959-11E687681E0E}" srcOrd="0" destOrd="0" presId="urn:microsoft.com/office/officeart/2005/8/layout/venn1"/>
    <dgm:cxn modelId="{C2E4EF7D-A128-4074-8BCA-FD691A1B701A}" srcId="{2B545CDA-3D8B-47E3-95C5-96976A05E028}" destId="{CF891932-B0AE-4C39-9518-F1646E81108B}" srcOrd="1" destOrd="0" parTransId="{0E537421-49A4-4FD4-BB87-BEC770C9C1C3}" sibTransId="{D23E7857-024A-4D2A-B8EE-8820A0CC94B1}"/>
    <dgm:cxn modelId="{CF3635F2-7319-4C0E-9DE8-CA69DA852421}" srcId="{2B545CDA-3D8B-47E3-95C5-96976A05E028}" destId="{000C7B06-61B0-46AE-AB02-BD0359AF2297}" srcOrd="0" destOrd="0" parTransId="{4ADA670C-3301-43D8-B945-A26AD99A64EF}" sibTransId="{0FF20E7B-647E-4FEA-B70B-2F6625077676}"/>
    <dgm:cxn modelId="{D5FCE714-CAE1-4697-B7FE-DEAE5CBE5058}" type="presOf" srcId="{000C7B06-61B0-46AE-AB02-BD0359AF2297}" destId="{A918CE89-4267-4604-8771-5CA16BDF19EA}" srcOrd="0" destOrd="0" presId="urn:microsoft.com/office/officeart/2005/8/layout/venn1"/>
    <dgm:cxn modelId="{CCBDA0DE-B0E1-471B-96D1-39E8773DF81D}" type="presOf" srcId="{CF891932-B0AE-4C39-9518-F1646E81108B}" destId="{6C0C8BF0-E049-429F-86C2-B38ACD67B43E}" srcOrd="0" destOrd="0" presId="urn:microsoft.com/office/officeart/2005/8/layout/venn1"/>
    <dgm:cxn modelId="{E0968475-3E7D-483D-B0AD-3F58709C0ADD}" type="presOf" srcId="{CF891932-B0AE-4C39-9518-F1646E81108B}" destId="{59CF5FA7-8CB6-47DB-A3B5-AB1BFD0C2EB3}" srcOrd="1" destOrd="0" presId="urn:microsoft.com/office/officeart/2005/8/layout/venn1"/>
    <dgm:cxn modelId="{BB66B1B1-22C3-4C93-A8DA-A7BF0D516259}" type="presParOf" srcId="{AA4DDD93-66B5-4398-8959-11E687681E0E}" destId="{A918CE89-4267-4604-8771-5CA16BDF19EA}" srcOrd="0" destOrd="0" presId="urn:microsoft.com/office/officeart/2005/8/layout/venn1"/>
    <dgm:cxn modelId="{16E1BBE1-5783-44D1-95F2-A3879D33CCE5}" type="presParOf" srcId="{AA4DDD93-66B5-4398-8959-11E687681E0E}" destId="{5C653FCE-FF8B-42F0-B838-C28B185D0E87}" srcOrd="1" destOrd="0" presId="urn:microsoft.com/office/officeart/2005/8/layout/venn1"/>
    <dgm:cxn modelId="{63FB9E5D-446E-4FF8-B361-503E081BC2B9}" type="presParOf" srcId="{AA4DDD93-66B5-4398-8959-11E687681E0E}" destId="{6C0C8BF0-E049-429F-86C2-B38ACD67B43E}" srcOrd="2" destOrd="0" presId="urn:microsoft.com/office/officeart/2005/8/layout/venn1"/>
    <dgm:cxn modelId="{C0656AA0-5C39-4800-A43D-E77C52D00398}" type="presParOf" srcId="{AA4DDD93-66B5-4398-8959-11E687681E0E}" destId="{59CF5FA7-8CB6-47DB-A3B5-AB1BFD0C2EB3}" srcOrd="3" destOrd="0" presId="urn:microsoft.com/office/officeart/2005/8/layout/ven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5DEAD8E-3FB4-48FD-8C86-12E7287A557D}"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CCE20C69-769F-435E-8228-E349EFA96F9F}">
      <dgm:prSet phldrT="[Text]" custT="1"/>
      <dgm:spPr>
        <a:solidFill>
          <a:srgbClr val="C00000"/>
        </a:solidFill>
      </dgm:spPr>
      <dgm:t>
        <a:bodyPr/>
        <a:lstStyle/>
        <a:p>
          <a:r>
            <a:rPr lang="en-US" sz="2800" dirty="0" smtClean="0"/>
            <a:t>Choose a topic</a:t>
          </a:r>
          <a:endParaRPr lang="en-US" sz="2800" dirty="0"/>
        </a:p>
      </dgm:t>
    </dgm:pt>
    <dgm:pt modelId="{FA2FC1F6-FF22-4C93-84E4-FF674EA55C23}" cxnId="{BFE12E99-3915-41C3-9883-3D7E7FA3A0EA}" type="parTrans">
      <dgm:prSet/>
      <dgm:spPr/>
      <dgm:t>
        <a:bodyPr/>
        <a:lstStyle/>
        <a:p>
          <a:endParaRPr lang="en-US"/>
        </a:p>
      </dgm:t>
    </dgm:pt>
    <dgm:pt modelId="{CEF02D9C-3ADA-4662-8CAB-F8DF599C60A1}" cxnId="{BFE12E99-3915-41C3-9883-3D7E7FA3A0EA}" type="sibTrans">
      <dgm:prSet/>
      <dgm:spPr>
        <a:solidFill>
          <a:srgbClr val="00B050"/>
        </a:solidFill>
      </dgm:spPr>
      <dgm:t>
        <a:bodyPr/>
        <a:lstStyle/>
        <a:p>
          <a:endParaRPr lang="en-US"/>
        </a:p>
      </dgm:t>
    </dgm:pt>
    <dgm:pt modelId="{56063E00-C2D6-4CEB-B9AD-5E426E9A0455}">
      <dgm:prSet phldrT="[Text]" custT="1"/>
      <dgm:spPr>
        <a:solidFill>
          <a:srgbClr val="FFFF00"/>
        </a:solidFill>
      </dgm:spPr>
      <dgm:t>
        <a:bodyPr/>
        <a:lstStyle/>
        <a:p>
          <a:r>
            <a:rPr lang="en-US" sz="2400" dirty="0" smtClean="0">
              <a:solidFill>
                <a:srgbClr val="FF0000"/>
              </a:solidFill>
            </a:rPr>
            <a:t>Source materials</a:t>
          </a:r>
          <a:endParaRPr lang="en-US" sz="2400" dirty="0">
            <a:solidFill>
              <a:srgbClr val="FF0000"/>
            </a:solidFill>
          </a:endParaRPr>
        </a:p>
      </dgm:t>
    </dgm:pt>
    <dgm:pt modelId="{9C0507BB-F43B-415A-89A5-FE4B91C1A9B4}" cxnId="{F5A71A73-03D5-492F-81B6-1859F3EBBF5A}" type="parTrans">
      <dgm:prSet/>
      <dgm:spPr/>
      <dgm:t>
        <a:bodyPr/>
        <a:lstStyle/>
        <a:p>
          <a:endParaRPr lang="en-US"/>
        </a:p>
      </dgm:t>
    </dgm:pt>
    <dgm:pt modelId="{A6891657-E4C8-4245-A8D5-78757F5BF7F6}" cxnId="{F5A71A73-03D5-492F-81B6-1859F3EBBF5A}" type="sibTrans">
      <dgm:prSet/>
      <dgm:spPr>
        <a:solidFill>
          <a:srgbClr val="FF0000"/>
        </a:solidFill>
      </dgm:spPr>
      <dgm:t>
        <a:bodyPr/>
        <a:lstStyle/>
        <a:p>
          <a:endParaRPr lang="en-US"/>
        </a:p>
      </dgm:t>
    </dgm:pt>
    <dgm:pt modelId="{5FA1BDD4-119D-4C22-8C9F-1599453DA48C}">
      <dgm:prSet phldrT="[Text]" custT="1"/>
      <dgm:spPr>
        <a:solidFill>
          <a:srgbClr val="00B0F0"/>
        </a:solidFill>
      </dgm:spPr>
      <dgm:t>
        <a:bodyPr/>
        <a:lstStyle/>
        <a:p>
          <a:r>
            <a:rPr lang="en-US" sz="2400" dirty="0" smtClean="0">
              <a:solidFill>
                <a:srgbClr val="D834A9"/>
              </a:solidFill>
            </a:rPr>
            <a:t>Thesis statement</a:t>
          </a:r>
          <a:endParaRPr lang="en-US" sz="2400" dirty="0">
            <a:solidFill>
              <a:srgbClr val="D834A9"/>
            </a:solidFill>
          </a:endParaRPr>
        </a:p>
      </dgm:t>
    </dgm:pt>
    <dgm:pt modelId="{D9B9F9B3-423C-452F-B0A0-7E25C358D0B9}" cxnId="{118CE5FC-1E7B-43AC-A589-926ACD2E36EF}" type="parTrans">
      <dgm:prSet/>
      <dgm:spPr/>
      <dgm:t>
        <a:bodyPr/>
        <a:lstStyle/>
        <a:p>
          <a:endParaRPr lang="en-US"/>
        </a:p>
      </dgm:t>
    </dgm:pt>
    <dgm:pt modelId="{1E804D11-C6BA-45E5-979B-2B2F3D629006}" cxnId="{118CE5FC-1E7B-43AC-A589-926ACD2E36EF}" type="sibTrans">
      <dgm:prSet/>
      <dgm:spPr>
        <a:solidFill>
          <a:srgbClr val="7030A0"/>
        </a:solidFill>
      </dgm:spPr>
      <dgm:t>
        <a:bodyPr/>
        <a:lstStyle/>
        <a:p>
          <a:endParaRPr lang="en-US"/>
        </a:p>
      </dgm:t>
    </dgm:pt>
    <dgm:pt modelId="{68B2351F-10BD-4581-97AF-D7F314BC5AB4}">
      <dgm:prSet phldrT="[Text]" custT="1"/>
      <dgm:spPr>
        <a:solidFill>
          <a:schemeClr val="tx1">
            <a:lumMod val="95000"/>
            <a:lumOff val="5000"/>
          </a:schemeClr>
        </a:solidFill>
      </dgm:spPr>
      <dgm:t>
        <a:bodyPr/>
        <a:lstStyle/>
        <a:p>
          <a:r>
            <a:rPr lang="en-US" sz="2400" dirty="0" smtClean="0"/>
            <a:t>Style of development</a:t>
          </a:r>
          <a:endParaRPr lang="en-US" sz="2400" dirty="0"/>
        </a:p>
      </dgm:t>
    </dgm:pt>
    <dgm:pt modelId="{3A8E7D1D-402E-4240-8BB8-0CDDFB6E69EC}" cxnId="{F7190DB1-3AFA-4D63-812D-3461464642F6}" type="parTrans">
      <dgm:prSet/>
      <dgm:spPr/>
      <dgm:t>
        <a:bodyPr/>
        <a:lstStyle/>
        <a:p>
          <a:endParaRPr lang="en-US"/>
        </a:p>
      </dgm:t>
    </dgm:pt>
    <dgm:pt modelId="{C2706092-4D5E-41E4-A28E-4F54E86D373A}" cxnId="{F7190DB1-3AFA-4D63-812D-3461464642F6}" type="sibTrans">
      <dgm:prSet/>
      <dgm:spPr>
        <a:solidFill>
          <a:srgbClr val="D834A9"/>
        </a:solidFill>
      </dgm:spPr>
      <dgm:t>
        <a:bodyPr/>
        <a:lstStyle/>
        <a:p>
          <a:endParaRPr lang="en-US"/>
        </a:p>
      </dgm:t>
    </dgm:pt>
    <dgm:pt modelId="{EE272E6C-228C-4A16-B6CA-503318FFFFF8}">
      <dgm:prSet phldrT="[Text]"/>
      <dgm:spPr>
        <a:solidFill>
          <a:srgbClr val="7030A0"/>
        </a:solidFill>
      </dgm:spPr>
      <dgm:t>
        <a:bodyPr/>
        <a:lstStyle/>
        <a:p>
          <a:r>
            <a:rPr lang="en-US" dirty="0" smtClean="0"/>
            <a:t>drafting</a:t>
          </a:r>
          <a:endParaRPr lang="en-US" dirty="0"/>
        </a:p>
      </dgm:t>
    </dgm:pt>
    <dgm:pt modelId="{F26AFF16-B858-4B15-9934-E45EFD06B16C}" cxnId="{210840D9-31F7-43E3-8D82-D495F5C50402}" type="parTrans">
      <dgm:prSet/>
      <dgm:spPr/>
      <dgm:t>
        <a:bodyPr/>
        <a:lstStyle/>
        <a:p>
          <a:endParaRPr lang="en-US"/>
        </a:p>
      </dgm:t>
    </dgm:pt>
    <dgm:pt modelId="{EB982307-DBDC-4E1C-9CEE-70CFA40A57D1}" cxnId="{210840D9-31F7-43E3-8D82-D495F5C50402}" type="sibTrans">
      <dgm:prSet/>
      <dgm:spPr>
        <a:solidFill>
          <a:srgbClr val="002060"/>
        </a:solidFill>
      </dgm:spPr>
      <dgm:t>
        <a:bodyPr/>
        <a:lstStyle/>
        <a:p>
          <a:endParaRPr lang="en-US"/>
        </a:p>
      </dgm:t>
    </dgm:pt>
    <dgm:pt modelId="{52F30A35-F61D-4B5B-B66D-C3F9FFCB890B}">
      <dgm:prSet phldrT="[Text]"/>
      <dgm:spPr>
        <a:solidFill>
          <a:srgbClr val="D834A9"/>
        </a:solidFill>
      </dgm:spPr>
      <dgm:t>
        <a:bodyPr/>
        <a:lstStyle/>
        <a:p>
          <a:r>
            <a:rPr lang="en-US" dirty="0" smtClean="0">
              <a:solidFill>
                <a:schemeClr val="tx1"/>
              </a:solidFill>
            </a:rPr>
            <a:t>Topic headings</a:t>
          </a:r>
          <a:endParaRPr lang="en-US" dirty="0">
            <a:solidFill>
              <a:schemeClr val="tx1"/>
            </a:solidFill>
          </a:endParaRPr>
        </a:p>
      </dgm:t>
    </dgm:pt>
    <dgm:pt modelId="{77ED9EFD-0D4D-4FD7-B117-83BDDE95B0B7}" cxnId="{0A1DCD47-EE26-4689-AE69-49452C8C85CE}" type="parTrans">
      <dgm:prSet/>
      <dgm:spPr/>
      <dgm:t>
        <a:bodyPr/>
        <a:lstStyle/>
        <a:p>
          <a:endParaRPr lang="en-US"/>
        </a:p>
      </dgm:t>
    </dgm:pt>
    <dgm:pt modelId="{9128CEC0-1DC7-49B4-BDC3-2701332E90A5}" cxnId="{0A1DCD47-EE26-4689-AE69-49452C8C85CE}" type="sibTrans">
      <dgm:prSet/>
      <dgm:spPr>
        <a:solidFill>
          <a:schemeClr val="tx1"/>
        </a:solidFill>
      </dgm:spPr>
      <dgm:t>
        <a:bodyPr/>
        <a:lstStyle/>
        <a:p>
          <a:endParaRPr lang="en-US"/>
        </a:p>
      </dgm:t>
    </dgm:pt>
    <dgm:pt modelId="{D68E3A6B-06B6-4A8E-9A62-7BCB456FFA31}">
      <dgm:prSet phldrT="[Text]"/>
      <dgm:spPr>
        <a:solidFill>
          <a:srgbClr val="FF0000"/>
        </a:solidFill>
      </dgm:spPr>
      <dgm:t>
        <a:bodyPr/>
        <a:lstStyle/>
        <a:p>
          <a:r>
            <a:rPr lang="en-US" dirty="0" smtClean="0"/>
            <a:t>summary</a:t>
          </a:r>
          <a:endParaRPr lang="en-US" dirty="0"/>
        </a:p>
      </dgm:t>
    </dgm:pt>
    <dgm:pt modelId="{3FAF74C6-01FB-4512-A55C-CFBF63AB4410}" cxnId="{64A29C64-CA04-4B84-921E-B235069CAF80}" type="parTrans">
      <dgm:prSet/>
      <dgm:spPr/>
      <dgm:t>
        <a:bodyPr/>
        <a:lstStyle/>
        <a:p>
          <a:endParaRPr lang="en-US"/>
        </a:p>
      </dgm:t>
    </dgm:pt>
    <dgm:pt modelId="{5178AD09-8017-4525-AFF9-3480220D7C5B}" cxnId="{64A29C64-CA04-4B84-921E-B235069CAF80}" type="sibTrans">
      <dgm:prSet/>
      <dgm:spPr/>
      <dgm:t>
        <a:bodyPr/>
        <a:lstStyle/>
        <a:p>
          <a:endParaRPr lang="en-US"/>
        </a:p>
      </dgm:t>
    </dgm:pt>
    <dgm:pt modelId="{509560CC-F9AE-42D0-8715-5D8DF52B39A7}" type="pres">
      <dgm:prSet presAssocID="{E5DEAD8E-3FB4-48FD-8C86-12E7287A557D}" presName="linearFlow" presStyleCnt="0">
        <dgm:presLayoutVars>
          <dgm:resizeHandles val="exact"/>
        </dgm:presLayoutVars>
      </dgm:prSet>
      <dgm:spPr/>
      <dgm:t>
        <a:bodyPr/>
        <a:lstStyle/>
        <a:p>
          <a:endParaRPr lang="en-US"/>
        </a:p>
      </dgm:t>
    </dgm:pt>
    <dgm:pt modelId="{D526011A-1510-4631-BDB6-4EBCAFD9B5FB}" type="pres">
      <dgm:prSet presAssocID="{CCE20C69-769F-435E-8228-E349EFA96F9F}" presName="node" presStyleLbl="node1" presStyleIdx="0" presStyleCnt="7" custScaleX="151501">
        <dgm:presLayoutVars>
          <dgm:bulletEnabled val="1"/>
        </dgm:presLayoutVars>
      </dgm:prSet>
      <dgm:spPr/>
      <dgm:t>
        <a:bodyPr/>
        <a:lstStyle/>
        <a:p>
          <a:endParaRPr lang="en-US"/>
        </a:p>
      </dgm:t>
    </dgm:pt>
    <dgm:pt modelId="{E2430724-271B-42E1-8C9A-4446715B1FA7}" type="pres">
      <dgm:prSet presAssocID="{CEF02D9C-3ADA-4662-8CAB-F8DF599C60A1}" presName="sibTrans" presStyleLbl="sibTrans2D1" presStyleIdx="0" presStyleCnt="6"/>
      <dgm:spPr/>
      <dgm:t>
        <a:bodyPr/>
        <a:lstStyle/>
        <a:p>
          <a:endParaRPr lang="en-US"/>
        </a:p>
      </dgm:t>
    </dgm:pt>
    <dgm:pt modelId="{1B07986D-5C12-4D9E-8DED-1661252AA7FC}" type="pres">
      <dgm:prSet presAssocID="{CEF02D9C-3ADA-4662-8CAB-F8DF599C60A1}" presName="connectorText" presStyleLbl="sibTrans2D1" presStyleIdx="0" presStyleCnt="6"/>
      <dgm:spPr/>
      <dgm:t>
        <a:bodyPr/>
        <a:lstStyle/>
        <a:p>
          <a:endParaRPr lang="en-US"/>
        </a:p>
      </dgm:t>
    </dgm:pt>
    <dgm:pt modelId="{A91A44CF-10DC-49CA-A509-F7B30EE08959}" type="pres">
      <dgm:prSet presAssocID="{56063E00-C2D6-4CEB-B9AD-5E426E9A0455}" presName="node" presStyleLbl="node1" presStyleIdx="1" presStyleCnt="7">
        <dgm:presLayoutVars>
          <dgm:bulletEnabled val="1"/>
        </dgm:presLayoutVars>
      </dgm:prSet>
      <dgm:spPr/>
      <dgm:t>
        <a:bodyPr/>
        <a:lstStyle/>
        <a:p>
          <a:endParaRPr lang="en-US"/>
        </a:p>
      </dgm:t>
    </dgm:pt>
    <dgm:pt modelId="{90751786-4254-4C00-9587-353157CD6A76}" type="pres">
      <dgm:prSet presAssocID="{A6891657-E4C8-4245-A8D5-78757F5BF7F6}" presName="sibTrans" presStyleLbl="sibTrans2D1" presStyleIdx="1" presStyleCnt="6"/>
      <dgm:spPr/>
      <dgm:t>
        <a:bodyPr/>
        <a:lstStyle/>
        <a:p>
          <a:endParaRPr lang="en-US"/>
        </a:p>
      </dgm:t>
    </dgm:pt>
    <dgm:pt modelId="{F25D54B9-7BE3-40EA-A5D5-EBD8CA9E2A7A}" type="pres">
      <dgm:prSet presAssocID="{A6891657-E4C8-4245-A8D5-78757F5BF7F6}" presName="connectorText" presStyleLbl="sibTrans2D1" presStyleIdx="1" presStyleCnt="6"/>
      <dgm:spPr/>
      <dgm:t>
        <a:bodyPr/>
        <a:lstStyle/>
        <a:p>
          <a:endParaRPr lang="en-US"/>
        </a:p>
      </dgm:t>
    </dgm:pt>
    <dgm:pt modelId="{8E9ABB9F-CA17-4A44-BD8E-CD7906C1F497}" type="pres">
      <dgm:prSet presAssocID="{5FA1BDD4-119D-4C22-8C9F-1599453DA48C}" presName="node" presStyleLbl="node1" presStyleIdx="2" presStyleCnt="7" custScaleX="140156" custLinFactNeighborX="-2379" custLinFactNeighborY="6103">
        <dgm:presLayoutVars>
          <dgm:bulletEnabled val="1"/>
        </dgm:presLayoutVars>
      </dgm:prSet>
      <dgm:spPr/>
      <dgm:t>
        <a:bodyPr/>
        <a:lstStyle/>
        <a:p>
          <a:endParaRPr lang="en-US"/>
        </a:p>
      </dgm:t>
    </dgm:pt>
    <dgm:pt modelId="{D6C1D707-D10B-44FB-A8A5-C7477E27D0F4}" type="pres">
      <dgm:prSet presAssocID="{1E804D11-C6BA-45E5-979B-2B2F3D629006}" presName="sibTrans" presStyleLbl="sibTrans2D1" presStyleIdx="2" presStyleCnt="6"/>
      <dgm:spPr/>
      <dgm:t>
        <a:bodyPr/>
        <a:lstStyle/>
        <a:p>
          <a:endParaRPr lang="en-US"/>
        </a:p>
      </dgm:t>
    </dgm:pt>
    <dgm:pt modelId="{D942E564-2263-4EC1-9678-F95404E935EE}" type="pres">
      <dgm:prSet presAssocID="{1E804D11-C6BA-45E5-979B-2B2F3D629006}" presName="connectorText" presStyleLbl="sibTrans2D1" presStyleIdx="2" presStyleCnt="6"/>
      <dgm:spPr/>
      <dgm:t>
        <a:bodyPr/>
        <a:lstStyle/>
        <a:p>
          <a:endParaRPr lang="en-US"/>
        </a:p>
      </dgm:t>
    </dgm:pt>
    <dgm:pt modelId="{B94A8D5D-FC93-4C2E-AB88-EE2AD31865DF}" type="pres">
      <dgm:prSet presAssocID="{68B2351F-10BD-4581-97AF-D7F314BC5AB4}" presName="node" presStyleLbl="node1" presStyleIdx="3" presStyleCnt="7" custScaleX="153330" custLinFactNeighborX="-2379" custLinFactNeighborY="6103">
        <dgm:presLayoutVars>
          <dgm:bulletEnabled val="1"/>
        </dgm:presLayoutVars>
      </dgm:prSet>
      <dgm:spPr/>
      <dgm:t>
        <a:bodyPr/>
        <a:lstStyle/>
        <a:p>
          <a:endParaRPr lang="en-US"/>
        </a:p>
      </dgm:t>
    </dgm:pt>
    <dgm:pt modelId="{420D3E1F-B02C-4A88-8E0A-D5A3AEEDE71E}" type="pres">
      <dgm:prSet presAssocID="{C2706092-4D5E-41E4-A28E-4F54E86D373A}" presName="sibTrans" presStyleLbl="sibTrans2D1" presStyleIdx="3" presStyleCnt="6"/>
      <dgm:spPr/>
      <dgm:t>
        <a:bodyPr/>
        <a:lstStyle/>
        <a:p>
          <a:endParaRPr lang="en-US"/>
        </a:p>
      </dgm:t>
    </dgm:pt>
    <dgm:pt modelId="{B38E4A69-7A0D-47B9-82ED-F97D744E903C}" type="pres">
      <dgm:prSet presAssocID="{C2706092-4D5E-41E4-A28E-4F54E86D373A}" presName="connectorText" presStyleLbl="sibTrans2D1" presStyleIdx="3" presStyleCnt="6"/>
      <dgm:spPr/>
      <dgm:t>
        <a:bodyPr/>
        <a:lstStyle/>
        <a:p>
          <a:endParaRPr lang="en-US"/>
        </a:p>
      </dgm:t>
    </dgm:pt>
    <dgm:pt modelId="{609F8FFE-92D1-4120-9B1B-6C37B1CC5BC4}" type="pres">
      <dgm:prSet presAssocID="{EE272E6C-228C-4A16-B6CA-503318FFFFF8}" presName="node" presStyleLbl="node1" presStyleIdx="4" presStyleCnt="7" custLinFactNeighborX="-2379" custLinFactNeighborY="6103">
        <dgm:presLayoutVars>
          <dgm:bulletEnabled val="1"/>
        </dgm:presLayoutVars>
      </dgm:prSet>
      <dgm:spPr/>
      <dgm:t>
        <a:bodyPr/>
        <a:lstStyle/>
        <a:p>
          <a:endParaRPr lang="en-US"/>
        </a:p>
      </dgm:t>
    </dgm:pt>
    <dgm:pt modelId="{06CB0A1B-E196-4C8C-9D16-781B2FC3881F}" type="pres">
      <dgm:prSet presAssocID="{EB982307-DBDC-4E1C-9CEE-70CFA40A57D1}" presName="sibTrans" presStyleLbl="sibTrans2D1" presStyleIdx="4" presStyleCnt="6"/>
      <dgm:spPr/>
      <dgm:t>
        <a:bodyPr/>
        <a:lstStyle/>
        <a:p>
          <a:endParaRPr lang="en-US"/>
        </a:p>
      </dgm:t>
    </dgm:pt>
    <dgm:pt modelId="{1C9AB59F-40D8-498F-AD5A-8E8FCC38E2BC}" type="pres">
      <dgm:prSet presAssocID="{EB982307-DBDC-4E1C-9CEE-70CFA40A57D1}" presName="connectorText" presStyleLbl="sibTrans2D1" presStyleIdx="4" presStyleCnt="6"/>
      <dgm:spPr/>
      <dgm:t>
        <a:bodyPr/>
        <a:lstStyle/>
        <a:p>
          <a:endParaRPr lang="en-US"/>
        </a:p>
      </dgm:t>
    </dgm:pt>
    <dgm:pt modelId="{4A3522A2-E5A4-4E89-92D4-8949B05FD7DE}" type="pres">
      <dgm:prSet presAssocID="{52F30A35-F61D-4B5B-B66D-C3F9FFCB890B}" presName="node" presStyleLbl="node1" presStyleIdx="5" presStyleCnt="7" custScaleX="120395" custLinFactNeighborX="-2379" custLinFactNeighborY="6103">
        <dgm:presLayoutVars>
          <dgm:bulletEnabled val="1"/>
        </dgm:presLayoutVars>
      </dgm:prSet>
      <dgm:spPr/>
      <dgm:t>
        <a:bodyPr/>
        <a:lstStyle/>
        <a:p>
          <a:endParaRPr lang="en-US"/>
        </a:p>
      </dgm:t>
    </dgm:pt>
    <dgm:pt modelId="{3E4B94B3-F650-4119-9058-FB53FA5D6D78}" type="pres">
      <dgm:prSet presAssocID="{9128CEC0-1DC7-49B4-BDC3-2701332E90A5}" presName="sibTrans" presStyleLbl="sibTrans2D1" presStyleIdx="5" presStyleCnt="6"/>
      <dgm:spPr/>
      <dgm:t>
        <a:bodyPr/>
        <a:lstStyle/>
        <a:p>
          <a:endParaRPr lang="en-US"/>
        </a:p>
      </dgm:t>
    </dgm:pt>
    <dgm:pt modelId="{306E21D9-C0AA-45FD-90FA-FF192017FED1}" type="pres">
      <dgm:prSet presAssocID="{9128CEC0-1DC7-49B4-BDC3-2701332E90A5}" presName="connectorText" presStyleLbl="sibTrans2D1" presStyleIdx="5" presStyleCnt="6"/>
      <dgm:spPr/>
      <dgm:t>
        <a:bodyPr/>
        <a:lstStyle/>
        <a:p>
          <a:endParaRPr lang="en-US"/>
        </a:p>
      </dgm:t>
    </dgm:pt>
    <dgm:pt modelId="{DD86DA5D-9687-405F-9989-ACF69458BF92}" type="pres">
      <dgm:prSet presAssocID="{D68E3A6B-06B6-4A8E-9A62-7BCB456FFA31}" presName="node" presStyleLbl="node1" presStyleIdx="6" presStyleCnt="7" custLinFactNeighborX="-2379" custLinFactNeighborY="6103">
        <dgm:presLayoutVars>
          <dgm:bulletEnabled val="1"/>
        </dgm:presLayoutVars>
      </dgm:prSet>
      <dgm:spPr/>
      <dgm:t>
        <a:bodyPr/>
        <a:lstStyle/>
        <a:p>
          <a:endParaRPr lang="en-US"/>
        </a:p>
      </dgm:t>
    </dgm:pt>
  </dgm:ptLst>
  <dgm:cxnLst>
    <dgm:cxn modelId="{4A9BC131-64AD-45F4-82D3-A5FD0557260C}" type="presOf" srcId="{A6891657-E4C8-4245-A8D5-78757F5BF7F6}" destId="{F25D54B9-7BE3-40EA-A5D5-EBD8CA9E2A7A}" srcOrd="1" destOrd="0" presId="urn:microsoft.com/office/officeart/2005/8/layout/process2"/>
    <dgm:cxn modelId="{EEA9B356-5A9A-4D21-8D07-3791F7E2D4C5}" type="presOf" srcId="{D68E3A6B-06B6-4A8E-9A62-7BCB456FFA31}" destId="{DD86DA5D-9687-405F-9989-ACF69458BF92}" srcOrd="0" destOrd="0" presId="urn:microsoft.com/office/officeart/2005/8/layout/process2"/>
    <dgm:cxn modelId="{3294B7EE-2CBC-4DDF-AF3D-15E04F49B5B1}" type="presOf" srcId="{52F30A35-F61D-4B5B-B66D-C3F9FFCB890B}" destId="{4A3522A2-E5A4-4E89-92D4-8949B05FD7DE}" srcOrd="0" destOrd="0" presId="urn:microsoft.com/office/officeart/2005/8/layout/process2"/>
    <dgm:cxn modelId="{118CE5FC-1E7B-43AC-A589-926ACD2E36EF}" srcId="{E5DEAD8E-3FB4-48FD-8C86-12E7287A557D}" destId="{5FA1BDD4-119D-4C22-8C9F-1599453DA48C}" srcOrd="2" destOrd="0" parTransId="{D9B9F9B3-423C-452F-B0A0-7E25C358D0B9}" sibTransId="{1E804D11-C6BA-45E5-979B-2B2F3D629006}"/>
    <dgm:cxn modelId="{D13F2B56-754C-4C6D-9E8D-3C583EA517B1}" type="presOf" srcId="{EE272E6C-228C-4A16-B6CA-503318FFFFF8}" destId="{609F8FFE-92D1-4120-9B1B-6C37B1CC5BC4}" srcOrd="0" destOrd="0" presId="urn:microsoft.com/office/officeart/2005/8/layout/process2"/>
    <dgm:cxn modelId="{210840D9-31F7-43E3-8D82-D495F5C50402}" srcId="{E5DEAD8E-3FB4-48FD-8C86-12E7287A557D}" destId="{EE272E6C-228C-4A16-B6CA-503318FFFFF8}" srcOrd="4" destOrd="0" parTransId="{F26AFF16-B858-4B15-9934-E45EFD06B16C}" sibTransId="{EB982307-DBDC-4E1C-9CEE-70CFA40A57D1}"/>
    <dgm:cxn modelId="{8BA4912A-0A9E-4B36-998C-AFC7C729F8B8}" type="presOf" srcId="{C2706092-4D5E-41E4-A28E-4F54E86D373A}" destId="{B38E4A69-7A0D-47B9-82ED-F97D744E903C}" srcOrd="1" destOrd="0" presId="urn:microsoft.com/office/officeart/2005/8/layout/process2"/>
    <dgm:cxn modelId="{64A29C64-CA04-4B84-921E-B235069CAF80}" srcId="{E5DEAD8E-3FB4-48FD-8C86-12E7287A557D}" destId="{D68E3A6B-06B6-4A8E-9A62-7BCB456FFA31}" srcOrd="6" destOrd="0" parTransId="{3FAF74C6-01FB-4512-A55C-CFBF63AB4410}" sibTransId="{5178AD09-8017-4525-AFF9-3480220D7C5B}"/>
    <dgm:cxn modelId="{0A1DCD47-EE26-4689-AE69-49452C8C85CE}" srcId="{E5DEAD8E-3FB4-48FD-8C86-12E7287A557D}" destId="{52F30A35-F61D-4B5B-B66D-C3F9FFCB890B}" srcOrd="5" destOrd="0" parTransId="{77ED9EFD-0D4D-4FD7-B117-83BDDE95B0B7}" sibTransId="{9128CEC0-1DC7-49B4-BDC3-2701332E90A5}"/>
    <dgm:cxn modelId="{F5A71A73-03D5-492F-81B6-1859F3EBBF5A}" srcId="{E5DEAD8E-3FB4-48FD-8C86-12E7287A557D}" destId="{56063E00-C2D6-4CEB-B9AD-5E426E9A0455}" srcOrd="1" destOrd="0" parTransId="{9C0507BB-F43B-415A-89A5-FE4B91C1A9B4}" sibTransId="{A6891657-E4C8-4245-A8D5-78757F5BF7F6}"/>
    <dgm:cxn modelId="{5B424435-AF1F-4440-BD55-675F91782152}" type="presOf" srcId="{9128CEC0-1DC7-49B4-BDC3-2701332E90A5}" destId="{3E4B94B3-F650-4119-9058-FB53FA5D6D78}" srcOrd="0" destOrd="0" presId="urn:microsoft.com/office/officeart/2005/8/layout/process2"/>
    <dgm:cxn modelId="{E1259C0C-C085-4717-8E37-44CDB0C18C15}" type="presOf" srcId="{EB982307-DBDC-4E1C-9CEE-70CFA40A57D1}" destId="{06CB0A1B-E196-4C8C-9D16-781B2FC3881F}" srcOrd="0" destOrd="0" presId="urn:microsoft.com/office/officeart/2005/8/layout/process2"/>
    <dgm:cxn modelId="{F7190DB1-3AFA-4D63-812D-3461464642F6}" srcId="{E5DEAD8E-3FB4-48FD-8C86-12E7287A557D}" destId="{68B2351F-10BD-4581-97AF-D7F314BC5AB4}" srcOrd="3" destOrd="0" parTransId="{3A8E7D1D-402E-4240-8BB8-0CDDFB6E69EC}" sibTransId="{C2706092-4D5E-41E4-A28E-4F54E86D373A}"/>
    <dgm:cxn modelId="{2105B3C4-82D3-4FC9-B5B6-FD3712685B2B}" type="presOf" srcId="{56063E00-C2D6-4CEB-B9AD-5E426E9A0455}" destId="{A91A44CF-10DC-49CA-A509-F7B30EE08959}" srcOrd="0" destOrd="0" presId="urn:microsoft.com/office/officeart/2005/8/layout/process2"/>
    <dgm:cxn modelId="{928BD974-BF77-4657-9B1C-4629A25EA805}" type="presOf" srcId="{A6891657-E4C8-4245-A8D5-78757F5BF7F6}" destId="{90751786-4254-4C00-9587-353157CD6A76}" srcOrd="0" destOrd="0" presId="urn:microsoft.com/office/officeart/2005/8/layout/process2"/>
    <dgm:cxn modelId="{63803577-320C-4069-979A-C0778D495A04}" type="presOf" srcId="{E5DEAD8E-3FB4-48FD-8C86-12E7287A557D}" destId="{509560CC-F9AE-42D0-8715-5D8DF52B39A7}" srcOrd="0" destOrd="0" presId="urn:microsoft.com/office/officeart/2005/8/layout/process2"/>
    <dgm:cxn modelId="{8AEB731C-DF45-44D0-A178-ADB666273156}" type="presOf" srcId="{CCE20C69-769F-435E-8228-E349EFA96F9F}" destId="{D526011A-1510-4631-BDB6-4EBCAFD9B5FB}" srcOrd="0" destOrd="0" presId="urn:microsoft.com/office/officeart/2005/8/layout/process2"/>
    <dgm:cxn modelId="{5BF04BB4-E93D-4945-A8FC-8F2DAA57D334}" type="presOf" srcId="{CEF02D9C-3ADA-4662-8CAB-F8DF599C60A1}" destId="{1B07986D-5C12-4D9E-8DED-1661252AA7FC}" srcOrd="1" destOrd="0" presId="urn:microsoft.com/office/officeart/2005/8/layout/process2"/>
    <dgm:cxn modelId="{6820A490-75FF-4DA2-93BB-906D44549BA1}" type="presOf" srcId="{C2706092-4D5E-41E4-A28E-4F54E86D373A}" destId="{420D3E1F-B02C-4A88-8E0A-D5A3AEEDE71E}" srcOrd="0" destOrd="0" presId="urn:microsoft.com/office/officeart/2005/8/layout/process2"/>
    <dgm:cxn modelId="{5968F7F1-EA49-4626-AA42-C3A86C262476}" type="presOf" srcId="{9128CEC0-1DC7-49B4-BDC3-2701332E90A5}" destId="{306E21D9-C0AA-45FD-90FA-FF192017FED1}" srcOrd="1" destOrd="0" presId="urn:microsoft.com/office/officeart/2005/8/layout/process2"/>
    <dgm:cxn modelId="{07CC12C8-8B5E-4834-9B8A-CD6D93ADE820}" type="presOf" srcId="{CEF02D9C-3ADA-4662-8CAB-F8DF599C60A1}" destId="{E2430724-271B-42E1-8C9A-4446715B1FA7}" srcOrd="0" destOrd="0" presId="urn:microsoft.com/office/officeart/2005/8/layout/process2"/>
    <dgm:cxn modelId="{21434B92-BB03-48FB-BA2F-7F858AA984EE}" type="presOf" srcId="{68B2351F-10BD-4581-97AF-D7F314BC5AB4}" destId="{B94A8D5D-FC93-4C2E-AB88-EE2AD31865DF}" srcOrd="0" destOrd="0" presId="urn:microsoft.com/office/officeart/2005/8/layout/process2"/>
    <dgm:cxn modelId="{5FB1FF73-51BF-480E-918D-37F1961D9993}" type="presOf" srcId="{5FA1BDD4-119D-4C22-8C9F-1599453DA48C}" destId="{8E9ABB9F-CA17-4A44-BD8E-CD7906C1F497}" srcOrd="0" destOrd="0" presId="urn:microsoft.com/office/officeart/2005/8/layout/process2"/>
    <dgm:cxn modelId="{87D574C8-4817-4613-8020-A3463F65871C}" type="presOf" srcId="{1E804D11-C6BA-45E5-979B-2B2F3D629006}" destId="{D6C1D707-D10B-44FB-A8A5-C7477E27D0F4}" srcOrd="0" destOrd="0" presId="urn:microsoft.com/office/officeart/2005/8/layout/process2"/>
    <dgm:cxn modelId="{BFE12E99-3915-41C3-9883-3D7E7FA3A0EA}" srcId="{E5DEAD8E-3FB4-48FD-8C86-12E7287A557D}" destId="{CCE20C69-769F-435E-8228-E349EFA96F9F}" srcOrd="0" destOrd="0" parTransId="{FA2FC1F6-FF22-4C93-84E4-FF674EA55C23}" sibTransId="{CEF02D9C-3ADA-4662-8CAB-F8DF599C60A1}"/>
    <dgm:cxn modelId="{C80D644B-EFC3-4EDE-9569-01D15F3B4564}" type="presOf" srcId="{1E804D11-C6BA-45E5-979B-2B2F3D629006}" destId="{D942E564-2263-4EC1-9678-F95404E935EE}" srcOrd="1" destOrd="0" presId="urn:microsoft.com/office/officeart/2005/8/layout/process2"/>
    <dgm:cxn modelId="{8EA33F86-BE29-4916-9F3C-4C89300031C1}" type="presOf" srcId="{EB982307-DBDC-4E1C-9CEE-70CFA40A57D1}" destId="{1C9AB59F-40D8-498F-AD5A-8E8FCC38E2BC}" srcOrd="1" destOrd="0" presId="urn:microsoft.com/office/officeart/2005/8/layout/process2"/>
    <dgm:cxn modelId="{E60EA1EB-D56C-4472-AB2E-11194D252504}" type="presParOf" srcId="{509560CC-F9AE-42D0-8715-5D8DF52B39A7}" destId="{D526011A-1510-4631-BDB6-4EBCAFD9B5FB}" srcOrd="0" destOrd="0" presId="urn:microsoft.com/office/officeart/2005/8/layout/process2"/>
    <dgm:cxn modelId="{24490F47-1D2A-4964-81BA-51DE55088219}" type="presParOf" srcId="{509560CC-F9AE-42D0-8715-5D8DF52B39A7}" destId="{E2430724-271B-42E1-8C9A-4446715B1FA7}" srcOrd="1" destOrd="0" presId="urn:microsoft.com/office/officeart/2005/8/layout/process2"/>
    <dgm:cxn modelId="{A33E7F0C-CBA5-4C65-BCD3-D315730EAD1D}" type="presParOf" srcId="{E2430724-271B-42E1-8C9A-4446715B1FA7}" destId="{1B07986D-5C12-4D9E-8DED-1661252AA7FC}" srcOrd="0" destOrd="0" presId="urn:microsoft.com/office/officeart/2005/8/layout/process2"/>
    <dgm:cxn modelId="{B6E9ADCB-8149-46EB-8DCE-0476DAFE8518}" type="presParOf" srcId="{509560CC-F9AE-42D0-8715-5D8DF52B39A7}" destId="{A91A44CF-10DC-49CA-A509-F7B30EE08959}" srcOrd="2" destOrd="0" presId="urn:microsoft.com/office/officeart/2005/8/layout/process2"/>
    <dgm:cxn modelId="{37770EB1-7381-459D-A29E-EA0FAE04C07E}" type="presParOf" srcId="{509560CC-F9AE-42D0-8715-5D8DF52B39A7}" destId="{90751786-4254-4C00-9587-353157CD6A76}" srcOrd="3" destOrd="0" presId="urn:microsoft.com/office/officeart/2005/8/layout/process2"/>
    <dgm:cxn modelId="{0688038A-4E4A-4766-B91F-FB026AA83E12}" type="presParOf" srcId="{90751786-4254-4C00-9587-353157CD6A76}" destId="{F25D54B9-7BE3-40EA-A5D5-EBD8CA9E2A7A}" srcOrd="0" destOrd="0" presId="urn:microsoft.com/office/officeart/2005/8/layout/process2"/>
    <dgm:cxn modelId="{BBE11C4A-DE3B-4266-B284-650A780E1F9D}" type="presParOf" srcId="{509560CC-F9AE-42D0-8715-5D8DF52B39A7}" destId="{8E9ABB9F-CA17-4A44-BD8E-CD7906C1F497}" srcOrd="4" destOrd="0" presId="urn:microsoft.com/office/officeart/2005/8/layout/process2"/>
    <dgm:cxn modelId="{1F921A5E-71AF-47AA-BF73-FF0F733337F6}" type="presParOf" srcId="{509560CC-F9AE-42D0-8715-5D8DF52B39A7}" destId="{D6C1D707-D10B-44FB-A8A5-C7477E27D0F4}" srcOrd="5" destOrd="0" presId="urn:microsoft.com/office/officeart/2005/8/layout/process2"/>
    <dgm:cxn modelId="{BE60A592-A05F-4318-8E18-9DE261F60082}" type="presParOf" srcId="{D6C1D707-D10B-44FB-A8A5-C7477E27D0F4}" destId="{D942E564-2263-4EC1-9678-F95404E935EE}" srcOrd="0" destOrd="0" presId="urn:microsoft.com/office/officeart/2005/8/layout/process2"/>
    <dgm:cxn modelId="{1FB4352C-9816-4112-AFD7-5431AC4B6F07}" type="presParOf" srcId="{509560CC-F9AE-42D0-8715-5D8DF52B39A7}" destId="{B94A8D5D-FC93-4C2E-AB88-EE2AD31865DF}" srcOrd="6" destOrd="0" presId="urn:microsoft.com/office/officeart/2005/8/layout/process2"/>
    <dgm:cxn modelId="{B00BF3D7-4EDE-44CA-BB4B-33AF2A353056}" type="presParOf" srcId="{509560CC-F9AE-42D0-8715-5D8DF52B39A7}" destId="{420D3E1F-B02C-4A88-8E0A-D5A3AEEDE71E}" srcOrd="7" destOrd="0" presId="urn:microsoft.com/office/officeart/2005/8/layout/process2"/>
    <dgm:cxn modelId="{4BD22D7A-ACAB-4B65-8B5C-FAADBE025456}" type="presParOf" srcId="{420D3E1F-B02C-4A88-8E0A-D5A3AEEDE71E}" destId="{B38E4A69-7A0D-47B9-82ED-F97D744E903C}" srcOrd="0" destOrd="0" presId="urn:microsoft.com/office/officeart/2005/8/layout/process2"/>
    <dgm:cxn modelId="{B7C393FB-A949-45D1-B94A-30F76820A2D2}" type="presParOf" srcId="{509560CC-F9AE-42D0-8715-5D8DF52B39A7}" destId="{609F8FFE-92D1-4120-9B1B-6C37B1CC5BC4}" srcOrd="8" destOrd="0" presId="urn:microsoft.com/office/officeart/2005/8/layout/process2"/>
    <dgm:cxn modelId="{FE1D6C87-912A-49E9-9141-DB54A7993389}" type="presParOf" srcId="{509560CC-F9AE-42D0-8715-5D8DF52B39A7}" destId="{06CB0A1B-E196-4C8C-9D16-781B2FC3881F}" srcOrd="9" destOrd="0" presId="urn:microsoft.com/office/officeart/2005/8/layout/process2"/>
    <dgm:cxn modelId="{4C7F0805-E125-441B-AC17-2FBAE8F53800}" type="presParOf" srcId="{06CB0A1B-E196-4C8C-9D16-781B2FC3881F}" destId="{1C9AB59F-40D8-498F-AD5A-8E8FCC38E2BC}" srcOrd="0" destOrd="0" presId="urn:microsoft.com/office/officeart/2005/8/layout/process2"/>
    <dgm:cxn modelId="{D793E23B-50C5-4F2C-B9A2-D65BDDB6ED02}" type="presParOf" srcId="{509560CC-F9AE-42D0-8715-5D8DF52B39A7}" destId="{4A3522A2-E5A4-4E89-92D4-8949B05FD7DE}" srcOrd="10" destOrd="0" presId="urn:microsoft.com/office/officeart/2005/8/layout/process2"/>
    <dgm:cxn modelId="{23CA138B-038D-40E2-9FBA-77656F44763D}" type="presParOf" srcId="{509560CC-F9AE-42D0-8715-5D8DF52B39A7}" destId="{3E4B94B3-F650-4119-9058-FB53FA5D6D78}" srcOrd="11" destOrd="0" presId="urn:microsoft.com/office/officeart/2005/8/layout/process2"/>
    <dgm:cxn modelId="{46E487B8-FF59-458D-A6FE-DC0FD88F2868}" type="presParOf" srcId="{3E4B94B3-F650-4119-9058-FB53FA5D6D78}" destId="{306E21D9-C0AA-45FD-90FA-FF192017FED1}" srcOrd="0" destOrd="0" presId="urn:microsoft.com/office/officeart/2005/8/layout/process2"/>
    <dgm:cxn modelId="{34E9587A-AB7B-4B67-BA95-7913A814EF77}" type="presParOf" srcId="{509560CC-F9AE-42D0-8715-5D8DF52B39A7}" destId="{DD86DA5D-9687-405F-9989-ACF69458BF92}" srcOrd="1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4525963" cy="4525963"/>
        <a:chOff x="0" y="0"/>
        <a:chExt cx="4525963" cy="4525963"/>
      </a:xfrm>
    </dsp:grpSpPr>
    <dsp:sp modelId="{39F8DD27-1523-450B-B5A7-73A9260E9BE8}">
      <dsp:nvSpPr>
        <dsp:cNvPr id="3" name="Oval 2"/>
        <dsp:cNvSpPr/>
      </dsp:nvSpPr>
      <dsp:spPr bwMode="white">
        <a:xfrm>
          <a:off x="2836844" y="934008"/>
          <a:ext cx="2514424" cy="2514424"/>
        </a:xfrm>
        <a:prstGeom prst="ellipse">
          <a:avLst/>
        </a:prstGeom>
        <a:sp3d contourW="12700" prstMaterial="clear">
          <a:bevelT w="177800" h="254000"/>
          <a:bevelB w="152400"/>
        </a:sp3d>
      </dsp:spPr>
      <dsp:style>
        <a:lnRef idx="0">
          <a:schemeClr val="lt1"/>
        </a:lnRef>
        <a:fillRef idx="1">
          <a:schemeClr val="accent5">
            <a:alpha val="50000"/>
            <a:hueOff val="0"/>
            <a:satOff val="0"/>
            <a:lumOff val="0"/>
            <a:alpha val="50196"/>
          </a:schemeClr>
        </a:fillRef>
        <a:effectRef idx="0">
          <a:scrgbClr r="0" g="0" b="0"/>
        </a:effectRef>
        <a:fontRef idx="minor">
          <a:schemeClr val="tx1"/>
        </a:fontRef>
      </dsp:style>
      <dsp:txBody>
        <a:bodyPr lIns="45720" tIns="45720" rIns="45720" bIns="4572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dirty="0" smtClean="0"/>
            <a:t>Types of writing styles</a:t>
          </a:r>
          <a:endParaRPr lang="en-US" dirty="0"/>
        </a:p>
      </dsp:txBody>
      <dsp:txXfrm>
        <a:off x="2836844" y="934008"/>
        <a:ext cx="2514424" cy="2514424"/>
      </dsp:txXfrm>
    </dsp:sp>
    <dsp:sp modelId="{D37336F8-AB8D-44D9-BC39-4C854C5BBA9F}">
      <dsp:nvSpPr>
        <dsp:cNvPr id="4" name="Oval 3"/>
        <dsp:cNvSpPr/>
      </dsp:nvSpPr>
      <dsp:spPr bwMode="white">
        <a:xfrm>
          <a:off x="3486194" y="0"/>
          <a:ext cx="1257212" cy="1257212"/>
        </a:xfrm>
        <a:prstGeom prst="ellipse">
          <a:avLst/>
        </a:prstGeom>
        <a:sp3d contourW="12700" prstMaterial="clear">
          <a:bevelT w="177800" h="254000"/>
          <a:bevelB w="152400"/>
        </a:sp3d>
      </dsp:spPr>
      <dsp:style>
        <a:lnRef idx="0">
          <a:schemeClr val="lt1"/>
        </a:lnRef>
        <a:fillRef idx="1">
          <a:schemeClr val="accent5">
            <a:alpha val="50000"/>
            <a:hueOff val="-2475000"/>
            <a:satOff val="10000"/>
            <a:lumOff val="2157"/>
            <a:alpha val="50196"/>
          </a:schemeClr>
        </a:fillRef>
        <a:effectRef idx="0">
          <a:scrgbClr r="0" g="0" b="0"/>
        </a:effectRef>
        <a:fontRef idx="minor">
          <a:schemeClr val="tx1"/>
        </a:fontRef>
      </dsp:style>
      <dsp:txBody>
        <a:bodyPr lIns="35560" tIns="35560" rIns="35560" bIns="3556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2800" dirty="0" smtClean="0"/>
            <a:t>1.</a:t>
          </a:r>
          <a:endParaRPr lang="en-US" sz="2800" dirty="0" smtClean="0"/>
        </a:p>
        <a:p>
          <a:pPr lvl="0">
            <a:lnSpc>
              <a:spcPct val="100000"/>
            </a:lnSpc>
            <a:spcBef>
              <a:spcPct val="0"/>
            </a:spcBef>
            <a:spcAft>
              <a:spcPct val="35000"/>
            </a:spcAft>
          </a:pPr>
          <a:r>
            <a:rPr lang="en-US" sz="2800" dirty="0" smtClean="0"/>
            <a:t>Narrative</a:t>
          </a:r>
          <a:r>
            <a:rPr lang="en-US" sz="1400" dirty="0" smtClean="0"/>
            <a:t> </a:t>
          </a:r>
          <a:r>
            <a:rPr lang="en-US" sz="2800" dirty="0" smtClean="0"/>
            <a:t>style</a:t>
          </a:r>
          <a:endParaRPr lang="en-US" sz="1400" dirty="0"/>
        </a:p>
      </dsp:txBody>
      <dsp:txXfrm>
        <a:off x="3486194" y="0"/>
        <a:ext cx="1257212" cy="1257212"/>
      </dsp:txXfrm>
    </dsp:sp>
    <dsp:sp modelId="{256EF1D6-FF37-4A61-962C-1FFFC206089D}">
      <dsp:nvSpPr>
        <dsp:cNvPr id="5" name="Oval 4"/>
        <dsp:cNvSpPr/>
      </dsp:nvSpPr>
      <dsp:spPr bwMode="white">
        <a:xfrm>
          <a:off x="5776289" y="1599227"/>
          <a:ext cx="1257212" cy="1257212"/>
        </a:xfrm>
        <a:prstGeom prst="ellipse">
          <a:avLst/>
        </a:prstGeom>
        <a:sp3d contourW="12700" prstMaterial="clear">
          <a:bevelT w="177800" h="254000"/>
          <a:bevelB w="152400"/>
        </a:sp3d>
      </dsp:spPr>
      <dsp:style>
        <a:lnRef idx="0">
          <a:schemeClr val="lt1"/>
        </a:lnRef>
        <a:fillRef idx="1">
          <a:schemeClr val="accent5">
            <a:alpha val="50000"/>
            <a:hueOff val="-4950000"/>
            <a:satOff val="20000"/>
            <a:lumOff val="4314"/>
            <a:alpha val="50196"/>
          </a:schemeClr>
        </a:fillRef>
        <a:effectRef idx="0">
          <a:scrgbClr r="0" g="0" b="0"/>
        </a:effectRef>
        <a:fontRef idx="minor">
          <a:schemeClr val="tx1"/>
        </a:fontRef>
      </dsp:style>
      <dsp:txBody>
        <a:bodyPr lIns="30480" tIns="30480" rIns="30480" bIns="3048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2400" dirty="0" smtClean="0"/>
            <a:t>2.</a:t>
          </a:r>
          <a:endParaRPr lang="en-US" sz="2400" dirty="0" smtClean="0"/>
        </a:p>
        <a:p>
          <a:pPr lvl="0">
            <a:lnSpc>
              <a:spcPct val="100000"/>
            </a:lnSpc>
            <a:spcBef>
              <a:spcPct val="0"/>
            </a:spcBef>
            <a:spcAft>
              <a:spcPct val="35000"/>
            </a:spcAft>
          </a:pPr>
          <a:r>
            <a:rPr lang="en-US" sz="2400" dirty="0" smtClean="0"/>
            <a:t>Persuasive style</a:t>
          </a:r>
          <a:endParaRPr lang="en-US" sz="2400" dirty="0"/>
        </a:p>
      </dsp:txBody>
      <dsp:txXfrm>
        <a:off x="5776289" y="1599227"/>
        <a:ext cx="1257212" cy="1257212"/>
      </dsp:txXfrm>
    </dsp:sp>
    <dsp:sp modelId="{5E67D11F-7B77-4DBD-B183-0E4442384E54}">
      <dsp:nvSpPr>
        <dsp:cNvPr id="6" name="Oval 5"/>
        <dsp:cNvSpPr/>
      </dsp:nvSpPr>
      <dsp:spPr bwMode="white">
        <a:xfrm>
          <a:off x="3486194" y="3268751"/>
          <a:ext cx="1257212" cy="1257212"/>
        </a:xfrm>
        <a:prstGeom prst="ellipse">
          <a:avLst/>
        </a:prstGeom>
        <a:sp3d contourW="12700" prstMaterial="clear">
          <a:bevelT w="177800" h="254000"/>
          <a:bevelB w="152400"/>
        </a:sp3d>
      </dsp:spPr>
      <dsp:style>
        <a:lnRef idx="0">
          <a:schemeClr val="lt1"/>
        </a:lnRef>
        <a:fillRef idx="1">
          <a:schemeClr val="accent5">
            <a:alpha val="50000"/>
            <a:hueOff val="-7425000"/>
            <a:satOff val="30000"/>
            <a:lumOff val="6471"/>
            <a:alpha val="50196"/>
          </a:schemeClr>
        </a:fillRef>
        <a:effectRef idx="0">
          <a:scrgbClr r="0" g="0" b="0"/>
        </a:effectRef>
        <a:fontRef idx="minor">
          <a:schemeClr val="tx1"/>
        </a:fontRef>
      </dsp:style>
      <dsp:txBody>
        <a:bodyPr lIns="30480" tIns="30480" rIns="30480" bIns="3048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2400" dirty="0" smtClean="0"/>
            <a:t>3.</a:t>
          </a:r>
          <a:endParaRPr lang="en-US" sz="2400" dirty="0" smtClean="0"/>
        </a:p>
        <a:p>
          <a:pPr lvl="0">
            <a:lnSpc>
              <a:spcPct val="100000"/>
            </a:lnSpc>
            <a:spcBef>
              <a:spcPct val="0"/>
            </a:spcBef>
            <a:spcAft>
              <a:spcPct val="35000"/>
            </a:spcAft>
          </a:pPr>
          <a:r>
            <a:rPr lang="en-US" sz="2400" dirty="0" smtClean="0"/>
            <a:t>Descriptive styles</a:t>
          </a:r>
          <a:endParaRPr lang="en-US" sz="2400" dirty="0"/>
        </a:p>
      </dsp:txBody>
      <dsp:txXfrm>
        <a:off x="3486194" y="3268751"/>
        <a:ext cx="1257212" cy="1257212"/>
      </dsp:txXfrm>
    </dsp:sp>
    <dsp:sp modelId="{DB517026-CFD9-4295-9E65-3DB784B87FFE}">
      <dsp:nvSpPr>
        <dsp:cNvPr id="7" name="Oval 6"/>
        <dsp:cNvSpPr/>
      </dsp:nvSpPr>
      <dsp:spPr bwMode="white">
        <a:xfrm>
          <a:off x="1103256" y="1599225"/>
          <a:ext cx="1257212" cy="1257212"/>
        </a:xfrm>
        <a:prstGeom prst="ellipse">
          <a:avLst/>
        </a:prstGeom>
        <a:sp3d contourW="12700" prstMaterial="clear">
          <a:bevelT w="177800" h="254000"/>
          <a:bevelB w="152400"/>
        </a:sp3d>
      </dsp:spPr>
      <dsp:style>
        <a:lnRef idx="0">
          <a:schemeClr val="lt1"/>
        </a:lnRef>
        <a:fillRef idx="1">
          <a:schemeClr val="accent5">
            <a:alpha val="50000"/>
            <a:hueOff val="-9900000"/>
            <a:satOff val="40000"/>
            <a:lumOff val="8627"/>
            <a:alpha val="50196"/>
          </a:schemeClr>
        </a:fillRef>
        <a:effectRef idx="0">
          <a:scrgbClr r="0" g="0" b="0"/>
        </a:effectRef>
        <a:fontRef idx="minor">
          <a:schemeClr val="tx1"/>
        </a:fontRef>
      </dsp:style>
      <dsp:txBody>
        <a:bodyPr lIns="30480" tIns="30480" rIns="30480" bIns="3048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2400" dirty="0" smtClean="0"/>
            <a:t>4.</a:t>
          </a:r>
          <a:endParaRPr lang="en-US" sz="2400" dirty="0" smtClean="0"/>
        </a:p>
        <a:p>
          <a:pPr lvl="0">
            <a:lnSpc>
              <a:spcPct val="100000"/>
            </a:lnSpc>
            <a:spcBef>
              <a:spcPct val="0"/>
            </a:spcBef>
            <a:spcAft>
              <a:spcPct val="35000"/>
            </a:spcAft>
          </a:pPr>
          <a:r>
            <a:rPr lang="en-US" sz="2400" dirty="0" smtClean="0"/>
            <a:t>Expository style</a:t>
          </a:r>
          <a:endParaRPr lang="en-US" sz="2400" dirty="0"/>
        </a:p>
      </dsp:txBody>
      <dsp:txXfrm>
        <a:off x="1103256" y="1599225"/>
        <a:ext cx="1257212" cy="1257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486400"/>
        <a:chOff x="0" y="0"/>
        <a:chExt cx="8229600" cy="5486400"/>
      </a:xfrm>
    </dsp:grpSpPr>
    <dsp:sp modelId="{08840138-E3C7-48E8-AD1D-B629DB32B775}">
      <dsp:nvSpPr>
        <dsp:cNvPr id="3" name="Rounded Rectangle 2"/>
        <dsp:cNvSpPr/>
      </dsp:nvSpPr>
      <dsp:spPr bwMode="white">
        <a:xfrm>
          <a:off x="3587352" y="227951"/>
          <a:ext cx="1478991" cy="961344"/>
        </a:xfrm>
        <a:prstGeom prst="roundRect">
          <a:avLst/>
        </a:prstGeom>
      </dsp:spPr>
      <dsp:style>
        <a:lnRef idx="2">
          <a:schemeClr val="lt1"/>
        </a:lnRef>
        <a:fillRef idx="1">
          <a:schemeClr val="accent5">
            <a:hueOff val="0"/>
            <a:satOff val="0"/>
            <a:lumOff val="0"/>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Being </a:t>
          </a:r>
          <a:r>
            <a:rPr lang="en-US" sz="2000" dirty="0" err="1" smtClean="0">
              <a:solidFill>
                <a:srgbClr val="C00000"/>
              </a:solidFill>
            </a:rPr>
            <a:t>narrativeTells</a:t>
          </a:r>
          <a:r>
            <a:rPr lang="en-US" sz="2000" dirty="0" smtClean="0">
              <a:solidFill>
                <a:srgbClr val="C00000"/>
              </a:solidFill>
            </a:rPr>
            <a:t> a story</a:t>
          </a:r>
          <a:endParaRPr lang="en-US" sz="2000" dirty="0">
            <a:solidFill>
              <a:srgbClr val="C00000"/>
            </a:solidFill>
          </a:endParaRPr>
        </a:p>
      </dsp:txBody>
      <dsp:txXfrm>
        <a:off x="3587352" y="227951"/>
        <a:ext cx="1478991" cy="961344"/>
      </dsp:txXfrm>
    </dsp:sp>
    <dsp:sp modelId="{9A091CE6-44BD-4DAA-9E84-A3682CF5F899}">
      <dsp:nvSpPr>
        <dsp:cNvPr id="4" name="Arc 3"/>
        <dsp:cNvSpPr/>
      </dsp:nvSpPr>
      <dsp:spPr bwMode="white">
        <a:xfrm>
          <a:off x="1852272" y="480672"/>
          <a:ext cx="4525056" cy="4525056"/>
        </a:xfrm>
        <a:prstGeom prst="arc">
          <a:avLst>
            <a:gd name="adj1" fmla="val 17704038"/>
            <a:gd name="adj2" fmla="val 18862110"/>
          </a:avLst>
        </a:prstGeom>
      </dsp:spPr>
      <dsp:style>
        <a:lnRef idx="1">
          <a:schemeClr val="accent5">
            <a:hueOff val="0"/>
            <a:satOff val="0"/>
            <a:lumOff val="0"/>
            <a:alpha val="100000"/>
          </a:schemeClr>
        </a:lnRef>
        <a:fillRef idx="0">
          <a:scrgbClr r="0" g="0" b="0"/>
        </a:fillRef>
        <a:effectRef idx="0">
          <a:scrgbClr r="0" g="0" b="0"/>
        </a:effectRef>
        <a:fontRef idx="minor"/>
      </dsp:style>
      <dsp:txXfrm>
        <a:off x="1852272" y="480672"/>
        <a:ext cx="4525056" cy="4525056"/>
      </dsp:txXfrm>
    </dsp:sp>
    <dsp:sp modelId="{0492232D-3EB3-4DB4-AD0C-9F388200529F}">
      <dsp:nvSpPr>
        <dsp:cNvPr id="5" name="Rounded Rectangle 4"/>
        <dsp:cNvSpPr/>
      </dsp:nvSpPr>
      <dsp:spPr bwMode="white">
        <a:xfrm>
          <a:off x="5334711" y="1131264"/>
          <a:ext cx="1478991" cy="961344"/>
        </a:xfrm>
        <a:prstGeom prst="roundRect">
          <a:avLst/>
        </a:prstGeom>
      </dsp:spPr>
      <dsp:style>
        <a:lnRef idx="2">
          <a:schemeClr val="lt1"/>
        </a:lnRef>
        <a:fillRef idx="1">
          <a:schemeClr val="accent5">
            <a:hueOff val="-1980000"/>
            <a:satOff val="8000"/>
            <a:lumOff val="1725"/>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dirty="0" smtClean="0">
              <a:solidFill>
                <a:srgbClr val="C00000"/>
              </a:solidFill>
            </a:rPr>
            <a:t>To tell a story</a:t>
          </a:r>
          <a:endParaRPr lang="en-US" sz="1600" dirty="0">
            <a:solidFill>
              <a:srgbClr val="C00000"/>
            </a:solidFill>
          </a:endParaRPr>
        </a:p>
      </dsp:txBody>
      <dsp:txXfrm>
        <a:off x="5334711" y="1131264"/>
        <a:ext cx="1478991" cy="961344"/>
      </dsp:txXfrm>
    </dsp:sp>
    <dsp:sp modelId="{9A75C5F5-0D46-497B-A0CA-DB305A89339C}">
      <dsp:nvSpPr>
        <dsp:cNvPr id="6" name="Arc 5"/>
        <dsp:cNvSpPr/>
      </dsp:nvSpPr>
      <dsp:spPr bwMode="white">
        <a:xfrm>
          <a:off x="2240804" y="1155821"/>
          <a:ext cx="4525056" cy="4525056"/>
        </a:xfrm>
        <a:prstGeom prst="arc">
          <a:avLst>
            <a:gd name="adj1" fmla="val 19456440"/>
            <a:gd name="adj2" fmla="val 20306281"/>
          </a:avLst>
        </a:prstGeom>
      </dsp:spPr>
      <dsp:style>
        <a:lnRef idx="1">
          <a:schemeClr val="accent5">
            <a:hueOff val="-1980000"/>
            <a:satOff val="8000"/>
            <a:lumOff val="1725"/>
            <a:alpha val="100000"/>
          </a:schemeClr>
        </a:lnRef>
        <a:fillRef idx="0">
          <a:scrgbClr r="0" g="0" b="0"/>
        </a:fillRef>
        <a:effectRef idx="0">
          <a:scrgbClr r="0" g="0" b="0"/>
        </a:effectRef>
        <a:fontRef idx="minor"/>
      </dsp:style>
      <dsp:txXfrm>
        <a:off x="2240804" y="1155821"/>
        <a:ext cx="4525056" cy="4525056"/>
      </dsp:txXfrm>
    </dsp:sp>
    <dsp:sp modelId="{015029D4-D620-41C5-9DA7-CCF24B30CD9D}">
      <dsp:nvSpPr>
        <dsp:cNvPr id="7" name="Rounded Rectangle 6"/>
        <dsp:cNvSpPr/>
      </dsp:nvSpPr>
      <dsp:spPr bwMode="white">
        <a:xfrm>
          <a:off x="6132675" y="2592164"/>
          <a:ext cx="1478991" cy="961344"/>
        </a:xfrm>
        <a:prstGeom prst="roundRect">
          <a:avLst/>
        </a:prstGeom>
      </dsp:spPr>
      <dsp:style>
        <a:lnRef idx="2">
          <a:schemeClr val="lt1"/>
        </a:lnRef>
        <a:fillRef idx="1">
          <a:schemeClr val="accent5">
            <a:hueOff val="-3960000"/>
            <a:satOff val="16000"/>
            <a:lumOff val="3451"/>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dirty="0" smtClean="0">
              <a:solidFill>
                <a:srgbClr val="C00000"/>
              </a:solidFill>
            </a:rPr>
            <a:t>Novels</a:t>
          </a:r>
          <a:endParaRPr lang="en-US" sz="1600" dirty="0" smtClean="0">
            <a:solidFill>
              <a:srgbClr val="C00000"/>
            </a:solidFill>
          </a:endParaRPr>
        </a:p>
        <a:p>
          <a:pPr lvl="0">
            <a:lnSpc>
              <a:spcPct val="100000"/>
            </a:lnSpc>
            <a:spcBef>
              <a:spcPct val="0"/>
            </a:spcBef>
            <a:spcAft>
              <a:spcPct val="35000"/>
            </a:spcAft>
          </a:pPr>
          <a:r>
            <a:rPr lang="en-US" sz="1600" dirty="0" smtClean="0">
              <a:solidFill>
                <a:srgbClr val="C00000"/>
              </a:solidFill>
            </a:rPr>
            <a:t>Short story</a:t>
          </a:r>
          <a:endParaRPr lang="en-US" sz="1600" dirty="0" smtClean="0">
            <a:solidFill>
              <a:srgbClr val="C00000"/>
            </a:solidFill>
          </a:endParaRPr>
        </a:p>
        <a:p>
          <a:pPr lvl="0">
            <a:lnSpc>
              <a:spcPct val="100000"/>
            </a:lnSpc>
            <a:spcBef>
              <a:spcPct val="0"/>
            </a:spcBef>
            <a:spcAft>
              <a:spcPct val="35000"/>
            </a:spcAft>
          </a:pPr>
          <a:r>
            <a:rPr lang="en-US" sz="1600" dirty="0" smtClean="0">
              <a:solidFill>
                <a:srgbClr val="C00000"/>
              </a:solidFill>
            </a:rPr>
            <a:t>poetry</a:t>
          </a:r>
          <a:endParaRPr lang="en-US" sz="1600" dirty="0">
            <a:solidFill>
              <a:srgbClr val="C00000"/>
            </a:solidFill>
          </a:endParaRPr>
        </a:p>
      </dsp:txBody>
      <dsp:txXfrm>
        <a:off x="6132675" y="2592164"/>
        <a:ext cx="1478991" cy="961344"/>
      </dsp:txXfrm>
    </dsp:sp>
    <dsp:sp modelId="{3CFF3C67-8C8F-4827-9A21-97FDCD5D137B}">
      <dsp:nvSpPr>
        <dsp:cNvPr id="8" name="Arc 7"/>
        <dsp:cNvSpPr/>
      </dsp:nvSpPr>
      <dsp:spPr bwMode="white">
        <a:xfrm>
          <a:off x="1911453" y="431486"/>
          <a:ext cx="4525056" cy="4525056"/>
        </a:xfrm>
        <a:prstGeom prst="arc">
          <a:avLst>
            <a:gd name="adj1" fmla="val 1356934"/>
            <a:gd name="adj2" fmla="val 3057261"/>
          </a:avLst>
        </a:prstGeom>
      </dsp:spPr>
      <dsp:style>
        <a:lnRef idx="1">
          <a:schemeClr val="accent5">
            <a:hueOff val="-3960000"/>
            <a:satOff val="16000"/>
            <a:lumOff val="3451"/>
            <a:alpha val="100000"/>
          </a:schemeClr>
        </a:lnRef>
        <a:fillRef idx="0">
          <a:scrgbClr r="0" g="0" b="0"/>
        </a:fillRef>
        <a:effectRef idx="0">
          <a:scrgbClr r="0" g="0" b="0"/>
        </a:effectRef>
        <a:fontRef idx="minor"/>
      </dsp:style>
      <dsp:txXfrm>
        <a:off x="1911453" y="431486"/>
        <a:ext cx="4525056" cy="4525056"/>
      </dsp:txXfrm>
    </dsp:sp>
    <dsp:sp modelId="{F29CDFF2-7AC8-4778-8F48-67ABD8EDAF19}">
      <dsp:nvSpPr>
        <dsp:cNvPr id="9" name="Rounded Rectangle 8"/>
        <dsp:cNvSpPr/>
      </dsp:nvSpPr>
      <dsp:spPr bwMode="white">
        <a:xfrm>
          <a:off x="4111358" y="4197375"/>
          <a:ext cx="1478991" cy="961344"/>
        </a:xfrm>
        <a:prstGeom prst="roundRect">
          <a:avLst/>
        </a:prstGeom>
      </dsp:spPr>
      <dsp:style>
        <a:lnRef idx="2">
          <a:schemeClr val="lt1"/>
        </a:lnRef>
        <a:fillRef idx="1">
          <a:schemeClr val="accent5">
            <a:hueOff val="-5940000"/>
            <a:satOff val="24000"/>
            <a:lumOff val="5176"/>
            <a:alpha val="100000"/>
          </a:schemeClr>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dirty="0" smtClean="0">
              <a:solidFill>
                <a:srgbClr val="C00000"/>
              </a:solidFill>
            </a:rPr>
            <a:t>Situations</a:t>
          </a:r>
          <a:endParaRPr lang="en-US" sz="1800" dirty="0" smtClean="0">
            <a:solidFill>
              <a:srgbClr val="C00000"/>
            </a:solidFill>
          </a:endParaRPr>
        </a:p>
        <a:p>
          <a:pPr lvl="0">
            <a:lnSpc>
              <a:spcPct val="100000"/>
            </a:lnSpc>
            <a:spcBef>
              <a:spcPct val="0"/>
            </a:spcBef>
            <a:spcAft>
              <a:spcPct val="35000"/>
            </a:spcAft>
          </a:pPr>
          <a:r>
            <a:rPr lang="en-US" sz="1800" dirty="0" smtClean="0">
              <a:solidFill>
                <a:srgbClr val="C00000"/>
              </a:solidFill>
            </a:rPr>
            <a:t>Dispute</a:t>
          </a:r>
          <a:endParaRPr lang="en-US" sz="1800" dirty="0" smtClean="0">
            <a:solidFill>
              <a:srgbClr val="C00000"/>
            </a:solidFill>
          </a:endParaRPr>
        </a:p>
        <a:p>
          <a:pPr lvl="0">
            <a:lnSpc>
              <a:spcPct val="100000"/>
            </a:lnSpc>
            <a:spcBef>
              <a:spcPct val="0"/>
            </a:spcBef>
            <a:spcAft>
              <a:spcPct val="35000"/>
            </a:spcAft>
          </a:pPr>
          <a:r>
            <a:rPr lang="en-US" sz="1800" dirty="0" smtClean="0">
              <a:solidFill>
                <a:srgbClr val="C00000"/>
              </a:solidFill>
            </a:rPr>
            <a:t>Conflict</a:t>
          </a:r>
          <a:endParaRPr lang="en-US" sz="1800" dirty="0" smtClean="0">
            <a:solidFill>
              <a:srgbClr val="C00000"/>
            </a:solidFill>
          </a:endParaRPr>
        </a:p>
        <a:p>
          <a:pPr lvl="0">
            <a:lnSpc>
              <a:spcPct val="100000"/>
            </a:lnSpc>
            <a:spcBef>
              <a:spcPct val="0"/>
            </a:spcBef>
            <a:spcAft>
              <a:spcPct val="35000"/>
            </a:spcAft>
          </a:pPr>
          <a:r>
            <a:rPr lang="en-US" sz="1800" dirty="0" smtClean="0">
              <a:solidFill>
                <a:srgbClr val="C00000"/>
              </a:solidFill>
            </a:rPr>
            <a:t>Actions</a:t>
          </a:r>
          <a:endParaRPr lang="en-US" sz="1800" dirty="0" smtClean="0">
            <a:solidFill>
              <a:srgbClr val="C00000"/>
            </a:solidFill>
          </a:endParaRPr>
        </a:p>
        <a:p>
          <a:pPr lvl="0">
            <a:lnSpc>
              <a:spcPct val="100000"/>
            </a:lnSpc>
            <a:spcBef>
              <a:spcPct val="0"/>
            </a:spcBef>
            <a:spcAft>
              <a:spcPct val="35000"/>
            </a:spcAft>
          </a:pPr>
          <a:r>
            <a:rPr lang="en-US" sz="1800" dirty="0" smtClean="0">
              <a:solidFill>
                <a:srgbClr val="C00000"/>
              </a:solidFill>
            </a:rPr>
            <a:t>problems</a:t>
          </a:r>
          <a:endParaRPr lang="en-US" sz="1800" dirty="0">
            <a:solidFill>
              <a:srgbClr val="C00000"/>
            </a:solidFill>
          </a:endParaRPr>
        </a:p>
      </dsp:txBody>
      <dsp:txXfrm>
        <a:off x="4111358" y="4197375"/>
        <a:ext cx="1478991" cy="961344"/>
      </dsp:txXfrm>
    </dsp:sp>
    <dsp:sp modelId="{B0367987-8433-4384-89E0-F44BD93EDF53}">
      <dsp:nvSpPr>
        <dsp:cNvPr id="10" name="Arc 9"/>
        <dsp:cNvSpPr/>
      </dsp:nvSpPr>
      <dsp:spPr bwMode="white">
        <a:xfrm>
          <a:off x="1538151" y="502102"/>
          <a:ext cx="4525056" cy="4525056"/>
        </a:xfrm>
        <a:prstGeom prst="arc">
          <a:avLst>
            <a:gd name="adj1" fmla="val 4971097"/>
            <a:gd name="adj2" fmla="val 9346605"/>
          </a:avLst>
        </a:prstGeom>
      </dsp:spPr>
      <dsp:style>
        <a:lnRef idx="1">
          <a:schemeClr val="accent5">
            <a:hueOff val="-5940000"/>
            <a:satOff val="24000"/>
            <a:lumOff val="5176"/>
            <a:alpha val="100000"/>
          </a:schemeClr>
        </a:lnRef>
        <a:fillRef idx="0">
          <a:scrgbClr r="0" g="0" b="0"/>
        </a:fillRef>
        <a:effectRef idx="0">
          <a:scrgbClr r="0" g="0" b="0"/>
        </a:effectRef>
        <a:fontRef idx="minor"/>
      </dsp:style>
      <dsp:txXfrm>
        <a:off x="1538151" y="502102"/>
        <a:ext cx="4525056" cy="4525056"/>
      </dsp:txXfrm>
    </dsp:sp>
    <dsp:sp modelId="{62C9759C-11D6-4FAA-9085-84BDB555BAEF}">
      <dsp:nvSpPr>
        <dsp:cNvPr id="11" name="Rounded Rectangle 10"/>
        <dsp:cNvSpPr/>
      </dsp:nvSpPr>
      <dsp:spPr bwMode="white">
        <a:xfrm>
          <a:off x="246485" y="2945934"/>
          <a:ext cx="1478991" cy="961344"/>
        </a:xfrm>
        <a:prstGeom prst="roundRect">
          <a:avLst/>
        </a:prstGeom>
      </dsp:spPr>
      <dsp:style>
        <a:lnRef idx="2">
          <a:schemeClr val="lt1"/>
        </a:lnRef>
        <a:fillRef idx="1">
          <a:schemeClr val="accent5">
            <a:hueOff val="-7920000"/>
            <a:satOff val="32000"/>
            <a:lumOff val="6902"/>
            <a:alpha val="100000"/>
          </a:schemeClr>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dirty="0" smtClean="0">
              <a:solidFill>
                <a:srgbClr val="C00000"/>
              </a:solidFill>
            </a:rPr>
            <a:t>Definite n logical beginning</a:t>
          </a:r>
          <a:endParaRPr lang="en-US" sz="1800" dirty="0" smtClean="0">
            <a:solidFill>
              <a:srgbClr val="C00000"/>
            </a:solidFill>
          </a:endParaRPr>
        </a:p>
        <a:p>
          <a:pPr lvl="0">
            <a:lnSpc>
              <a:spcPct val="100000"/>
            </a:lnSpc>
            <a:spcBef>
              <a:spcPct val="0"/>
            </a:spcBef>
            <a:spcAft>
              <a:spcPct val="35000"/>
            </a:spcAft>
          </a:pPr>
          <a:r>
            <a:rPr lang="en-US" sz="1800" dirty="0" smtClean="0">
              <a:solidFill>
                <a:srgbClr val="C00000"/>
              </a:solidFill>
            </a:rPr>
            <a:t>Interval </a:t>
          </a:r>
          <a:endParaRPr lang="en-US" sz="1800" dirty="0" smtClean="0">
            <a:solidFill>
              <a:srgbClr val="C00000"/>
            </a:solidFill>
          </a:endParaRPr>
        </a:p>
        <a:p>
          <a:pPr lvl="0">
            <a:lnSpc>
              <a:spcPct val="100000"/>
            </a:lnSpc>
            <a:spcBef>
              <a:spcPct val="0"/>
            </a:spcBef>
            <a:spcAft>
              <a:spcPct val="35000"/>
            </a:spcAft>
          </a:pPr>
          <a:r>
            <a:rPr lang="en-US" sz="1800" dirty="0" smtClean="0">
              <a:solidFill>
                <a:srgbClr val="C00000"/>
              </a:solidFill>
            </a:rPr>
            <a:t>ending</a:t>
          </a:r>
          <a:endParaRPr lang="en-US" sz="1800" dirty="0">
            <a:solidFill>
              <a:srgbClr val="C00000"/>
            </a:solidFill>
          </a:endParaRPr>
        </a:p>
      </dsp:txBody>
      <dsp:txXfrm>
        <a:off x="246485" y="2945934"/>
        <a:ext cx="1478991" cy="961344"/>
      </dsp:txXfrm>
    </dsp:sp>
    <dsp:sp modelId="{9C99EDC4-76A6-4430-B74B-A515B3DB59BC}">
      <dsp:nvSpPr>
        <dsp:cNvPr id="12" name="Arc 11"/>
        <dsp:cNvSpPr/>
      </dsp:nvSpPr>
      <dsp:spPr bwMode="white">
        <a:xfrm>
          <a:off x="1142963" y="962628"/>
          <a:ext cx="4525056" cy="4525056"/>
        </a:xfrm>
        <a:prstGeom prst="arc">
          <a:avLst>
            <a:gd name="adj1" fmla="val 11240750"/>
            <a:gd name="adj2" fmla="val 12750755"/>
          </a:avLst>
        </a:prstGeom>
      </dsp:spPr>
      <dsp:style>
        <a:lnRef idx="1">
          <a:schemeClr val="accent5">
            <a:hueOff val="-7920000"/>
            <a:satOff val="32000"/>
            <a:lumOff val="6902"/>
            <a:alpha val="100000"/>
          </a:schemeClr>
        </a:lnRef>
        <a:fillRef idx="0">
          <a:scrgbClr r="0" g="0" b="0"/>
        </a:fillRef>
        <a:effectRef idx="0">
          <a:scrgbClr r="0" g="0" b="0"/>
        </a:effectRef>
        <a:fontRef idx="minor"/>
      </dsp:style>
      <dsp:txXfrm>
        <a:off x="1142963" y="962628"/>
        <a:ext cx="4525056" cy="4525056"/>
      </dsp:txXfrm>
    </dsp:sp>
    <dsp:sp modelId="{DA04292E-2024-4A52-B05D-4673E8A4CA9B}">
      <dsp:nvSpPr>
        <dsp:cNvPr id="13" name="Rounded Rectangle 12"/>
        <dsp:cNvSpPr/>
      </dsp:nvSpPr>
      <dsp:spPr bwMode="white">
        <a:xfrm>
          <a:off x="937813" y="1039198"/>
          <a:ext cx="1478991" cy="961344"/>
        </a:xfrm>
        <a:prstGeom prst="roundRect">
          <a:avLst/>
        </a:prstGeom>
      </dsp:spPr>
      <dsp:style>
        <a:lnRef idx="2">
          <a:schemeClr val="lt1"/>
        </a:lnRef>
        <a:fillRef idx="1">
          <a:schemeClr val="accent5">
            <a:hueOff val="-9900000"/>
            <a:satOff val="40000"/>
            <a:lumOff val="8627"/>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Characters n dialogues</a:t>
          </a:r>
          <a:endParaRPr lang="en-US" sz="2000" dirty="0">
            <a:solidFill>
              <a:srgbClr val="C00000"/>
            </a:solidFill>
          </a:endParaRPr>
        </a:p>
      </dsp:txBody>
      <dsp:txXfrm>
        <a:off x="937813" y="1039198"/>
        <a:ext cx="1478991" cy="961344"/>
      </dsp:txXfrm>
    </dsp:sp>
    <dsp:sp modelId="{20613715-62DD-4A2E-AA8B-D2BB659AA305}">
      <dsp:nvSpPr>
        <dsp:cNvPr id="14" name="Arc 13"/>
        <dsp:cNvSpPr/>
      </dsp:nvSpPr>
      <dsp:spPr bwMode="white">
        <a:xfrm>
          <a:off x="1852272" y="480672"/>
          <a:ext cx="4525056" cy="4525056"/>
        </a:xfrm>
        <a:prstGeom prst="arc">
          <a:avLst>
            <a:gd name="adj1" fmla="val 13303141"/>
            <a:gd name="adj2" fmla="val 15370047"/>
          </a:avLst>
        </a:prstGeom>
      </dsp:spPr>
      <dsp:style>
        <a:lnRef idx="1">
          <a:schemeClr val="accent5">
            <a:hueOff val="-9900000"/>
            <a:satOff val="40000"/>
            <a:lumOff val="8627"/>
            <a:alpha val="100000"/>
          </a:schemeClr>
        </a:lnRef>
        <a:fillRef idx="0">
          <a:scrgbClr r="0" g="0" b="0"/>
        </a:fillRef>
        <a:effectRef idx="0">
          <a:scrgbClr r="0" g="0" b="0"/>
        </a:effectRef>
        <a:fontRef idx="minor"/>
      </dsp:style>
      <dsp:txXfrm>
        <a:off x="1852272" y="480672"/>
        <a:ext cx="4525056" cy="4525056"/>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486400"/>
        <a:chOff x="0" y="0"/>
        <a:chExt cx="8229600" cy="5486400"/>
      </a:xfrm>
    </dsp:grpSpPr>
    <dsp:sp modelId="{08840138-E3C7-48E8-AD1D-B629DB32B775}">
      <dsp:nvSpPr>
        <dsp:cNvPr id="3" name="Rounded Rectangle 2"/>
        <dsp:cNvSpPr/>
      </dsp:nvSpPr>
      <dsp:spPr bwMode="white">
        <a:xfrm>
          <a:off x="2128121" y="530799"/>
          <a:ext cx="1804722" cy="1173070"/>
        </a:xfrm>
        <a:prstGeom prst="roundRect">
          <a:avLst/>
        </a:prstGeom>
      </dsp:spPr>
      <dsp:style>
        <a:lnRef idx="2">
          <a:schemeClr val="lt1"/>
        </a:lnRef>
        <a:fillRef idx="1">
          <a:schemeClr val="accent5">
            <a:hueOff val="0"/>
            <a:satOff val="0"/>
            <a:lumOff val="0"/>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To</a:t>
          </a:r>
          <a:r>
            <a:rPr lang="en-US" sz="2000" baseline="0" dirty="0" smtClean="0">
              <a:solidFill>
                <a:srgbClr val="C00000"/>
              </a:solidFill>
            </a:rPr>
            <a:t> convince</a:t>
          </a:r>
          <a:endParaRPr lang="en-US" sz="2000" dirty="0">
            <a:solidFill>
              <a:srgbClr val="C00000"/>
            </a:solidFill>
          </a:endParaRPr>
        </a:p>
      </dsp:txBody>
      <dsp:txXfrm>
        <a:off x="2128121" y="530799"/>
        <a:ext cx="1804722" cy="1173070"/>
      </dsp:txXfrm>
    </dsp:sp>
    <dsp:sp modelId="{9A091CE6-44BD-4DAA-9E84-A3682CF5F899}">
      <dsp:nvSpPr>
        <dsp:cNvPr id="4" name="Arc 3"/>
        <dsp:cNvSpPr/>
      </dsp:nvSpPr>
      <dsp:spPr bwMode="white">
        <a:xfrm>
          <a:off x="1773151" y="586535"/>
          <a:ext cx="4683298" cy="4683298"/>
        </a:xfrm>
        <a:prstGeom prst="arc">
          <a:avLst>
            <a:gd name="adj1" fmla="val 15959429"/>
            <a:gd name="adj2" fmla="val 18588448"/>
          </a:avLst>
        </a:prstGeom>
      </dsp:spPr>
      <dsp:style>
        <a:lnRef idx="1">
          <a:schemeClr val="accent5">
            <a:hueOff val="0"/>
            <a:satOff val="0"/>
            <a:lumOff val="0"/>
            <a:alpha val="100000"/>
          </a:schemeClr>
        </a:lnRef>
        <a:fillRef idx="0">
          <a:scrgbClr r="0" g="0" b="0"/>
        </a:fillRef>
        <a:effectRef idx="0">
          <a:scrgbClr r="0" g="0" b="0"/>
        </a:effectRef>
        <a:fontRef idx="minor"/>
      </dsp:style>
      <dsp:txXfrm>
        <a:off x="1773151" y="586535"/>
        <a:ext cx="4683298" cy="4683298"/>
      </dsp:txXfrm>
    </dsp:sp>
    <dsp:sp modelId="{0492232D-3EB3-4DB4-AD0C-9F388200529F}">
      <dsp:nvSpPr>
        <dsp:cNvPr id="5" name="Rounded Rectangle 4"/>
        <dsp:cNvSpPr/>
      </dsp:nvSpPr>
      <dsp:spPr bwMode="white">
        <a:xfrm>
          <a:off x="5332147" y="1141082"/>
          <a:ext cx="1804722" cy="1173070"/>
        </a:xfrm>
        <a:prstGeom prst="roundRect">
          <a:avLst/>
        </a:prstGeom>
      </dsp:spPr>
      <dsp:style>
        <a:lnRef idx="2">
          <a:schemeClr val="lt1"/>
        </a:lnRef>
        <a:fillRef idx="1">
          <a:schemeClr val="accent5">
            <a:hueOff val="-2475000"/>
            <a:satOff val="10000"/>
            <a:lumOff val="2157"/>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dirty="0" smtClean="0">
              <a:solidFill>
                <a:srgbClr val="C00000"/>
              </a:solidFill>
            </a:rPr>
            <a:t>To tell a story</a:t>
          </a:r>
          <a:endParaRPr lang="en-US" sz="1600" dirty="0">
            <a:solidFill>
              <a:srgbClr val="C00000"/>
            </a:solidFill>
          </a:endParaRPr>
        </a:p>
      </dsp:txBody>
      <dsp:txXfrm>
        <a:off x="5332147" y="1141082"/>
        <a:ext cx="1804722" cy="1173070"/>
      </dsp:txXfrm>
    </dsp:sp>
    <dsp:sp modelId="{9A75C5F5-0D46-497B-A0CA-DB305A89339C}">
      <dsp:nvSpPr>
        <dsp:cNvPr id="6" name="Arc 5"/>
        <dsp:cNvSpPr/>
      </dsp:nvSpPr>
      <dsp:spPr bwMode="white">
        <a:xfrm>
          <a:off x="1774520" y="591550"/>
          <a:ext cx="4683298" cy="4683298"/>
        </a:xfrm>
        <a:prstGeom prst="arc">
          <a:avLst>
            <a:gd name="adj1" fmla="val 20689599"/>
            <a:gd name="adj2" fmla="val 5746"/>
          </a:avLst>
        </a:prstGeom>
      </dsp:spPr>
      <dsp:style>
        <a:lnRef idx="1">
          <a:schemeClr val="accent5">
            <a:hueOff val="-2475000"/>
            <a:satOff val="10000"/>
            <a:lumOff val="2157"/>
            <a:alpha val="100000"/>
          </a:schemeClr>
        </a:lnRef>
        <a:fillRef idx="0">
          <a:scrgbClr r="0" g="0" b="0"/>
        </a:fillRef>
        <a:effectRef idx="0">
          <a:scrgbClr r="0" g="0" b="0"/>
        </a:effectRef>
        <a:fontRef idx="minor"/>
      </dsp:style>
      <dsp:txXfrm>
        <a:off x="1774520" y="591550"/>
        <a:ext cx="4683298" cy="4683298"/>
      </dsp:txXfrm>
    </dsp:sp>
    <dsp:sp modelId="{015029D4-D620-41C5-9DA7-CCF24B30CD9D}">
      <dsp:nvSpPr>
        <dsp:cNvPr id="7" name="Rounded Rectangle 6"/>
        <dsp:cNvSpPr/>
      </dsp:nvSpPr>
      <dsp:spPr bwMode="white">
        <a:xfrm>
          <a:off x="5663148" y="2943482"/>
          <a:ext cx="1804722" cy="1173070"/>
        </a:xfrm>
        <a:prstGeom prst="roundRect">
          <a:avLst/>
        </a:prstGeom>
      </dsp:spPr>
      <dsp:style>
        <a:lnRef idx="2">
          <a:schemeClr val="lt1"/>
        </a:lnRef>
        <a:fillRef idx="1">
          <a:schemeClr val="accent5">
            <a:hueOff val="-4950000"/>
            <a:satOff val="20000"/>
            <a:lumOff val="4314"/>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dirty="0" smtClean="0">
              <a:solidFill>
                <a:srgbClr val="C00000"/>
              </a:solidFill>
            </a:rPr>
            <a:t>Complaint</a:t>
          </a:r>
          <a:r>
            <a:rPr lang="en-US" sz="1600" baseline="0" dirty="0" smtClean="0">
              <a:solidFill>
                <a:srgbClr val="C00000"/>
              </a:solidFill>
            </a:rPr>
            <a:t> letters</a:t>
          </a:r>
          <a:endParaRPr lang="en-US" sz="1600" baseline="0" dirty="0" smtClean="0">
            <a:solidFill>
              <a:srgbClr val="C00000"/>
            </a:solidFill>
          </a:endParaRPr>
        </a:p>
        <a:p>
          <a:pPr lvl="0">
            <a:lnSpc>
              <a:spcPct val="100000"/>
            </a:lnSpc>
            <a:spcBef>
              <a:spcPct val="0"/>
            </a:spcBef>
            <a:spcAft>
              <a:spcPct val="35000"/>
            </a:spcAft>
          </a:pPr>
          <a:r>
            <a:rPr lang="en-US" sz="1600" baseline="0" dirty="0" smtClean="0">
              <a:solidFill>
                <a:srgbClr val="C00000"/>
              </a:solidFill>
            </a:rPr>
            <a:t>Editorials</a:t>
          </a:r>
          <a:endParaRPr lang="en-US" sz="1600" baseline="0" dirty="0" smtClean="0">
            <a:solidFill>
              <a:srgbClr val="C00000"/>
            </a:solidFill>
          </a:endParaRPr>
        </a:p>
        <a:p>
          <a:pPr lvl="0">
            <a:lnSpc>
              <a:spcPct val="100000"/>
            </a:lnSpc>
            <a:spcBef>
              <a:spcPct val="0"/>
            </a:spcBef>
            <a:spcAft>
              <a:spcPct val="35000"/>
            </a:spcAft>
          </a:pPr>
          <a:r>
            <a:rPr lang="en-US" sz="1600" baseline="0" dirty="0" smtClean="0">
              <a:solidFill>
                <a:srgbClr val="C00000"/>
              </a:solidFill>
            </a:rPr>
            <a:t>commercials</a:t>
          </a:r>
          <a:endParaRPr lang="en-US" sz="1600" dirty="0">
            <a:solidFill>
              <a:srgbClr val="C00000"/>
            </a:solidFill>
          </a:endParaRPr>
        </a:p>
      </dsp:txBody>
      <dsp:txXfrm>
        <a:off x="5663148" y="2943482"/>
        <a:ext cx="1804722" cy="1173070"/>
      </dsp:txXfrm>
    </dsp:sp>
    <dsp:sp modelId="{3CFF3C67-8C8F-4827-9A21-97FDCD5D137B}">
      <dsp:nvSpPr>
        <dsp:cNvPr id="8" name="Arc 7"/>
        <dsp:cNvSpPr/>
      </dsp:nvSpPr>
      <dsp:spPr bwMode="white">
        <a:xfrm>
          <a:off x="1773151" y="586535"/>
          <a:ext cx="4683298" cy="4683298"/>
        </a:xfrm>
        <a:prstGeom prst="arc">
          <a:avLst>
            <a:gd name="adj1" fmla="val 1859827"/>
            <a:gd name="adj2" fmla="val 4801213"/>
          </a:avLst>
        </a:prstGeom>
      </dsp:spPr>
      <dsp:style>
        <a:lnRef idx="1">
          <a:schemeClr val="accent5">
            <a:hueOff val="-4950000"/>
            <a:satOff val="20000"/>
            <a:lumOff val="4314"/>
            <a:alpha val="100000"/>
          </a:schemeClr>
        </a:lnRef>
        <a:fillRef idx="0">
          <a:scrgbClr r="0" g="0" b="0"/>
        </a:fillRef>
        <a:effectRef idx="0">
          <a:scrgbClr r="0" g="0" b="0"/>
        </a:effectRef>
        <a:fontRef idx="minor"/>
      </dsp:style>
      <dsp:txXfrm>
        <a:off x="1773151" y="586535"/>
        <a:ext cx="4683298" cy="4683298"/>
      </dsp:txXfrm>
    </dsp:sp>
    <dsp:sp modelId="{62C9759C-11D6-4FAA-9085-84BDB555BAEF}">
      <dsp:nvSpPr>
        <dsp:cNvPr id="9" name="Rounded Rectangle 8"/>
        <dsp:cNvSpPr/>
      </dsp:nvSpPr>
      <dsp:spPr bwMode="white">
        <a:xfrm>
          <a:off x="2695736" y="4313330"/>
          <a:ext cx="1804722" cy="1173070"/>
        </a:xfrm>
        <a:prstGeom prst="roundRect">
          <a:avLst/>
        </a:prstGeom>
      </dsp:spPr>
      <dsp:style>
        <a:lnRef idx="2">
          <a:schemeClr val="lt1"/>
        </a:lnRef>
        <a:fillRef idx="1">
          <a:schemeClr val="accent5">
            <a:hueOff val="-7425000"/>
            <a:satOff val="30000"/>
            <a:lumOff val="6471"/>
            <a:alpha val="100000"/>
          </a:schemeClr>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dirty="0" smtClean="0">
              <a:solidFill>
                <a:srgbClr val="C00000"/>
              </a:solidFill>
            </a:rPr>
            <a:t>Takes</a:t>
          </a:r>
          <a:r>
            <a:rPr lang="en-US" sz="1800" baseline="0" dirty="0" smtClean="0">
              <a:solidFill>
                <a:srgbClr val="C00000"/>
              </a:solidFill>
            </a:rPr>
            <a:t> a stand to make u agree</a:t>
          </a:r>
          <a:endParaRPr lang="en-US" sz="1800" dirty="0">
            <a:solidFill>
              <a:srgbClr val="C00000"/>
            </a:solidFill>
          </a:endParaRPr>
        </a:p>
      </dsp:txBody>
      <dsp:txXfrm>
        <a:off x="2695736" y="4313330"/>
        <a:ext cx="1804722" cy="1173070"/>
      </dsp:txXfrm>
    </dsp:sp>
    <dsp:sp modelId="{9C99EDC4-76A6-4430-B74B-A515B3DB59BC}">
      <dsp:nvSpPr>
        <dsp:cNvPr id="10" name="Arc 9"/>
        <dsp:cNvSpPr/>
      </dsp:nvSpPr>
      <dsp:spPr bwMode="white">
        <a:xfrm>
          <a:off x="1762249" y="578280"/>
          <a:ext cx="4683298" cy="4683298"/>
        </a:xfrm>
        <a:prstGeom prst="arc">
          <a:avLst>
            <a:gd name="adj1" fmla="val 7637171"/>
            <a:gd name="adj2" fmla="val 9514022"/>
          </a:avLst>
        </a:prstGeom>
      </dsp:spPr>
      <dsp:style>
        <a:lnRef idx="1">
          <a:schemeClr val="accent5">
            <a:hueOff val="-7425000"/>
            <a:satOff val="30000"/>
            <a:lumOff val="6471"/>
            <a:alpha val="100000"/>
          </a:schemeClr>
        </a:lnRef>
        <a:fillRef idx="0">
          <a:scrgbClr r="0" g="0" b="0"/>
        </a:fillRef>
        <a:effectRef idx="0">
          <a:scrgbClr r="0" g="0" b="0"/>
        </a:effectRef>
        <a:fontRef idx="minor"/>
      </dsp:style>
      <dsp:txXfrm>
        <a:off x="1762249" y="578280"/>
        <a:ext cx="4683298" cy="4683298"/>
      </dsp:txXfrm>
    </dsp:sp>
    <dsp:sp modelId="{DA04292E-2024-4A52-B05D-4673E8A4CA9B}">
      <dsp:nvSpPr>
        <dsp:cNvPr id="11" name="Rounded Rectangle 10"/>
        <dsp:cNvSpPr/>
      </dsp:nvSpPr>
      <dsp:spPr bwMode="white">
        <a:xfrm>
          <a:off x="150702" y="2590370"/>
          <a:ext cx="1804722" cy="1173070"/>
        </a:xfrm>
        <a:prstGeom prst="roundRect">
          <a:avLst/>
        </a:prstGeom>
      </dsp:spPr>
      <dsp:style>
        <a:lnRef idx="2">
          <a:schemeClr val="lt1"/>
        </a:lnRef>
        <a:fillRef idx="1">
          <a:schemeClr val="accent5">
            <a:hueOff val="-9900000"/>
            <a:satOff val="40000"/>
            <a:lumOff val="8627"/>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err="1" smtClean="0">
              <a:solidFill>
                <a:srgbClr val="C00000"/>
              </a:solidFill>
            </a:rPr>
            <a:t>Reasons,arguments</a:t>
          </a:r>
          <a:endParaRPr lang="en-US" sz="2000" dirty="0" smtClean="0">
            <a:solidFill>
              <a:srgbClr val="C00000"/>
            </a:solidFill>
          </a:endParaRPr>
        </a:p>
        <a:p>
          <a:pPr lvl="0">
            <a:lnSpc>
              <a:spcPct val="100000"/>
            </a:lnSpc>
            <a:spcBef>
              <a:spcPct val="0"/>
            </a:spcBef>
            <a:spcAft>
              <a:spcPct val="35000"/>
            </a:spcAft>
          </a:pPr>
          <a:r>
            <a:rPr lang="en-US" sz="2000" dirty="0" smtClean="0">
              <a:solidFill>
                <a:srgbClr val="C00000"/>
              </a:solidFill>
            </a:rPr>
            <a:t>justifications</a:t>
          </a:r>
          <a:endParaRPr lang="en-US" sz="2000" dirty="0">
            <a:solidFill>
              <a:srgbClr val="C00000"/>
            </a:solidFill>
          </a:endParaRPr>
        </a:p>
      </dsp:txBody>
      <dsp:txXfrm>
        <a:off x="150702" y="2590370"/>
        <a:ext cx="1804722" cy="1173070"/>
      </dsp:txXfrm>
    </dsp:sp>
    <dsp:sp modelId="{20613715-62DD-4A2E-AA8B-D2BB659AA305}">
      <dsp:nvSpPr>
        <dsp:cNvPr id="12" name="Arc 11"/>
        <dsp:cNvSpPr/>
      </dsp:nvSpPr>
      <dsp:spPr bwMode="white">
        <a:xfrm>
          <a:off x="1516343" y="925255"/>
          <a:ext cx="4683298" cy="4683298"/>
        </a:xfrm>
        <a:prstGeom prst="arc">
          <a:avLst>
            <a:gd name="adj1" fmla="val 11822924"/>
            <a:gd name="adj2" fmla="val 13327195"/>
          </a:avLst>
        </a:prstGeom>
      </dsp:spPr>
      <dsp:style>
        <a:lnRef idx="1">
          <a:schemeClr val="accent5">
            <a:hueOff val="-9900000"/>
            <a:satOff val="40000"/>
            <a:lumOff val="8627"/>
            <a:alpha val="100000"/>
          </a:schemeClr>
        </a:lnRef>
        <a:fillRef idx="0">
          <a:scrgbClr r="0" g="0" b="0"/>
        </a:fillRef>
        <a:effectRef idx="0">
          <a:scrgbClr r="0" g="0" b="0"/>
        </a:effectRef>
        <a:fontRef idx="minor"/>
      </dsp:style>
      <dsp:txXfrm>
        <a:off x="1516343" y="925255"/>
        <a:ext cx="4683298" cy="4683298"/>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486400"/>
        <a:chOff x="0" y="0"/>
        <a:chExt cx="8229600" cy="5486400"/>
      </a:xfrm>
    </dsp:grpSpPr>
    <dsp:sp modelId="{08840138-E3C7-48E8-AD1D-B629DB32B775}">
      <dsp:nvSpPr>
        <dsp:cNvPr id="3" name="Rounded Rectangle 2"/>
        <dsp:cNvSpPr/>
      </dsp:nvSpPr>
      <dsp:spPr bwMode="white">
        <a:xfrm>
          <a:off x="2128121" y="530799"/>
          <a:ext cx="1804722" cy="1173070"/>
        </a:xfrm>
        <a:prstGeom prst="roundRect">
          <a:avLst/>
        </a:prstGeom>
      </dsp:spPr>
      <dsp:style>
        <a:lnRef idx="2">
          <a:schemeClr val="lt1"/>
        </a:lnRef>
        <a:fillRef idx="1">
          <a:schemeClr val="accent5">
            <a:hueOff val="0"/>
            <a:satOff val="0"/>
            <a:lumOff val="0"/>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To</a:t>
          </a:r>
          <a:r>
            <a:rPr lang="en-US" sz="2000" baseline="0" dirty="0" smtClean="0">
              <a:solidFill>
                <a:srgbClr val="C00000"/>
              </a:solidFill>
            </a:rPr>
            <a:t> describe</a:t>
          </a:r>
          <a:endParaRPr lang="en-US" sz="2000" dirty="0">
            <a:solidFill>
              <a:srgbClr val="C00000"/>
            </a:solidFill>
          </a:endParaRPr>
        </a:p>
      </dsp:txBody>
      <dsp:txXfrm>
        <a:off x="2128121" y="530799"/>
        <a:ext cx="1804722" cy="1173070"/>
      </dsp:txXfrm>
    </dsp:sp>
    <dsp:sp modelId="{9A091CE6-44BD-4DAA-9E84-A3682CF5F899}">
      <dsp:nvSpPr>
        <dsp:cNvPr id="4" name="Arc 3"/>
        <dsp:cNvSpPr/>
      </dsp:nvSpPr>
      <dsp:spPr bwMode="white">
        <a:xfrm>
          <a:off x="1773151" y="586535"/>
          <a:ext cx="4683298" cy="4683298"/>
        </a:xfrm>
        <a:prstGeom prst="arc">
          <a:avLst>
            <a:gd name="adj1" fmla="val 15959429"/>
            <a:gd name="adj2" fmla="val 18588448"/>
          </a:avLst>
        </a:prstGeom>
      </dsp:spPr>
      <dsp:style>
        <a:lnRef idx="1">
          <a:schemeClr val="accent5">
            <a:hueOff val="0"/>
            <a:satOff val="0"/>
            <a:lumOff val="0"/>
            <a:alpha val="100000"/>
          </a:schemeClr>
        </a:lnRef>
        <a:fillRef idx="0">
          <a:scrgbClr r="0" g="0" b="0"/>
        </a:fillRef>
        <a:effectRef idx="0">
          <a:scrgbClr r="0" g="0" b="0"/>
        </a:effectRef>
        <a:fontRef idx="minor"/>
      </dsp:style>
      <dsp:txXfrm>
        <a:off x="1773151" y="586535"/>
        <a:ext cx="4683298" cy="4683298"/>
      </dsp:txXfrm>
    </dsp:sp>
    <dsp:sp modelId="{0492232D-3EB3-4DB4-AD0C-9F388200529F}">
      <dsp:nvSpPr>
        <dsp:cNvPr id="5" name="Rounded Rectangle 4"/>
        <dsp:cNvSpPr/>
      </dsp:nvSpPr>
      <dsp:spPr bwMode="white">
        <a:xfrm>
          <a:off x="5332147" y="1141082"/>
          <a:ext cx="1804722" cy="1173070"/>
        </a:xfrm>
        <a:prstGeom prst="roundRect">
          <a:avLst/>
        </a:prstGeom>
      </dsp:spPr>
      <dsp:style>
        <a:lnRef idx="2">
          <a:schemeClr val="lt1"/>
        </a:lnRef>
        <a:fillRef idx="1">
          <a:schemeClr val="accent5">
            <a:hueOff val="-2475000"/>
            <a:satOff val="10000"/>
            <a:lumOff val="2157"/>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dirty="0" err="1" smtClean="0">
              <a:solidFill>
                <a:srgbClr val="C00000"/>
              </a:solidFill>
            </a:rPr>
            <a:t>Poetry,diary</a:t>
          </a:r>
          <a:endParaRPr lang="en-US" sz="1600" dirty="0" smtClean="0">
            <a:solidFill>
              <a:srgbClr val="C00000"/>
            </a:solidFill>
          </a:endParaRPr>
        </a:p>
        <a:p>
          <a:pPr lvl="0">
            <a:lnSpc>
              <a:spcPct val="100000"/>
            </a:lnSpc>
            <a:spcBef>
              <a:spcPct val="0"/>
            </a:spcBef>
            <a:spcAft>
              <a:spcPct val="35000"/>
            </a:spcAft>
          </a:pPr>
          <a:r>
            <a:rPr lang="en-US" sz="1600" dirty="0" smtClean="0">
              <a:solidFill>
                <a:srgbClr val="C00000"/>
              </a:solidFill>
            </a:rPr>
            <a:t>Fiction etc</a:t>
          </a:r>
          <a:endParaRPr lang="en-US" sz="1600" dirty="0">
            <a:solidFill>
              <a:srgbClr val="C00000"/>
            </a:solidFill>
          </a:endParaRPr>
        </a:p>
      </dsp:txBody>
      <dsp:txXfrm>
        <a:off x="5332147" y="1141082"/>
        <a:ext cx="1804722" cy="1173070"/>
      </dsp:txXfrm>
    </dsp:sp>
    <dsp:sp modelId="{9A75C5F5-0D46-497B-A0CA-DB305A89339C}">
      <dsp:nvSpPr>
        <dsp:cNvPr id="6" name="Arc 5"/>
        <dsp:cNvSpPr/>
      </dsp:nvSpPr>
      <dsp:spPr bwMode="white">
        <a:xfrm>
          <a:off x="1774520" y="591550"/>
          <a:ext cx="4683298" cy="4683298"/>
        </a:xfrm>
        <a:prstGeom prst="arc">
          <a:avLst>
            <a:gd name="adj1" fmla="val 20689599"/>
            <a:gd name="adj2" fmla="val 5746"/>
          </a:avLst>
        </a:prstGeom>
      </dsp:spPr>
      <dsp:style>
        <a:lnRef idx="1">
          <a:schemeClr val="accent5">
            <a:hueOff val="-2475000"/>
            <a:satOff val="10000"/>
            <a:lumOff val="2157"/>
            <a:alpha val="100000"/>
          </a:schemeClr>
        </a:lnRef>
        <a:fillRef idx="0">
          <a:scrgbClr r="0" g="0" b="0"/>
        </a:fillRef>
        <a:effectRef idx="0">
          <a:scrgbClr r="0" g="0" b="0"/>
        </a:effectRef>
        <a:fontRef idx="minor"/>
      </dsp:style>
      <dsp:txXfrm>
        <a:off x="1774520" y="591550"/>
        <a:ext cx="4683298" cy="4683298"/>
      </dsp:txXfrm>
    </dsp:sp>
    <dsp:sp modelId="{015029D4-D620-41C5-9DA7-CCF24B30CD9D}">
      <dsp:nvSpPr>
        <dsp:cNvPr id="7" name="Rounded Rectangle 6"/>
        <dsp:cNvSpPr/>
      </dsp:nvSpPr>
      <dsp:spPr bwMode="white">
        <a:xfrm>
          <a:off x="5663148" y="2943482"/>
          <a:ext cx="1804722" cy="1173070"/>
        </a:xfrm>
        <a:prstGeom prst="roundRect">
          <a:avLst/>
        </a:prstGeom>
      </dsp:spPr>
      <dsp:style>
        <a:lnRef idx="2">
          <a:schemeClr val="lt1"/>
        </a:lnRef>
        <a:fillRef idx="1">
          <a:schemeClr val="accent5">
            <a:hueOff val="-4950000"/>
            <a:satOff val="20000"/>
            <a:lumOff val="4314"/>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baseline="0" dirty="0" err="1" smtClean="0">
              <a:solidFill>
                <a:srgbClr val="C00000"/>
              </a:solidFill>
            </a:rPr>
            <a:t>visualisation</a:t>
          </a:r>
          <a:endParaRPr lang="en-US" sz="1600" baseline="0" dirty="0" smtClean="0">
            <a:solidFill>
              <a:srgbClr val="C00000"/>
            </a:solidFill>
          </a:endParaRPr>
        </a:p>
      </dsp:txBody>
      <dsp:txXfrm>
        <a:off x="5663148" y="2943482"/>
        <a:ext cx="1804722" cy="1173070"/>
      </dsp:txXfrm>
    </dsp:sp>
    <dsp:sp modelId="{3CFF3C67-8C8F-4827-9A21-97FDCD5D137B}">
      <dsp:nvSpPr>
        <dsp:cNvPr id="8" name="Arc 7"/>
        <dsp:cNvSpPr/>
      </dsp:nvSpPr>
      <dsp:spPr bwMode="white">
        <a:xfrm>
          <a:off x="1773151" y="586535"/>
          <a:ext cx="4683298" cy="4683298"/>
        </a:xfrm>
        <a:prstGeom prst="arc">
          <a:avLst>
            <a:gd name="adj1" fmla="val 1859827"/>
            <a:gd name="adj2" fmla="val 4801213"/>
          </a:avLst>
        </a:prstGeom>
      </dsp:spPr>
      <dsp:style>
        <a:lnRef idx="1">
          <a:schemeClr val="accent5">
            <a:hueOff val="-4950000"/>
            <a:satOff val="20000"/>
            <a:lumOff val="4314"/>
            <a:alpha val="100000"/>
          </a:schemeClr>
        </a:lnRef>
        <a:fillRef idx="0">
          <a:scrgbClr r="0" g="0" b="0"/>
        </a:fillRef>
        <a:effectRef idx="0">
          <a:scrgbClr r="0" g="0" b="0"/>
        </a:effectRef>
        <a:fontRef idx="minor"/>
      </dsp:style>
      <dsp:txXfrm>
        <a:off x="1773151" y="586535"/>
        <a:ext cx="4683298" cy="4683298"/>
      </dsp:txXfrm>
    </dsp:sp>
    <dsp:sp modelId="{62C9759C-11D6-4FAA-9085-84BDB555BAEF}">
      <dsp:nvSpPr>
        <dsp:cNvPr id="9" name="Rounded Rectangle 8"/>
        <dsp:cNvSpPr/>
      </dsp:nvSpPr>
      <dsp:spPr bwMode="white">
        <a:xfrm>
          <a:off x="2695736" y="4313330"/>
          <a:ext cx="1804722" cy="1173070"/>
        </a:xfrm>
        <a:prstGeom prst="roundRect">
          <a:avLst/>
        </a:prstGeom>
      </dsp:spPr>
      <dsp:style>
        <a:lnRef idx="2">
          <a:schemeClr val="lt1"/>
        </a:lnRef>
        <a:fillRef idx="1">
          <a:schemeClr val="accent5">
            <a:hueOff val="-7425000"/>
            <a:satOff val="30000"/>
            <a:lumOff val="6471"/>
            <a:alpha val="100000"/>
          </a:schemeClr>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dirty="0" err="1" smtClean="0">
              <a:solidFill>
                <a:srgbClr val="C00000"/>
              </a:solidFill>
            </a:rPr>
            <a:t>Places,events,people,situations</a:t>
          </a:r>
          <a:endParaRPr lang="en-US" sz="1800" dirty="0">
            <a:solidFill>
              <a:srgbClr val="C00000"/>
            </a:solidFill>
          </a:endParaRPr>
        </a:p>
      </dsp:txBody>
      <dsp:txXfrm>
        <a:off x="2695736" y="4313330"/>
        <a:ext cx="1804722" cy="1173070"/>
      </dsp:txXfrm>
    </dsp:sp>
    <dsp:sp modelId="{9C99EDC4-76A6-4430-B74B-A515B3DB59BC}">
      <dsp:nvSpPr>
        <dsp:cNvPr id="10" name="Arc 9"/>
        <dsp:cNvSpPr/>
      </dsp:nvSpPr>
      <dsp:spPr bwMode="white">
        <a:xfrm>
          <a:off x="1762249" y="578280"/>
          <a:ext cx="4683298" cy="4683298"/>
        </a:xfrm>
        <a:prstGeom prst="arc">
          <a:avLst>
            <a:gd name="adj1" fmla="val 7637171"/>
            <a:gd name="adj2" fmla="val 9514022"/>
          </a:avLst>
        </a:prstGeom>
      </dsp:spPr>
      <dsp:style>
        <a:lnRef idx="1">
          <a:schemeClr val="accent5">
            <a:hueOff val="-7425000"/>
            <a:satOff val="30000"/>
            <a:lumOff val="6471"/>
            <a:alpha val="100000"/>
          </a:schemeClr>
        </a:lnRef>
        <a:fillRef idx="0">
          <a:scrgbClr r="0" g="0" b="0"/>
        </a:fillRef>
        <a:effectRef idx="0">
          <a:scrgbClr r="0" g="0" b="0"/>
        </a:effectRef>
        <a:fontRef idx="minor"/>
      </dsp:style>
      <dsp:txXfrm>
        <a:off x="1762249" y="578280"/>
        <a:ext cx="4683298" cy="4683298"/>
      </dsp:txXfrm>
    </dsp:sp>
    <dsp:sp modelId="{DA04292E-2024-4A52-B05D-4673E8A4CA9B}">
      <dsp:nvSpPr>
        <dsp:cNvPr id="11" name="Rounded Rectangle 10"/>
        <dsp:cNvSpPr/>
      </dsp:nvSpPr>
      <dsp:spPr bwMode="white">
        <a:xfrm>
          <a:off x="150702" y="2590370"/>
          <a:ext cx="1804722" cy="1173070"/>
        </a:xfrm>
        <a:prstGeom prst="roundRect">
          <a:avLst/>
        </a:prstGeom>
      </dsp:spPr>
      <dsp:style>
        <a:lnRef idx="2">
          <a:schemeClr val="lt1"/>
        </a:lnRef>
        <a:fillRef idx="1">
          <a:schemeClr val="accent5">
            <a:hueOff val="-9900000"/>
            <a:satOff val="40000"/>
            <a:lumOff val="8627"/>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Poetic in nature</a:t>
          </a:r>
        </a:p>
      </dsp:txBody>
      <dsp:txXfrm>
        <a:off x="150702" y="2590370"/>
        <a:ext cx="1804722" cy="1173070"/>
      </dsp:txXfrm>
    </dsp:sp>
    <dsp:sp modelId="{20613715-62DD-4A2E-AA8B-D2BB659AA305}">
      <dsp:nvSpPr>
        <dsp:cNvPr id="12" name="Arc 11"/>
        <dsp:cNvSpPr/>
      </dsp:nvSpPr>
      <dsp:spPr bwMode="white">
        <a:xfrm>
          <a:off x="1516343" y="925255"/>
          <a:ext cx="4683298" cy="4683298"/>
        </a:xfrm>
        <a:prstGeom prst="arc">
          <a:avLst>
            <a:gd name="adj1" fmla="val 11822924"/>
            <a:gd name="adj2" fmla="val 13327195"/>
          </a:avLst>
        </a:prstGeom>
      </dsp:spPr>
      <dsp:style>
        <a:lnRef idx="1">
          <a:schemeClr val="accent5">
            <a:hueOff val="-9900000"/>
            <a:satOff val="40000"/>
            <a:lumOff val="8627"/>
            <a:alpha val="100000"/>
          </a:schemeClr>
        </a:lnRef>
        <a:fillRef idx="0">
          <a:scrgbClr r="0" g="0" b="0"/>
        </a:fillRef>
        <a:effectRef idx="0">
          <a:scrgbClr r="0" g="0" b="0"/>
        </a:effectRef>
        <a:fontRef idx="minor"/>
      </dsp:style>
      <dsp:txXfrm>
        <a:off x="1516343" y="925255"/>
        <a:ext cx="4683298" cy="4683298"/>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486400"/>
        <a:chOff x="0" y="0"/>
        <a:chExt cx="8229600" cy="5486400"/>
      </a:xfrm>
    </dsp:grpSpPr>
    <dsp:sp modelId="{08840138-E3C7-48E8-AD1D-B629DB32B775}">
      <dsp:nvSpPr>
        <dsp:cNvPr id="3" name="Rounded Rectangle 2"/>
        <dsp:cNvSpPr/>
      </dsp:nvSpPr>
      <dsp:spPr bwMode="white">
        <a:xfrm>
          <a:off x="2128121" y="530799"/>
          <a:ext cx="1804722" cy="1173070"/>
        </a:xfrm>
        <a:prstGeom prst="roundRect">
          <a:avLst/>
        </a:prstGeom>
      </dsp:spPr>
      <dsp:style>
        <a:lnRef idx="2">
          <a:schemeClr val="lt1"/>
        </a:lnRef>
        <a:fillRef idx="1">
          <a:schemeClr val="accent5">
            <a:hueOff val="0"/>
            <a:satOff val="0"/>
            <a:lumOff val="0"/>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To</a:t>
          </a:r>
          <a:r>
            <a:rPr lang="en-US" sz="2000" baseline="0" dirty="0" smtClean="0">
              <a:solidFill>
                <a:srgbClr val="C00000"/>
              </a:solidFill>
            </a:rPr>
            <a:t> explain</a:t>
          </a:r>
          <a:endParaRPr lang="en-US" sz="2000" dirty="0">
            <a:solidFill>
              <a:srgbClr val="C00000"/>
            </a:solidFill>
          </a:endParaRPr>
        </a:p>
      </dsp:txBody>
      <dsp:txXfrm>
        <a:off x="2128121" y="530799"/>
        <a:ext cx="1804722" cy="1173070"/>
      </dsp:txXfrm>
    </dsp:sp>
    <dsp:sp modelId="{9A091CE6-44BD-4DAA-9E84-A3682CF5F899}">
      <dsp:nvSpPr>
        <dsp:cNvPr id="4" name="Arc 3"/>
        <dsp:cNvSpPr/>
      </dsp:nvSpPr>
      <dsp:spPr bwMode="white">
        <a:xfrm>
          <a:off x="1773151" y="586535"/>
          <a:ext cx="4683298" cy="4683298"/>
        </a:xfrm>
        <a:prstGeom prst="arc">
          <a:avLst>
            <a:gd name="adj1" fmla="val 15959429"/>
            <a:gd name="adj2" fmla="val 18588448"/>
          </a:avLst>
        </a:prstGeom>
      </dsp:spPr>
      <dsp:style>
        <a:lnRef idx="1">
          <a:schemeClr val="accent5">
            <a:hueOff val="0"/>
            <a:satOff val="0"/>
            <a:lumOff val="0"/>
            <a:alpha val="100000"/>
          </a:schemeClr>
        </a:lnRef>
        <a:fillRef idx="0">
          <a:scrgbClr r="0" g="0" b="0"/>
        </a:fillRef>
        <a:effectRef idx="0">
          <a:scrgbClr r="0" g="0" b="0"/>
        </a:effectRef>
        <a:fontRef idx="minor"/>
      </dsp:style>
      <dsp:txXfrm>
        <a:off x="1773151" y="586535"/>
        <a:ext cx="4683298" cy="4683298"/>
      </dsp:txXfrm>
    </dsp:sp>
    <dsp:sp modelId="{0492232D-3EB3-4DB4-AD0C-9F388200529F}">
      <dsp:nvSpPr>
        <dsp:cNvPr id="5" name="Rounded Rectangle 4"/>
        <dsp:cNvSpPr/>
      </dsp:nvSpPr>
      <dsp:spPr bwMode="white">
        <a:xfrm>
          <a:off x="5332147" y="1141082"/>
          <a:ext cx="1804722" cy="1173070"/>
        </a:xfrm>
        <a:prstGeom prst="roundRect">
          <a:avLst/>
        </a:prstGeom>
      </dsp:spPr>
      <dsp:style>
        <a:lnRef idx="2">
          <a:schemeClr val="lt1"/>
        </a:lnRef>
        <a:fillRef idx="1">
          <a:schemeClr val="accent5">
            <a:hueOff val="-2475000"/>
            <a:satOff val="10000"/>
            <a:lumOff val="2157"/>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dirty="0" smtClean="0">
              <a:solidFill>
                <a:srgbClr val="C00000"/>
              </a:solidFill>
            </a:rPr>
            <a:t>Textbook writing</a:t>
          </a:r>
          <a:endParaRPr lang="en-US" sz="1600" dirty="0" smtClean="0">
            <a:solidFill>
              <a:srgbClr val="C00000"/>
            </a:solidFill>
          </a:endParaRPr>
        </a:p>
        <a:p>
          <a:pPr lvl="0">
            <a:lnSpc>
              <a:spcPct val="100000"/>
            </a:lnSpc>
            <a:spcBef>
              <a:spcPct val="0"/>
            </a:spcBef>
            <a:spcAft>
              <a:spcPct val="35000"/>
            </a:spcAft>
          </a:pPr>
          <a:r>
            <a:rPr lang="en-US" sz="1600" dirty="0" smtClean="0">
              <a:solidFill>
                <a:srgbClr val="C00000"/>
              </a:solidFill>
            </a:rPr>
            <a:t>News story</a:t>
          </a:r>
          <a:endParaRPr lang="en-US" sz="1600" dirty="0" smtClean="0">
            <a:solidFill>
              <a:srgbClr val="C00000"/>
            </a:solidFill>
          </a:endParaRPr>
        </a:p>
        <a:p>
          <a:pPr lvl="0">
            <a:lnSpc>
              <a:spcPct val="100000"/>
            </a:lnSpc>
            <a:spcBef>
              <a:spcPct val="0"/>
            </a:spcBef>
            <a:spcAft>
              <a:spcPct val="35000"/>
            </a:spcAft>
          </a:pPr>
          <a:r>
            <a:rPr lang="en-US" sz="1600" dirty="0" smtClean="0">
              <a:solidFill>
                <a:srgbClr val="C00000"/>
              </a:solidFill>
            </a:rPr>
            <a:t>Recipes etc</a:t>
          </a:r>
          <a:endParaRPr lang="en-US" sz="1600" dirty="0">
            <a:solidFill>
              <a:srgbClr val="C00000"/>
            </a:solidFill>
          </a:endParaRPr>
        </a:p>
      </dsp:txBody>
      <dsp:txXfrm>
        <a:off x="5332147" y="1141082"/>
        <a:ext cx="1804722" cy="1173070"/>
      </dsp:txXfrm>
    </dsp:sp>
    <dsp:sp modelId="{9A75C5F5-0D46-497B-A0CA-DB305A89339C}">
      <dsp:nvSpPr>
        <dsp:cNvPr id="6" name="Arc 5"/>
        <dsp:cNvSpPr/>
      </dsp:nvSpPr>
      <dsp:spPr bwMode="white">
        <a:xfrm>
          <a:off x="1774520" y="591550"/>
          <a:ext cx="4683298" cy="4683298"/>
        </a:xfrm>
        <a:prstGeom prst="arc">
          <a:avLst>
            <a:gd name="adj1" fmla="val 20689599"/>
            <a:gd name="adj2" fmla="val 5746"/>
          </a:avLst>
        </a:prstGeom>
      </dsp:spPr>
      <dsp:style>
        <a:lnRef idx="1">
          <a:schemeClr val="accent5">
            <a:hueOff val="-2475000"/>
            <a:satOff val="10000"/>
            <a:lumOff val="2157"/>
            <a:alpha val="100000"/>
          </a:schemeClr>
        </a:lnRef>
        <a:fillRef idx="0">
          <a:scrgbClr r="0" g="0" b="0"/>
        </a:fillRef>
        <a:effectRef idx="0">
          <a:scrgbClr r="0" g="0" b="0"/>
        </a:effectRef>
        <a:fontRef idx="minor"/>
      </dsp:style>
      <dsp:txXfrm>
        <a:off x="1774520" y="591550"/>
        <a:ext cx="4683298" cy="4683298"/>
      </dsp:txXfrm>
    </dsp:sp>
    <dsp:sp modelId="{015029D4-D620-41C5-9DA7-CCF24B30CD9D}">
      <dsp:nvSpPr>
        <dsp:cNvPr id="7" name="Rounded Rectangle 6"/>
        <dsp:cNvSpPr/>
      </dsp:nvSpPr>
      <dsp:spPr bwMode="white">
        <a:xfrm>
          <a:off x="5663148" y="2943482"/>
          <a:ext cx="1804722" cy="1173070"/>
        </a:xfrm>
        <a:prstGeom prst="roundRect">
          <a:avLst/>
        </a:prstGeom>
      </dsp:spPr>
      <dsp:style>
        <a:lnRef idx="2">
          <a:schemeClr val="lt1"/>
        </a:lnRef>
        <a:fillRef idx="1">
          <a:schemeClr val="accent5">
            <a:hueOff val="-4950000"/>
            <a:satOff val="20000"/>
            <a:lumOff val="4314"/>
            <a:alpha val="100000"/>
          </a:schemeClr>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baseline="0" dirty="0" smtClean="0">
              <a:solidFill>
                <a:srgbClr val="C00000"/>
              </a:solidFill>
            </a:rPr>
            <a:t>Logical order n </a:t>
          </a:r>
          <a:endParaRPr lang="en-US" sz="1600" baseline="0" dirty="0" smtClean="0">
            <a:solidFill>
              <a:srgbClr val="C00000"/>
            </a:solidFill>
          </a:endParaRPr>
        </a:p>
        <a:p>
          <a:pPr lvl="0">
            <a:lnSpc>
              <a:spcPct val="100000"/>
            </a:lnSpc>
            <a:spcBef>
              <a:spcPct val="0"/>
            </a:spcBef>
            <a:spcAft>
              <a:spcPct val="35000"/>
            </a:spcAft>
          </a:pPr>
          <a:r>
            <a:rPr lang="en-US" sz="1600" baseline="0" dirty="0" smtClean="0">
              <a:solidFill>
                <a:srgbClr val="C00000"/>
              </a:solidFill>
            </a:rPr>
            <a:t>sequence</a:t>
          </a:r>
        </a:p>
      </dsp:txBody>
      <dsp:txXfrm>
        <a:off x="5663148" y="2943482"/>
        <a:ext cx="1804722" cy="1173070"/>
      </dsp:txXfrm>
    </dsp:sp>
    <dsp:sp modelId="{3CFF3C67-8C8F-4827-9A21-97FDCD5D137B}">
      <dsp:nvSpPr>
        <dsp:cNvPr id="8" name="Arc 7"/>
        <dsp:cNvSpPr/>
      </dsp:nvSpPr>
      <dsp:spPr bwMode="white">
        <a:xfrm>
          <a:off x="1773151" y="586535"/>
          <a:ext cx="4683298" cy="4683298"/>
        </a:xfrm>
        <a:prstGeom prst="arc">
          <a:avLst>
            <a:gd name="adj1" fmla="val 1859827"/>
            <a:gd name="adj2" fmla="val 4801213"/>
          </a:avLst>
        </a:prstGeom>
      </dsp:spPr>
      <dsp:style>
        <a:lnRef idx="1">
          <a:schemeClr val="accent5">
            <a:hueOff val="-4950000"/>
            <a:satOff val="20000"/>
            <a:lumOff val="4314"/>
            <a:alpha val="100000"/>
          </a:schemeClr>
        </a:lnRef>
        <a:fillRef idx="0">
          <a:scrgbClr r="0" g="0" b="0"/>
        </a:fillRef>
        <a:effectRef idx="0">
          <a:scrgbClr r="0" g="0" b="0"/>
        </a:effectRef>
        <a:fontRef idx="minor"/>
      </dsp:style>
      <dsp:txXfrm>
        <a:off x="1773151" y="586535"/>
        <a:ext cx="4683298" cy="4683298"/>
      </dsp:txXfrm>
    </dsp:sp>
    <dsp:sp modelId="{62C9759C-11D6-4FAA-9085-84BDB555BAEF}">
      <dsp:nvSpPr>
        <dsp:cNvPr id="9" name="Rounded Rectangle 8"/>
        <dsp:cNvSpPr/>
      </dsp:nvSpPr>
      <dsp:spPr bwMode="white">
        <a:xfrm>
          <a:off x="2695736" y="4313330"/>
          <a:ext cx="1804722" cy="1173070"/>
        </a:xfrm>
        <a:prstGeom prst="roundRect">
          <a:avLst/>
        </a:prstGeom>
      </dsp:spPr>
      <dsp:style>
        <a:lnRef idx="2">
          <a:schemeClr val="lt1"/>
        </a:lnRef>
        <a:fillRef idx="1">
          <a:schemeClr val="accent5">
            <a:hueOff val="-7425000"/>
            <a:satOff val="30000"/>
            <a:lumOff val="6471"/>
            <a:alpha val="100000"/>
          </a:schemeClr>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dirty="0" smtClean="0">
              <a:solidFill>
                <a:srgbClr val="C00000"/>
              </a:solidFill>
            </a:rPr>
            <a:t>Facts n figures</a:t>
          </a:r>
          <a:endParaRPr lang="en-US" sz="1800" dirty="0">
            <a:solidFill>
              <a:srgbClr val="C00000"/>
            </a:solidFill>
          </a:endParaRPr>
        </a:p>
      </dsp:txBody>
      <dsp:txXfrm>
        <a:off x="2695736" y="4313330"/>
        <a:ext cx="1804722" cy="1173070"/>
      </dsp:txXfrm>
    </dsp:sp>
    <dsp:sp modelId="{9C99EDC4-76A6-4430-B74B-A515B3DB59BC}">
      <dsp:nvSpPr>
        <dsp:cNvPr id="10" name="Arc 9"/>
        <dsp:cNvSpPr/>
      </dsp:nvSpPr>
      <dsp:spPr bwMode="white">
        <a:xfrm>
          <a:off x="1762249" y="578280"/>
          <a:ext cx="4683298" cy="4683298"/>
        </a:xfrm>
        <a:prstGeom prst="arc">
          <a:avLst>
            <a:gd name="adj1" fmla="val 7637171"/>
            <a:gd name="adj2" fmla="val 9514022"/>
          </a:avLst>
        </a:prstGeom>
      </dsp:spPr>
      <dsp:style>
        <a:lnRef idx="1">
          <a:schemeClr val="accent5">
            <a:hueOff val="-7425000"/>
            <a:satOff val="30000"/>
            <a:lumOff val="6471"/>
            <a:alpha val="100000"/>
          </a:schemeClr>
        </a:lnRef>
        <a:fillRef idx="0">
          <a:scrgbClr r="0" g="0" b="0"/>
        </a:fillRef>
        <a:effectRef idx="0">
          <a:scrgbClr r="0" g="0" b="0"/>
        </a:effectRef>
        <a:fontRef idx="minor"/>
      </dsp:style>
      <dsp:txXfrm>
        <a:off x="1762249" y="578280"/>
        <a:ext cx="4683298" cy="4683298"/>
      </dsp:txXfrm>
    </dsp:sp>
    <dsp:sp modelId="{DA04292E-2024-4A52-B05D-4673E8A4CA9B}">
      <dsp:nvSpPr>
        <dsp:cNvPr id="11" name="Rounded Rectangle 10"/>
        <dsp:cNvSpPr/>
      </dsp:nvSpPr>
      <dsp:spPr bwMode="white">
        <a:xfrm>
          <a:off x="150702" y="2590370"/>
          <a:ext cx="1804722" cy="1173070"/>
        </a:xfrm>
        <a:prstGeom prst="roundRect">
          <a:avLst/>
        </a:prstGeom>
      </dsp:spPr>
      <dsp:style>
        <a:lnRef idx="2">
          <a:schemeClr val="lt1"/>
        </a:lnRef>
        <a:fillRef idx="1">
          <a:schemeClr val="accent5">
            <a:hueOff val="-9900000"/>
            <a:satOff val="40000"/>
            <a:lumOff val="8627"/>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smtClean="0">
              <a:solidFill>
                <a:srgbClr val="C00000"/>
              </a:solidFill>
            </a:rPr>
            <a:t>Explanation in a process</a:t>
          </a:r>
        </a:p>
      </dsp:txBody>
      <dsp:txXfrm>
        <a:off x="150702" y="2590370"/>
        <a:ext cx="1804722" cy="1173070"/>
      </dsp:txXfrm>
    </dsp:sp>
    <dsp:sp modelId="{20613715-62DD-4A2E-AA8B-D2BB659AA305}">
      <dsp:nvSpPr>
        <dsp:cNvPr id="12" name="Arc 11"/>
        <dsp:cNvSpPr/>
      </dsp:nvSpPr>
      <dsp:spPr bwMode="white">
        <a:xfrm>
          <a:off x="1516343" y="925255"/>
          <a:ext cx="4683298" cy="4683298"/>
        </a:xfrm>
        <a:prstGeom prst="arc">
          <a:avLst>
            <a:gd name="adj1" fmla="val 11822924"/>
            <a:gd name="adj2" fmla="val 13327195"/>
          </a:avLst>
        </a:prstGeom>
      </dsp:spPr>
      <dsp:style>
        <a:lnRef idx="1">
          <a:schemeClr val="accent5">
            <a:hueOff val="-9900000"/>
            <a:satOff val="40000"/>
            <a:lumOff val="8627"/>
            <a:alpha val="100000"/>
          </a:schemeClr>
        </a:lnRef>
        <a:fillRef idx="0">
          <a:scrgbClr r="0" g="0" b="0"/>
        </a:fillRef>
        <a:effectRef idx="0">
          <a:scrgbClr r="0" g="0" b="0"/>
        </a:effectRef>
        <a:fontRef idx="minor"/>
      </dsp:style>
      <dsp:txXfrm>
        <a:off x="1516343" y="925255"/>
        <a:ext cx="4683298" cy="4683298"/>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4525963"/>
        <a:chOff x="0" y="0"/>
        <a:chExt cx="8229600" cy="4525963"/>
      </a:xfrm>
    </dsp:grpSpPr>
    <dsp:sp modelId="{BD83E209-97F3-465E-A6D4-99BCECD2DBD5}">
      <dsp:nvSpPr>
        <dsp:cNvPr id="4" name="Rectangles 3"/>
        <dsp:cNvSpPr/>
      </dsp:nvSpPr>
      <dsp:spPr bwMode="white">
        <a:xfrm rot="5399999">
          <a:off x="-206417" y="977073"/>
          <a:ext cx="1652415" cy="3232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5399999">
        <a:off x="-206417" y="977073"/>
        <a:ext cx="1652415" cy="323283"/>
      </dsp:txXfrm>
    </dsp:sp>
    <dsp:sp modelId="{C9D241EE-BA9A-445F-9E95-532689BC6D52}">
      <dsp:nvSpPr>
        <dsp:cNvPr id="3" name="Rounded Rectangle 2"/>
        <dsp:cNvSpPr/>
      </dsp:nvSpPr>
      <dsp:spPr bwMode="white">
        <a:xfrm>
          <a:off x="170747" y="0"/>
          <a:ext cx="2155220" cy="1293132"/>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Text books</a:t>
          </a:r>
          <a:endParaRPr lang="en-US" dirty="0"/>
        </a:p>
      </dsp:txBody>
      <dsp:txXfrm>
        <a:off x="170747" y="0"/>
        <a:ext cx="2155220" cy="1293132"/>
      </dsp:txXfrm>
    </dsp:sp>
    <dsp:sp modelId="{FB420093-9C68-418B-84AD-6D33DC5C3FDB}">
      <dsp:nvSpPr>
        <dsp:cNvPr id="6" name="Rectangles 5"/>
        <dsp:cNvSpPr/>
      </dsp:nvSpPr>
      <dsp:spPr bwMode="white">
        <a:xfrm rot="5399999">
          <a:off x="-206417" y="2593488"/>
          <a:ext cx="1652415" cy="3232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399999">
        <a:off x="-206417" y="2593488"/>
        <a:ext cx="1652415" cy="323283"/>
      </dsp:txXfrm>
    </dsp:sp>
    <dsp:sp modelId="{F0AFA13D-365A-48A0-A696-44838D18F9E0}">
      <dsp:nvSpPr>
        <dsp:cNvPr id="5" name="Rounded Rectangle 4"/>
        <dsp:cNvSpPr/>
      </dsp:nvSpPr>
      <dsp:spPr bwMode="white">
        <a:xfrm>
          <a:off x="170747" y="1616415"/>
          <a:ext cx="2155220" cy="1293132"/>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directions</a:t>
          </a:r>
          <a:endParaRPr lang="en-US" dirty="0"/>
        </a:p>
      </dsp:txBody>
      <dsp:txXfrm>
        <a:off x="170747" y="1616415"/>
        <a:ext cx="2155220" cy="1293132"/>
      </dsp:txXfrm>
    </dsp:sp>
    <dsp:sp modelId="{96821E39-9047-4850-904D-40B6739B81D9}">
      <dsp:nvSpPr>
        <dsp:cNvPr id="8" name="Rectangles 7"/>
        <dsp:cNvSpPr/>
      </dsp:nvSpPr>
      <dsp:spPr bwMode="white">
        <a:xfrm rot="43172">
          <a:off x="619678" y="3401696"/>
          <a:ext cx="2866669" cy="3232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43172">
        <a:off x="619678" y="3401696"/>
        <a:ext cx="2866669" cy="323283"/>
      </dsp:txXfrm>
    </dsp:sp>
    <dsp:sp modelId="{AD41190A-6461-44C6-938A-858AB32E6D1A}">
      <dsp:nvSpPr>
        <dsp:cNvPr id="7" name="Rounded Rectangle 6"/>
        <dsp:cNvSpPr/>
      </dsp:nvSpPr>
      <dsp:spPr bwMode="white">
        <a:xfrm>
          <a:off x="170747" y="3232830"/>
          <a:ext cx="2155220" cy="1293132"/>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biographies</a:t>
          </a:r>
          <a:endParaRPr lang="en-US" dirty="0"/>
        </a:p>
      </dsp:txBody>
      <dsp:txXfrm>
        <a:off x="170747" y="3232830"/>
        <a:ext cx="2155220" cy="1293132"/>
      </dsp:txXfrm>
    </dsp:sp>
    <dsp:sp modelId="{766B66C5-E95D-4E04-8157-AC8218D134EF}">
      <dsp:nvSpPr>
        <dsp:cNvPr id="10" name="Rectangles 9"/>
        <dsp:cNvSpPr/>
      </dsp:nvSpPr>
      <dsp:spPr bwMode="white">
        <a:xfrm rot="-5399999">
          <a:off x="2696026" y="2593488"/>
          <a:ext cx="1580415" cy="323283"/>
        </a:xfrm>
        <a:prstGeom prst="rect">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Xfrm rot="-5399999">
        <a:off x="2696026" y="2593488"/>
        <a:ext cx="1580415" cy="323283"/>
      </dsp:txXfrm>
    </dsp:sp>
    <dsp:sp modelId="{966ECE33-778D-4937-93BA-43B594822927}">
      <dsp:nvSpPr>
        <dsp:cNvPr id="9" name="Rounded Rectangle 8"/>
        <dsp:cNvSpPr/>
      </dsp:nvSpPr>
      <dsp:spPr bwMode="white">
        <a:xfrm>
          <a:off x="3037190" y="3232830"/>
          <a:ext cx="2155220" cy="1293132"/>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guides</a:t>
          </a:r>
          <a:endParaRPr lang="en-US" dirty="0"/>
        </a:p>
      </dsp:txBody>
      <dsp:txXfrm>
        <a:off x="3037190" y="3232830"/>
        <a:ext cx="2155220" cy="1293132"/>
      </dsp:txXfrm>
    </dsp:sp>
    <dsp:sp modelId="{10E9101E-0CE0-4342-BAC7-A1802C38220C}">
      <dsp:nvSpPr>
        <dsp:cNvPr id="12" name="Rectangles 11"/>
        <dsp:cNvSpPr/>
      </dsp:nvSpPr>
      <dsp:spPr bwMode="white">
        <a:xfrm rot="-5399999">
          <a:off x="2696026" y="977073"/>
          <a:ext cx="1580415" cy="323283"/>
        </a:xfrm>
        <a:prstGeom prst="rect">
          <a:avLst/>
        </a:prstGeom>
      </dsp:spPr>
      <dsp:style>
        <a:lnRef idx="0">
          <a:schemeClr val="lt1">
            <a:hueOff val="0"/>
            <a:satOff val="0"/>
            <a:lumOff val="0"/>
            <a:alpha val="100000"/>
          </a:schemeClr>
        </a:lnRef>
        <a:fillRef idx="1">
          <a:schemeClr val="accent6"/>
        </a:fillRef>
        <a:effectRef idx="0">
          <a:scrgbClr r="0" g="0" b="0"/>
        </a:effectRef>
        <a:fontRef idx="minor">
          <a:schemeClr val="lt1"/>
        </a:fontRef>
      </dsp:style>
      <dsp:txXfrm rot="-5399999">
        <a:off x="2696026" y="977073"/>
        <a:ext cx="1580415" cy="323283"/>
      </dsp:txXfrm>
    </dsp:sp>
    <dsp:sp modelId="{A53E9461-B8D4-4375-8F33-4D2507537F91}">
      <dsp:nvSpPr>
        <dsp:cNvPr id="11" name="Rounded Rectangle 10"/>
        <dsp:cNvSpPr/>
      </dsp:nvSpPr>
      <dsp:spPr bwMode="white">
        <a:xfrm>
          <a:off x="3037190" y="1616415"/>
          <a:ext cx="2155220" cy="1293132"/>
        </a:xfrm>
        <a:prstGeom prst="roundRect">
          <a:avLst>
            <a:gd name="adj" fmla="val 10000"/>
          </a:avLst>
        </a:prstGeom>
      </dsp:spPr>
      <dsp:style>
        <a:lnRef idx="2">
          <a:schemeClr val="lt1"/>
        </a:lnRef>
        <a:fillRef idx="1">
          <a:schemeClr val="accent6"/>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News articles</a:t>
          </a:r>
          <a:endParaRPr lang="en-US" dirty="0"/>
        </a:p>
      </dsp:txBody>
      <dsp:txXfrm>
        <a:off x="3037190" y="1616415"/>
        <a:ext cx="2155220" cy="1293132"/>
      </dsp:txXfrm>
    </dsp:sp>
    <dsp:sp modelId="{9035FE61-7E14-4214-BAF6-D8F026B90E7F}">
      <dsp:nvSpPr>
        <dsp:cNvPr id="14" name="Rectangles 13"/>
        <dsp:cNvSpPr/>
      </dsp:nvSpPr>
      <dsp:spPr bwMode="white">
        <a:xfrm rot="43172">
          <a:off x="3486121" y="168865"/>
          <a:ext cx="2866669" cy="3232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43172">
        <a:off x="3486121" y="168865"/>
        <a:ext cx="2866669" cy="323283"/>
      </dsp:txXfrm>
    </dsp:sp>
    <dsp:sp modelId="{E5CA39C4-AB73-4D04-8D27-083BA28D09C6}">
      <dsp:nvSpPr>
        <dsp:cNvPr id="13" name="Rounded Rectangle 12"/>
        <dsp:cNvSpPr/>
      </dsp:nvSpPr>
      <dsp:spPr bwMode="white">
        <a:xfrm>
          <a:off x="3037190" y="0"/>
          <a:ext cx="2155220" cy="1293132"/>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encyclopedias</a:t>
          </a:r>
          <a:endParaRPr lang="en-US" dirty="0"/>
        </a:p>
      </dsp:txBody>
      <dsp:txXfrm>
        <a:off x="3037190" y="0"/>
        <a:ext cx="2155220" cy="1293132"/>
      </dsp:txXfrm>
    </dsp:sp>
    <dsp:sp modelId="{DC18AD9C-8DE6-4E5E-AA4A-E9FA7C8FF658}">
      <dsp:nvSpPr>
        <dsp:cNvPr id="16" name="Rectangles 15"/>
        <dsp:cNvSpPr/>
      </dsp:nvSpPr>
      <dsp:spPr bwMode="white">
        <a:xfrm rot="5399999">
          <a:off x="5526469" y="977073"/>
          <a:ext cx="1652415" cy="3232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399999">
        <a:off x="5526469" y="977073"/>
        <a:ext cx="1652415" cy="323283"/>
      </dsp:txXfrm>
    </dsp:sp>
    <dsp:sp modelId="{F61F315F-FA7C-4BEA-B2FA-F63BC025EFF3}">
      <dsp:nvSpPr>
        <dsp:cNvPr id="15" name="Rounded Rectangle 14"/>
        <dsp:cNvSpPr/>
      </dsp:nvSpPr>
      <dsp:spPr bwMode="white">
        <a:xfrm>
          <a:off x="5903633" y="0"/>
          <a:ext cx="2155220" cy="1293132"/>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journals</a:t>
          </a:r>
          <a:endParaRPr lang="en-US" dirty="0"/>
        </a:p>
      </dsp:txBody>
      <dsp:txXfrm>
        <a:off x="5903633" y="0"/>
        <a:ext cx="2155220" cy="1293132"/>
      </dsp:txXfrm>
    </dsp:sp>
    <dsp:sp modelId="{843B8548-0950-4F50-85F4-E586B3502F50}">
      <dsp:nvSpPr>
        <dsp:cNvPr id="18" name="Rectangles 17"/>
        <dsp:cNvSpPr/>
      </dsp:nvSpPr>
      <dsp:spPr bwMode="white">
        <a:xfrm rot="5399999">
          <a:off x="5526469" y="2593488"/>
          <a:ext cx="1652415" cy="3232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5399999">
        <a:off x="5526469" y="2593488"/>
        <a:ext cx="1652415" cy="323283"/>
      </dsp:txXfrm>
    </dsp:sp>
    <dsp:sp modelId="{FD63ADD5-0F8D-4D5F-8031-D1A509055DDE}">
      <dsp:nvSpPr>
        <dsp:cNvPr id="17" name="Rounded Rectangle 16"/>
        <dsp:cNvSpPr/>
      </dsp:nvSpPr>
      <dsp:spPr bwMode="white">
        <a:xfrm>
          <a:off x="5903633" y="1616415"/>
          <a:ext cx="2155220" cy="1293132"/>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err="1" smtClean="0"/>
            <a:t>Insruction</a:t>
          </a:r>
          <a:r>
            <a:rPr lang="en-US" dirty="0" smtClean="0"/>
            <a:t> manuals</a:t>
          </a:r>
          <a:endParaRPr lang="en-US" dirty="0"/>
        </a:p>
      </dsp:txBody>
      <dsp:txXfrm>
        <a:off x="5903633" y="1616415"/>
        <a:ext cx="2155220" cy="1293132"/>
      </dsp:txXfrm>
    </dsp:sp>
    <dsp:sp modelId="{7B931A27-7644-44AC-B2E5-0BA26339DAD8}">
      <dsp:nvSpPr>
        <dsp:cNvPr id="19" name="Rounded Rectangle 18"/>
        <dsp:cNvSpPr/>
      </dsp:nvSpPr>
      <dsp:spPr bwMode="white">
        <a:xfrm>
          <a:off x="5903633" y="3232830"/>
          <a:ext cx="2155220" cy="1293132"/>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dirty="0" smtClean="0"/>
            <a:t>recipes</a:t>
          </a:r>
          <a:endParaRPr lang="en-US" dirty="0"/>
        </a:p>
      </dsp:txBody>
      <dsp:txXfrm>
        <a:off x="5903633" y="3232830"/>
        <a:ext cx="2155220" cy="1293132"/>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4525963"/>
        <a:chOff x="0" y="0"/>
        <a:chExt cx="8229600" cy="4525963"/>
      </a:xfrm>
    </dsp:grpSpPr>
    <dsp:sp modelId="{BD83E209-97F3-465E-A6D4-99BCECD2DBD5}">
      <dsp:nvSpPr>
        <dsp:cNvPr id="4" name="Rectangles 3"/>
        <dsp:cNvSpPr/>
      </dsp:nvSpPr>
      <dsp:spPr bwMode="white">
        <a:xfrm rot="5399999">
          <a:off x="-206417" y="977073"/>
          <a:ext cx="1652415" cy="3232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5399999">
        <a:off x="-206417" y="977073"/>
        <a:ext cx="1652415" cy="323283"/>
      </dsp:txXfrm>
    </dsp:sp>
    <dsp:sp modelId="{C9D241EE-BA9A-445F-9E95-532689BC6D52}">
      <dsp:nvSpPr>
        <dsp:cNvPr id="3" name="Rounded Rectangle 2"/>
        <dsp:cNvSpPr/>
      </dsp:nvSpPr>
      <dsp:spPr bwMode="white">
        <a:xfrm>
          <a:off x="170747" y="0"/>
          <a:ext cx="2155220" cy="1293132"/>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True facts</a:t>
          </a:r>
          <a:endParaRPr lang="en-US" dirty="0"/>
        </a:p>
      </dsp:txBody>
      <dsp:txXfrm>
        <a:off x="170747" y="0"/>
        <a:ext cx="2155220" cy="1293132"/>
      </dsp:txXfrm>
    </dsp:sp>
    <dsp:sp modelId="{FB420093-9C68-418B-84AD-6D33DC5C3FDB}">
      <dsp:nvSpPr>
        <dsp:cNvPr id="6" name="Rectangles 5"/>
        <dsp:cNvSpPr/>
      </dsp:nvSpPr>
      <dsp:spPr bwMode="white">
        <a:xfrm rot="5399999">
          <a:off x="-206417" y="2593488"/>
          <a:ext cx="1652415" cy="3232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399999">
        <a:off x="-206417" y="2593488"/>
        <a:ext cx="1652415" cy="323283"/>
      </dsp:txXfrm>
    </dsp:sp>
    <dsp:sp modelId="{F0AFA13D-365A-48A0-A696-44838D18F9E0}">
      <dsp:nvSpPr>
        <dsp:cNvPr id="5" name="Rounded Rectangle 4"/>
        <dsp:cNvSpPr/>
      </dsp:nvSpPr>
      <dsp:spPr bwMode="white">
        <a:xfrm>
          <a:off x="170747" y="1616415"/>
          <a:ext cx="2155220" cy="1293132"/>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Title</a:t>
          </a:r>
          <a:endParaRPr lang="en-US" dirty="0" smtClean="0"/>
        </a:p>
        <a:p>
          <a:pPr lvl="0">
            <a:lnSpc>
              <a:spcPct val="100000"/>
            </a:lnSpc>
            <a:spcBef>
              <a:spcPct val="0"/>
            </a:spcBef>
            <a:spcAft>
              <a:spcPct val="35000"/>
            </a:spcAft>
          </a:pPr>
          <a:r>
            <a:rPr lang="en-US" dirty="0" smtClean="0"/>
            <a:t>Index</a:t>
          </a:r>
          <a:endParaRPr lang="en-US" dirty="0" smtClean="0"/>
        </a:p>
        <a:p>
          <a:pPr lvl="0">
            <a:lnSpc>
              <a:spcPct val="100000"/>
            </a:lnSpc>
            <a:spcBef>
              <a:spcPct val="0"/>
            </a:spcBef>
            <a:spcAft>
              <a:spcPct val="35000"/>
            </a:spcAft>
          </a:pPr>
          <a:r>
            <a:rPr lang="en-US" dirty="0" smtClean="0"/>
            <a:t>Glossary</a:t>
          </a:r>
          <a:endParaRPr lang="en-US" dirty="0" smtClean="0"/>
        </a:p>
        <a:p>
          <a:pPr lvl="0">
            <a:lnSpc>
              <a:spcPct val="100000"/>
            </a:lnSpc>
            <a:spcBef>
              <a:spcPct val="0"/>
            </a:spcBef>
            <a:spcAft>
              <a:spcPct val="35000"/>
            </a:spcAft>
          </a:pPr>
          <a:r>
            <a:rPr lang="en-US" dirty="0" smtClean="0"/>
            <a:t>headings</a:t>
          </a:r>
          <a:endParaRPr lang="en-US" dirty="0"/>
        </a:p>
      </dsp:txBody>
      <dsp:txXfrm>
        <a:off x="170747" y="1616415"/>
        <a:ext cx="2155220" cy="1293132"/>
      </dsp:txXfrm>
    </dsp:sp>
    <dsp:sp modelId="{96821E39-9047-4850-904D-40B6739B81D9}">
      <dsp:nvSpPr>
        <dsp:cNvPr id="8" name="Rectangles 7"/>
        <dsp:cNvSpPr/>
      </dsp:nvSpPr>
      <dsp:spPr bwMode="white">
        <a:xfrm rot="43172">
          <a:off x="619678" y="3401696"/>
          <a:ext cx="2866669" cy="3232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43172">
        <a:off x="619678" y="3401696"/>
        <a:ext cx="2866669" cy="323283"/>
      </dsp:txXfrm>
    </dsp:sp>
    <dsp:sp modelId="{AD41190A-6461-44C6-938A-858AB32E6D1A}">
      <dsp:nvSpPr>
        <dsp:cNvPr id="7" name="Rounded Rectangle 6"/>
        <dsp:cNvSpPr/>
      </dsp:nvSpPr>
      <dsp:spPr bwMode="white">
        <a:xfrm>
          <a:off x="170747" y="3232830"/>
          <a:ext cx="2155220" cy="1293132"/>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Different topics</a:t>
          </a:r>
          <a:endParaRPr lang="en-US" dirty="0"/>
        </a:p>
      </dsp:txBody>
      <dsp:txXfrm>
        <a:off x="170747" y="3232830"/>
        <a:ext cx="2155220" cy="1293132"/>
      </dsp:txXfrm>
    </dsp:sp>
    <dsp:sp modelId="{766B66C5-E95D-4E04-8157-AC8218D134EF}">
      <dsp:nvSpPr>
        <dsp:cNvPr id="10" name="Rectangles 9"/>
        <dsp:cNvSpPr/>
      </dsp:nvSpPr>
      <dsp:spPr bwMode="white">
        <a:xfrm rot="-5399999">
          <a:off x="2696026" y="2593488"/>
          <a:ext cx="1580415" cy="323283"/>
        </a:xfrm>
        <a:prstGeom prst="rect">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Xfrm rot="-5399999">
        <a:off x="2696026" y="2593488"/>
        <a:ext cx="1580415" cy="323283"/>
      </dsp:txXfrm>
    </dsp:sp>
    <dsp:sp modelId="{966ECE33-778D-4937-93BA-43B594822927}">
      <dsp:nvSpPr>
        <dsp:cNvPr id="9" name="Rounded Rectangle 8"/>
        <dsp:cNvSpPr/>
      </dsp:nvSpPr>
      <dsp:spPr bwMode="white">
        <a:xfrm>
          <a:off x="3037190" y="3232830"/>
          <a:ext cx="2155220" cy="1293132"/>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guides</a:t>
          </a:r>
          <a:endParaRPr lang="en-US" dirty="0"/>
        </a:p>
      </dsp:txBody>
      <dsp:txXfrm>
        <a:off x="3037190" y="3232830"/>
        <a:ext cx="2155220" cy="1293132"/>
      </dsp:txXfrm>
    </dsp:sp>
    <dsp:sp modelId="{10E9101E-0CE0-4342-BAC7-A1802C38220C}">
      <dsp:nvSpPr>
        <dsp:cNvPr id="12" name="Rectangles 11"/>
        <dsp:cNvSpPr/>
      </dsp:nvSpPr>
      <dsp:spPr bwMode="white">
        <a:xfrm rot="-5399999">
          <a:off x="2696026" y="977073"/>
          <a:ext cx="1580415" cy="323283"/>
        </a:xfrm>
        <a:prstGeom prst="rect">
          <a:avLst/>
        </a:prstGeom>
      </dsp:spPr>
      <dsp:style>
        <a:lnRef idx="0">
          <a:schemeClr val="lt1">
            <a:hueOff val="0"/>
            <a:satOff val="0"/>
            <a:lumOff val="0"/>
            <a:alpha val="100000"/>
          </a:schemeClr>
        </a:lnRef>
        <a:fillRef idx="1">
          <a:schemeClr val="accent6"/>
        </a:fillRef>
        <a:effectRef idx="0">
          <a:scrgbClr r="0" g="0" b="0"/>
        </a:effectRef>
        <a:fontRef idx="minor">
          <a:schemeClr val="lt1"/>
        </a:fontRef>
      </dsp:style>
      <dsp:txXfrm rot="-5399999">
        <a:off x="2696026" y="977073"/>
        <a:ext cx="1580415" cy="323283"/>
      </dsp:txXfrm>
    </dsp:sp>
    <dsp:sp modelId="{A53E9461-B8D4-4375-8F33-4D2507537F91}">
      <dsp:nvSpPr>
        <dsp:cNvPr id="11" name="Rounded Rectangle 10"/>
        <dsp:cNvSpPr/>
      </dsp:nvSpPr>
      <dsp:spPr bwMode="white">
        <a:xfrm>
          <a:off x="3037190" y="1616415"/>
          <a:ext cx="2155220" cy="1293132"/>
        </a:xfrm>
        <a:prstGeom prst="roundRect">
          <a:avLst>
            <a:gd name="adj" fmla="val 10000"/>
          </a:avLst>
        </a:prstGeom>
      </dsp:spPr>
      <dsp:style>
        <a:lnRef idx="2">
          <a:schemeClr val="lt1"/>
        </a:lnRef>
        <a:fillRef idx="1">
          <a:schemeClr val="accent6"/>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Diagrams</a:t>
          </a:r>
          <a:endParaRPr lang="en-US" dirty="0" smtClean="0"/>
        </a:p>
        <a:p>
          <a:pPr lvl="0">
            <a:lnSpc>
              <a:spcPct val="100000"/>
            </a:lnSpc>
            <a:spcBef>
              <a:spcPct val="0"/>
            </a:spcBef>
            <a:spcAft>
              <a:spcPct val="35000"/>
            </a:spcAft>
          </a:pPr>
          <a:r>
            <a:rPr lang="en-US" dirty="0" smtClean="0"/>
            <a:t>Photographs</a:t>
          </a:r>
          <a:endParaRPr lang="en-US" dirty="0" smtClean="0"/>
        </a:p>
        <a:p>
          <a:pPr lvl="0">
            <a:lnSpc>
              <a:spcPct val="100000"/>
            </a:lnSpc>
            <a:spcBef>
              <a:spcPct val="0"/>
            </a:spcBef>
            <a:spcAft>
              <a:spcPct val="35000"/>
            </a:spcAft>
          </a:pPr>
          <a:r>
            <a:rPr lang="en-US" dirty="0" smtClean="0"/>
            <a:t>captions</a:t>
          </a:r>
          <a:endParaRPr lang="en-US" dirty="0"/>
        </a:p>
      </dsp:txBody>
      <dsp:txXfrm>
        <a:off x="3037190" y="1616415"/>
        <a:ext cx="2155220" cy="1293132"/>
      </dsp:txXfrm>
    </dsp:sp>
    <dsp:sp modelId="{9035FE61-7E14-4214-BAF6-D8F026B90E7F}">
      <dsp:nvSpPr>
        <dsp:cNvPr id="14" name="Rectangles 13"/>
        <dsp:cNvSpPr/>
      </dsp:nvSpPr>
      <dsp:spPr bwMode="white">
        <a:xfrm rot="43172">
          <a:off x="3486121" y="168865"/>
          <a:ext cx="2866669" cy="3232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43172">
        <a:off x="3486121" y="168865"/>
        <a:ext cx="2866669" cy="323283"/>
      </dsp:txXfrm>
    </dsp:sp>
    <dsp:sp modelId="{E5CA39C4-AB73-4D04-8D27-083BA28D09C6}">
      <dsp:nvSpPr>
        <dsp:cNvPr id="13" name="Rounded Rectangle 12"/>
        <dsp:cNvSpPr/>
      </dsp:nvSpPr>
      <dsp:spPr bwMode="white">
        <a:xfrm>
          <a:off x="3037190" y="0"/>
          <a:ext cx="2155220" cy="1293132"/>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New learning</a:t>
          </a:r>
          <a:endParaRPr lang="en-US" dirty="0"/>
        </a:p>
      </dsp:txBody>
      <dsp:txXfrm>
        <a:off x="3037190" y="0"/>
        <a:ext cx="2155220" cy="1293132"/>
      </dsp:txXfrm>
    </dsp:sp>
    <dsp:sp modelId="{DC18AD9C-8DE6-4E5E-AA4A-E9FA7C8FF658}">
      <dsp:nvSpPr>
        <dsp:cNvPr id="16" name="Rectangles 15"/>
        <dsp:cNvSpPr/>
      </dsp:nvSpPr>
      <dsp:spPr bwMode="white">
        <a:xfrm rot="5399999">
          <a:off x="5526469" y="977073"/>
          <a:ext cx="1652415" cy="3232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399999">
        <a:off x="5526469" y="977073"/>
        <a:ext cx="1652415" cy="323283"/>
      </dsp:txXfrm>
    </dsp:sp>
    <dsp:sp modelId="{F61F315F-FA7C-4BEA-B2FA-F63BC025EFF3}">
      <dsp:nvSpPr>
        <dsp:cNvPr id="15" name="Rounded Rectangle 14"/>
        <dsp:cNvSpPr/>
      </dsp:nvSpPr>
      <dsp:spPr bwMode="white">
        <a:xfrm>
          <a:off x="5903633" y="0"/>
          <a:ext cx="2155220" cy="1293132"/>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Research reading or</a:t>
          </a:r>
          <a:endParaRPr lang="en-US" dirty="0" smtClean="0"/>
        </a:p>
        <a:p>
          <a:pPr lvl="0">
            <a:lnSpc>
              <a:spcPct val="100000"/>
            </a:lnSpc>
            <a:spcBef>
              <a:spcPct val="0"/>
            </a:spcBef>
            <a:spcAft>
              <a:spcPct val="35000"/>
            </a:spcAft>
          </a:pPr>
          <a:r>
            <a:rPr lang="en-US" dirty="0" smtClean="0"/>
            <a:t>pleasure</a:t>
          </a:r>
          <a:endParaRPr lang="en-US" dirty="0"/>
        </a:p>
      </dsp:txBody>
      <dsp:txXfrm>
        <a:off x="5903633" y="0"/>
        <a:ext cx="2155220" cy="1293132"/>
      </dsp:txXfrm>
    </dsp:sp>
    <dsp:sp modelId="{843B8548-0950-4F50-85F4-E586B3502F50}">
      <dsp:nvSpPr>
        <dsp:cNvPr id="18" name="Rectangles 17"/>
        <dsp:cNvSpPr/>
      </dsp:nvSpPr>
      <dsp:spPr bwMode="white">
        <a:xfrm rot="5399999">
          <a:off x="5526469" y="2593488"/>
          <a:ext cx="1652415" cy="3232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5399999">
        <a:off x="5526469" y="2593488"/>
        <a:ext cx="1652415" cy="323283"/>
      </dsp:txXfrm>
    </dsp:sp>
    <dsp:sp modelId="{FD63ADD5-0F8D-4D5F-8031-D1A509055DDE}">
      <dsp:nvSpPr>
        <dsp:cNvPr id="17" name="Rounded Rectangle 16"/>
        <dsp:cNvSpPr/>
      </dsp:nvSpPr>
      <dsp:spPr bwMode="white">
        <a:xfrm>
          <a:off x="5903633" y="1616415"/>
          <a:ext cx="2155220" cy="1293132"/>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Talk with readers</a:t>
          </a:r>
          <a:endParaRPr lang="en-US" dirty="0"/>
        </a:p>
      </dsp:txBody>
      <dsp:txXfrm>
        <a:off x="5903633" y="1616415"/>
        <a:ext cx="2155220" cy="1293132"/>
      </dsp:txXfrm>
    </dsp:sp>
    <dsp:sp modelId="{7B931A27-7644-44AC-B2E5-0BA26339DAD8}">
      <dsp:nvSpPr>
        <dsp:cNvPr id="19" name="Rounded Rectangle 18"/>
        <dsp:cNvSpPr/>
      </dsp:nvSpPr>
      <dsp:spPr bwMode="white">
        <a:xfrm>
          <a:off x="5903633" y="3232830"/>
          <a:ext cx="2155220" cy="1293132"/>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recipes</a:t>
          </a:r>
          <a:endParaRPr lang="en-US" dirty="0"/>
        </a:p>
      </dsp:txBody>
      <dsp:txXfrm>
        <a:off x="5903633" y="3232830"/>
        <a:ext cx="2155220" cy="1293132"/>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638800"/>
        <a:chOff x="0" y="0"/>
        <a:chExt cx="8229600" cy="5638800"/>
      </a:xfrm>
    </dsp:grpSpPr>
    <dsp:sp modelId="{BD83E209-97F3-465E-A6D4-99BCECD2DBD5}">
      <dsp:nvSpPr>
        <dsp:cNvPr id="4" name="Rectangles 3"/>
        <dsp:cNvSpPr/>
      </dsp:nvSpPr>
      <dsp:spPr bwMode="white">
        <a:xfrm rot="5542461">
          <a:off x="-264047" y="1219835"/>
          <a:ext cx="1276672" cy="2473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5542461">
        <a:off x="-264047" y="1219835"/>
        <a:ext cx="1276672" cy="247383"/>
      </dsp:txXfrm>
    </dsp:sp>
    <dsp:sp modelId="{C9D241EE-BA9A-445F-9E95-532689BC6D52}">
      <dsp:nvSpPr>
        <dsp:cNvPr id="3" name="Rounded Rectangle 2"/>
        <dsp:cNvSpPr/>
      </dsp:nvSpPr>
      <dsp:spPr bwMode="white">
        <a:xfrm>
          <a:off x="52890" y="466602"/>
          <a:ext cx="1649218" cy="989531"/>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76200" tIns="76200" rIns="76200" bIns="7620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sz="2000" dirty="0" smtClean="0"/>
            <a:t>Discussion with students</a:t>
          </a:r>
          <a:endParaRPr lang="en-US" sz="2000" dirty="0"/>
        </a:p>
      </dsp:txBody>
      <dsp:txXfrm>
        <a:off x="52890" y="466602"/>
        <a:ext cx="1649218" cy="989531"/>
      </dsp:txXfrm>
    </dsp:sp>
    <dsp:sp modelId="{FB420093-9C68-418B-84AD-6D33DC5C3FDB}">
      <dsp:nvSpPr>
        <dsp:cNvPr id="6" name="Rectangles 5"/>
        <dsp:cNvSpPr/>
      </dsp:nvSpPr>
      <dsp:spPr bwMode="white">
        <a:xfrm rot="5399999">
          <a:off x="-288613" y="2458080"/>
          <a:ext cx="1272914" cy="2473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399999">
        <a:off x="-288613" y="2458080"/>
        <a:ext cx="1272914" cy="247383"/>
      </dsp:txXfrm>
    </dsp:sp>
    <dsp:sp modelId="{F0AFA13D-365A-48A0-A696-44838D18F9E0}">
      <dsp:nvSpPr>
        <dsp:cNvPr id="5" name="Rounded Rectangle 4"/>
        <dsp:cNvSpPr/>
      </dsp:nvSpPr>
      <dsp:spPr bwMode="white">
        <a:xfrm>
          <a:off x="0" y="1706178"/>
          <a:ext cx="1649218" cy="989531"/>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Order of inducing</a:t>
          </a:r>
          <a:endParaRPr lang="en-US" dirty="0"/>
        </a:p>
      </dsp:txBody>
      <dsp:txXfrm>
        <a:off x="0" y="1706178"/>
        <a:ext cx="1649218" cy="989531"/>
      </dsp:txXfrm>
    </dsp:sp>
    <dsp:sp modelId="{96821E39-9047-4850-904D-40B6739B81D9}">
      <dsp:nvSpPr>
        <dsp:cNvPr id="8" name="Rectangles 7"/>
        <dsp:cNvSpPr/>
      </dsp:nvSpPr>
      <dsp:spPr bwMode="white">
        <a:xfrm rot="5399999">
          <a:off x="-288613" y="3694994"/>
          <a:ext cx="1272914" cy="2473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5399999">
        <a:off x="-288613" y="3694994"/>
        <a:ext cx="1272914" cy="247383"/>
      </dsp:txXfrm>
    </dsp:sp>
    <dsp:sp modelId="{AD41190A-6461-44C6-938A-858AB32E6D1A}">
      <dsp:nvSpPr>
        <dsp:cNvPr id="7" name="Rounded Rectangle 6"/>
        <dsp:cNvSpPr/>
      </dsp:nvSpPr>
      <dsp:spPr bwMode="white">
        <a:xfrm>
          <a:off x="0" y="2943091"/>
          <a:ext cx="1649218" cy="989531"/>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err="1" smtClean="0"/>
            <a:t>perdictions</a:t>
          </a:r>
          <a:endParaRPr lang="en-US" dirty="0"/>
        </a:p>
      </dsp:txBody>
      <dsp:txXfrm>
        <a:off x="0" y="2943091"/>
        <a:ext cx="1649218" cy="989531"/>
      </dsp:txXfrm>
    </dsp:sp>
    <dsp:sp modelId="{766B66C5-E95D-4E04-8157-AC8218D134EF}">
      <dsp:nvSpPr>
        <dsp:cNvPr id="10" name="Rectangles 9"/>
        <dsp:cNvSpPr/>
      </dsp:nvSpPr>
      <dsp:spPr bwMode="white">
        <a:xfrm rot="56416">
          <a:off x="347696" y="4313451"/>
          <a:ext cx="2193756" cy="247383"/>
        </a:xfrm>
        <a:prstGeom prst="rect">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Xfrm rot="56416">
        <a:off x="347696" y="4313451"/>
        <a:ext cx="2193756" cy="247383"/>
      </dsp:txXfrm>
    </dsp:sp>
    <dsp:sp modelId="{966ECE33-778D-4937-93BA-43B594822927}">
      <dsp:nvSpPr>
        <dsp:cNvPr id="9" name="Rounded Rectangle 8"/>
        <dsp:cNvSpPr/>
      </dsp:nvSpPr>
      <dsp:spPr bwMode="white">
        <a:xfrm>
          <a:off x="0" y="4180005"/>
          <a:ext cx="1649218" cy="989531"/>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Signal words/cues</a:t>
          </a:r>
          <a:endParaRPr lang="en-US" dirty="0"/>
        </a:p>
      </dsp:txBody>
      <dsp:txXfrm>
        <a:off x="0" y="4180005"/>
        <a:ext cx="1649218" cy="989531"/>
      </dsp:txXfrm>
    </dsp:sp>
    <dsp:sp modelId="{10E9101E-0CE0-4342-BAC7-A1802C38220C}">
      <dsp:nvSpPr>
        <dsp:cNvPr id="12" name="Rectangles 11"/>
        <dsp:cNvSpPr/>
      </dsp:nvSpPr>
      <dsp:spPr bwMode="white">
        <a:xfrm rot="-5399999">
          <a:off x="1940847" y="3694994"/>
          <a:ext cx="1200914" cy="247383"/>
        </a:xfrm>
        <a:prstGeom prst="rect">
          <a:avLst/>
        </a:prstGeom>
      </dsp:spPr>
      <dsp:style>
        <a:lnRef idx="0">
          <a:schemeClr val="lt1">
            <a:hueOff val="0"/>
            <a:satOff val="0"/>
            <a:lumOff val="0"/>
            <a:alpha val="100000"/>
          </a:schemeClr>
        </a:lnRef>
        <a:fillRef idx="1">
          <a:schemeClr val="accent6"/>
        </a:fillRef>
        <a:effectRef idx="0">
          <a:scrgbClr r="0" g="0" b="0"/>
        </a:effectRef>
        <a:fontRef idx="minor">
          <a:schemeClr val="lt1"/>
        </a:fontRef>
      </dsp:style>
      <dsp:txXfrm rot="-5399999">
        <a:off x="1940847" y="3694994"/>
        <a:ext cx="1200914" cy="247383"/>
      </dsp:txXfrm>
    </dsp:sp>
    <dsp:sp modelId="{A53E9461-B8D4-4375-8F33-4D2507537F91}">
      <dsp:nvSpPr>
        <dsp:cNvPr id="11" name="Rounded Rectangle 10"/>
        <dsp:cNvSpPr/>
      </dsp:nvSpPr>
      <dsp:spPr bwMode="white">
        <a:xfrm>
          <a:off x="2193461" y="4180005"/>
          <a:ext cx="1649218" cy="989531"/>
        </a:xfrm>
        <a:prstGeom prst="roundRect">
          <a:avLst>
            <a:gd name="adj" fmla="val 10000"/>
          </a:avLst>
        </a:prstGeom>
      </dsp:spPr>
      <dsp:style>
        <a:lnRef idx="2">
          <a:schemeClr val="lt1"/>
        </a:lnRef>
        <a:fillRef idx="1">
          <a:schemeClr val="accent6"/>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Think aloud strategy</a:t>
          </a:r>
          <a:endParaRPr lang="en-US" dirty="0"/>
        </a:p>
      </dsp:txBody>
      <dsp:txXfrm>
        <a:off x="2193461" y="4180005"/>
        <a:ext cx="1649218" cy="989531"/>
      </dsp:txXfrm>
    </dsp:sp>
    <dsp:sp modelId="{9035FE61-7E14-4214-BAF6-D8F026B90E7F}">
      <dsp:nvSpPr>
        <dsp:cNvPr id="14" name="Rectangles 13"/>
        <dsp:cNvSpPr/>
      </dsp:nvSpPr>
      <dsp:spPr bwMode="white">
        <a:xfrm rot="-5399999">
          <a:off x="1940847" y="2458080"/>
          <a:ext cx="1200914" cy="2473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5399999">
        <a:off x="1940847" y="2458080"/>
        <a:ext cx="1200914" cy="247383"/>
      </dsp:txXfrm>
    </dsp:sp>
    <dsp:sp modelId="{E5CA39C4-AB73-4D04-8D27-083BA28D09C6}">
      <dsp:nvSpPr>
        <dsp:cNvPr id="13" name="Rounded Rectangle 12"/>
        <dsp:cNvSpPr/>
      </dsp:nvSpPr>
      <dsp:spPr bwMode="white">
        <a:xfrm>
          <a:off x="2193461" y="2943091"/>
          <a:ext cx="1649218" cy="989531"/>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Explicit instruction</a:t>
          </a:r>
          <a:endParaRPr lang="en-US" dirty="0"/>
        </a:p>
      </dsp:txBody>
      <dsp:txXfrm>
        <a:off x="2193461" y="2943091"/>
        <a:ext cx="1649218" cy="989531"/>
      </dsp:txXfrm>
    </dsp:sp>
    <dsp:sp modelId="{DC18AD9C-8DE6-4E5E-AA4A-E9FA7C8FF658}">
      <dsp:nvSpPr>
        <dsp:cNvPr id="16" name="Rectangles 15"/>
        <dsp:cNvSpPr/>
      </dsp:nvSpPr>
      <dsp:spPr bwMode="white">
        <a:xfrm rot="-5399999">
          <a:off x="1940847" y="1221166"/>
          <a:ext cx="1200914" cy="2473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399999">
        <a:off x="1940847" y="1221166"/>
        <a:ext cx="1200914" cy="247383"/>
      </dsp:txXfrm>
    </dsp:sp>
    <dsp:sp modelId="{F61F315F-FA7C-4BEA-B2FA-F63BC025EFF3}">
      <dsp:nvSpPr>
        <dsp:cNvPr id="15" name="Rounded Rectangle 14"/>
        <dsp:cNvSpPr/>
      </dsp:nvSpPr>
      <dsp:spPr bwMode="white">
        <a:xfrm>
          <a:off x="2193461" y="1706178"/>
          <a:ext cx="1649218" cy="989531"/>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Releasing of</a:t>
          </a:r>
          <a:endParaRPr lang="en-US" dirty="0" smtClean="0"/>
        </a:p>
        <a:p>
          <a:pPr lvl="0">
            <a:lnSpc>
              <a:spcPct val="100000"/>
            </a:lnSpc>
            <a:spcBef>
              <a:spcPct val="0"/>
            </a:spcBef>
            <a:spcAft>
              <a:spcPct val="35000"/>
            </a:spcAft>
          </a:pPr>
          <a:r>
            <a:rPr lang="en-US" dirty="0" smtClean="0"/>
            <a:t>Responsibilities</a:t>
          </a:r>
          <a:endParaRPr lang="en-US" dirty="0" smtClean="0"/>
        </a:p>
        <a:p>
          <a:pPr lvl="0">
            <a:lnSpc>
              <a:spcPct val="100000"/>
            </a:lnSpc>
            <a:spcBef>
              <a:spcPct val="0"/>
            </a:spcBef>
            <a:spcAft>
              <a:spcPct val="35000"/>
            </a:spcAft>
          </a:pPr>
          <a:r>
            <a:rPr lang="en-US" dirty="0" smtClean="0"/>
            <a:t>model</a:t>
          </a:r>
          <a:endParaRPr lang="en-US" dirty="0"/>
        </a:p>
      </dsp:txBody>
      <dsp:txXfrm>
        <a:off x="2193461" y="1706178"/>
        <a:ext cx="1649218" cy="989531"/>
      </dsp:txXfrm>
    </dsp:sp>
    <dsp:sp modelId="{843B8548-0950-4F50-85F4-E586B3502F50}">
      <dsp:nvSpPr>
        <dsp:cNvPr id="18" name="Rectangles 17"/>
        <dsp:cNvSpPr/>
      </dsp:nvSpPr>
      <dsp:spPr bwMode="white">
        <a:xfrm rot="56416">
          <a:off x="2541157" y="602709"/>
          <a:ext cx="2193756" cy="2473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56416">
        <a:off x="2541157" y="602709"/>
        <a:ext cx="2193756" cy="247383"/>
      </dsp:txXfrm>
    </dsp:sp>
    <dsp:sp modelId="{FD63ADD5-0F8D-4D5F-8031-D1A509055DDE}">
      <dsp:nvSpPr>
        <dsp:cNvPr id="17" name="Rounded Rectangle 16"/>
        <dsp:cNvSpPr/>
      </dsp:nvSpPr>
      <dsp:spPr bwMode="white">
        <a:xfrm>
          <a:off x="2193461" y="469264"/>
          <a:ext cx="1649218" cy="989531"/>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Use of graphic organizers</a:t>
          </a:r>
          <a:endParaRPr lang="en-US" dirty="0"/>
        </a:p>
      </dsp:txBody>
      <dsp:txXfrm>
        <a:off x="2193461" y="469264"/>
        <a:ext cx="1649218" cy="989531"/>
      </dsp:txXfrm>
    </dsp:sp>
    <dsp:sp modelId="{46CBA028-858D-4691-914C-48E5A2E0434D}">
      <dsp:nvSpPr>
        <dsp:cNvPr id="20" name="Rectangles 19"/>
        <dsp:cNvSpPr/>
      </dsp:nvSpPr>
      <dsp:spPr bwMode="white">
        <a:xfrm rot="5256942">
          <a:off x="4125534" y="1219835"/>
          <a:ext cx="1271353" cy="247383"/>
        </a:xfrm>
        <a:prstGeom prst="rect">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Xfrm rot="5256942">
        <a:off x="4125534" y="1219835"/>
        <a:ext cx="1271353" cy="247383"/>
      </dsp:txXfrm>
    </dsp:sp>
    <dsp:sp modelId="{7B931A27-7644-44AC-B2E5-0BA26339DAD8}">
      <dsp:nvSpPr>
        <dsp:cNvPr id="19" name="Rounded Rectangle 18"/>
        <dsp:cNvSpPr/>
      </dsp:nvSpPr>
      <dsp:spPr bwMode="white">
        <a:xfrm>
          <a:off x="4386921" y="469264"/>
          <a:ext cx="1649218" cy="989531"/>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Non linguistic representations</a:t>
          </a:r>
          <a:endParaRPr lang="en-US" dirty="0"/>
        </a:p>
      </dsp:txBody>
      <dsp:txXfrm>
        <a:off x="4386921" y="469264"/>
        <a:ext cx="1649218" cy="989531"/>
      </dsp:txXfrm>
    </dsp:sp>
    <dsp:sp modelId="{2FEC957E-527D-4910-BD0F-E639EC50E347}">
      <dsp:nvSpPr>
        <dsp:cNvPr id="22" name="Rectangles 21"/>
        <dsp:cNvSpPr/>
      </dsp:nvSpPr>
      <dsp:spPr bwMode="white">
        <a:xfrm rot="5399999">
          <a:off x="4151198" y="2455418"/>
          <a:ext cx="1272914" cy="247383"/>
        </a:xfrm>
        <a:prstGeom prst="rect">
          <a:avLst/>
        </a:prstGeom>
      </dsp:spPr>
      <dsp:style>
        <a:lnRef idx="0">
          <a:schemeClr val="lt1">
            <a:hueOff val="0"/>
            <a:satOff val="0"/>
            <a:lumOff val="0"/>
            <a:alpha val="100000"/>
          </a:schemeClr>
        </a:lnRef>
        <a:fillRef idx="1">
          <a:schemeClr val="accent6"/>
        </a:fillRef>
        <a:effectRef idx="0">
          <a:scrgbClr r="0" g="0" b="0"/>
        </a:effectRef>
        <a:fontRef idx="minor">
          <a:schemeClr val="lt1"/>
        </a:fontRef>
      </dsp:style>
      <dsp:txXfrm rot="5399999">
        <a:off x="4151198" y="2455418"/>
        <a:ext cx="1272914" cy="247383"/>
      </dsp:txXfrm>
    </dsp:sp>
    <dsp:sp modelId="{5E7118DA-D2F8-4CFC-8B2A-65E7EBAA5604}">
      <dsp:nvSpPr>
        <dsp:cNvPr id="21" name="Rounded Rectangle 20"/>
        <dsp:cNvSpPr/>
      </dsp:nvSpPr>
      <dsp:spPr bwMode="white">
        <a:xfrm>
          <a:off x="4439811" y="1703516"/>
          <a:ext cx="1649218" cy="989531"/>
        </a:xfrm>
        <a:prstGeom prst="roundRect">
          <a:avLst>
            <a:gd name="adj" fmla="val 10000"/>
          </a:avLst>
        </a:prstGeom>
      </dsp:spPr>
      <dsp:style>
        <a:lnRef idx="2">
          <a:schemeClr val="lt1"/>
        </a:lnRef>
        <a:fillRef idx="1">
          <a:schemeClr val="accent6"/>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Writing text structure</a:t>
          </a:r>
          <a:endParaRPr lang="en-US" dirty="0"/>
        </a:p>
      </dsp:txBody>
      <dsp:txXfrm>
        <a:off x="4439811" y="1703516"/>
        <a:ext cx="1649218" cy="989531"/>
      </dsp:txXfrm>
    </dsp:sp>
    <dsp:sp modelId="{AB6212AD-C038-45D6-B7BE-48AF8D08A692}">
      <dsp:nvSpPr>
        <dsp:cNvPr id="24" name="Rectangles 23"/>
        <dsp:cNvSpPr/>
      </dsp:nvSpPr>
      <dsp:spPr bwMode="white">
        <a:xfrm rot="5399999">
          <a:off x="4151198" y="3692332"/>
          <a:ext cx="1272914" cy="247383"/>
        </a:xfrm>
        <a:prstGeom prst="rect">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5399999">
        <a:off x="4151198" y="3692332"/>
        <a:ext cx="1272914" cy="247383"/>
      </dsp:txXfrm>
    </dsp:sp>
    <dsp:sp modelId="{7E4DD23D-2DD1-404D-9A28-75202CA0953F}">
      <dsp:nvSpPr>
        <dsp:cNvPr id="23" name="Rounded Rectangle 22"/>
        <dsp:cNvSpPr/>
      </dsp:nvSpPr>
      <dsp:spPr bwMode="white">
        <a:xfrm>
          <a:off x="4439811" y="2940430"/>
          <a:ext cx="1649218" cy="989531"/>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Connecting reading n writing</a:t>
          </a:r>
          <a:endParaRPr lang="en-US" dirty="0"/>
        </a:p>
      </dsp:txBody>
      <dsp:txXfrm>
        <a:off x="4439811" y="2940430"/>
        <a:ext cx="1649218" cy="989531"/>
      </dsp:txXfrm>
    </dsp:sp>
    <dsp:sp modelId="{75BC21CC-F92B-496B-B38A-B40CA549A4C8}">
      <dsp:nvSpPr>
        <dsp:cNvPr id="26" name="Rectangles 25"/>
        <dsp:cNvSpPr/>
      </dsp:nvSpPr>
      <dsp:spPr bwMode="white">
        <a:xfrm rot="57810">
          <a:off x="4787504" y="4310789"/>
          <a:ext cx="2140873" cy="247383"/>
        </a:xfrm>
        <a:prstGeom prst="rect">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7810">
        <a:off x="4787504" y="4310789"/>
        <a:ext cx="2140873" cy="247383"/>
      </dsp:txXfrm>
    </dsp:sp>
    <dsp:sp modelId="{D8BCE85F-74D2-4829-854B-F7B4A747BF55}">
      <dsp:nvSpPr>
        <dsp:cNvPr id="25" name="Rounded Rectangle 24"/>
        <dsp:cNvSpPr/>
      </dsp:nvSpPr>
      <dsp:spPr bwMode="white">
        <a:xfrm>
          <a:off x="4439811" y="4177343"/>
          <a:ext cx="1649218" cy="989531"/>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Treasure hunt</a:t>
          </a:r>
          <a:endParaRPr lang="en-US" dirty="0"/>
        </a:p>
      </dsp:txBody>
      <dsp:txXfrm>
        <a:off x="4439811" y="4177343"/>
        <a:ext cx="1649218" cy="989531"/>
      </dsp:txXfrm>
    </dsp:sp>
    <dsp:sp modelId="{02C7261F-8906-4DC4-BA9E-6DE71D97FF5B}">
      <dsp:nvSpPr>
        <dsp:cNvPr id="28" name="Rectangles 27"/>
        <dsp:cNvSpPr/>
      </dsp:nvSpPr>
      <dsp:spPr bwMode="white">
        <a:xfrm rot="-5399999">
          <a:off x="6327768" y="3692332"/>
          <a:ext cx="1200914" cy="247383"/>
        </a:xfrm>
        <a:prstGeom prst="rect">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5399999">
        <a:off x="6327768" y="3692332"/>
        <a:ext cx="1200914" cy="247383"/>
      </dsp:txXfrm>
    </dsp:sp>
    <dsp:sp modelId="{14A2833E-9250-4D84-93DF-5702F4259CC7}">
      <dsp:nvSpPr>
        <dsp:cNvPr id="27" name="Rounded Rectangle 26"/>
        <dsp:cNvSpPr/>
      </dsp:nvSpPr>
      <dsp:spPr bwMode="white">
        <a:xfrm>
          <a:off x="6580382" y="4177343"/>
          <a:ext cx="1649218" cy="989531"/>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Use of summary</a:t>
          </a:r>
          <a:endParaRPr lang="en-US" dirty="0" smtClean="0"/>
        </a:p>
        <a:p>
          <a:pPr lvl="0">
            <a:lnSpc>
              <a:spcPct val="100000"/>
            </a:lnSpc>
            <a:spcBef>
              <a:spcPct val="0"/>
            </a:spcBef>
            <a:spcAft>
              <a:spcPct val="35000"/>
            </a:spcAft>
          </a:pPr>
          <a:r>
            <a:rPr lang="en-US" dirty="0" smtClean="0"/>
            <a:t>Frame questions</a:t>
          </a:r>
          <a:endParaRPr lang="en-US" dirty="0"/>
        </a:p>
      </dsp:txBody>
      <dsp:txXfrm>
        <a:off x="6580382" y="4177343"/>
        <a:ext cx="1649218" cy="989531"/>
      </dsp:txXfrm>
    </dsp:sp>
    <dsp:sp modelId="{DF58E98C-78E3-48F6-AD7B-679A518FCD2D}">
      <dsp:nvSpPr>
        <dsp:cNvPr id="30" name="Rectangles 29"/>
        <dsp:cNvSpPr/>
      </dsp:nvSpPr>
      <dsp:spPr bwMode="white">
        <a:xfrm rot="-5399999">
          <a:off x="6327768" y="2455418"/>
          <a:ext cx="1200914" cy="247383"/>
        </a:xfrm>
        <a:prstGeom prst="rect">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Xfrm rot="-5399999">
        <a:off x="6327768" y="2455418"/>
        <a:ext cx="1200914" cy="247383"/>
      </dsp:txXfrm>
    </dsp:sp>
    <dsp:sp modelId="{4E08B307-701A-41E5-BFBB-283853F9B9A6}">
      <dsp:nvSpPr>
        <dsp:cNvPr id="29" name="Rounded Rectangle 28"/>
        <dsp:cNvSpPr/>
      </dsp:nvSpPr>
      <dsp:spPr bwMode="white">
        <a:xfrm>
          <a:off x="6580382" y="2940430"/>
          <a:ext cx="1649218" cy="989531"/>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practice</a:t>
          </a:r>
          <a:endParaRPr lang="en-US" dirty="0"/>
        </a:p>
      </dsp:txBody>
      <dsp:txXfrm>
        <a:off x="6580382" y="2940430"/>
        <a:ext cx="1649218" cy="989531"/>
      </dsp:txXfrm>
    </dsp:sp>
    <dsp:sp modelId="{162924FE-6C64-4531-B2F6-3286E095FE7C}">
      <dsp:nvSpPr>
        <dsp:cNvPr id="31" name="Rounded Rectangle 30"/>
        <dsp:cNvSpPr/>
      </dsp:nvSpPr>
      <dsp:spPr bwMode="white">
        <a:xfrm>
          <a:off x="6580382" y="1703516"/>
          <a:ext cx="1649218" cy="989531"/>
        </a:xfrm>
        <a:prstGeom prst="roundRect">
          <a:avLst>
            <a:gd name="adj" fmla="val 10000"/>
          </a:avLst>
        </a:prstGeom>
      </dsp:spPr>
      <dsp:style>
        <a:lnRef idx="2">
          <a:schemeClr val="lt1"/>
        </a:lnRef>
        <a:fillRef idx="1">
          <a:schemeClr val="accent6"/>
        </a:fillRef>
        <a:effectRef idx="0">
          <a:scrgbClr r="0" g="0" b="0"/>
        </a:effectRef>
        <a:fontRef idx="minor">
          <a:schemeClr val="lt1"/>
        </a:fontRef>
      </dsp:style>
      <dsp:txBody>
        <a:bodyPr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t>Writing of different </a:t>
          </a:r>
          <a:endParaRPr lang="en-US" dirty="0" smtClean="0"/>
        </a:p>
        <a:p>
          <a:pPr lvl="0">
            <a:lnSpc>
              <a:spcPct val="100000"/>
            </a:lnSpc>
            <a:spcBef>
              <a:spcPct val="0"/>
            </a:spcBef>
            <a:spcAft>
              <a:spcPct val="35000"/>
            </a:spcAft>
          </a:pPr>
          <a:r>
            <a:rPr lang="en-US" smtClean="0"/>
            <a:t>Text structure</a:t>
          </a:r>
          <a:endParaRPr lang="en-US" dirty="0"/>
        </a:p>
      </dsp:txBody>
      <dsp:txXfrm>
        <a:off x="6580382" y="1703516"/>
        <a:ext cx="1649218" cy="989531"/>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4525963"/>
        <a:chOff x="0" y="0"/>
        <a:chExt cx="8229600" cy="4525963"/>
      </a:xfrm>
    </dsp:grpSpPr>
    <dsp:sp modelId="{4F897EAD-42B3-47D4-B6C6-EA1D236EB093}">
      <dsp:nvSpPr>
        <dsp:cNvPr id="3" name="Rounded Rectangle 2"/>
        <dsp:cNvSpPr/>
      </dsp:nvSpPr>
      <dsp:spPr bwMode="white">
        <a:xfrm>
          <a:off x="3370175" y="0"/>
          <a:ext cx="1489250" cy="744625"/>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114300" tIns="114300" rIns="114300" bIns="1143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en-US" dirty="0" smtClean="0"/>
            <a:t>Effect-1</a:t>
          </a:r>
          <a:endParaRPr lang="en-US" dirty="0"/>
        </a:p>
      </dsp:txBody>
      <dsp:txXfrm>
        <a:off x="3370175" y="0"/>
        <a:ext cx="1489250" cy="744625"/>
      </dsp:txXfrm>
    </dsp:sp>
    <dsp:sp modelId="{5AB710D2-2A95-4D14-A008-BCBA3AEEDA28}">
      <dsp:nvSpPr>
        <dsp:cNvPr id="4" name="Left-Right Arrow 3"/>
        <dsp:cNvSpPr/>
      </dsp:nvSpPr>
      <dsp:spPr bwMode="white">
        <a:xfrm rot="2159999">
          <a:off x="4721821" y="964174"/>
          <a:ext cx="773924" cy="260619"/>
        </a:xfrm>
        <a:prstGeom prst="leftRightArrow">
          <a:avLst>
            <a:gd name="adj1" fmla="val 60000"/>
            <a:gd name="adj2" fmla="val 50000"/>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Body>
        <a:bodyPr lIns="0" tIns="0" rIns="0" bIns="0" anchor="ctr"/>
        <a:lstStyle>
          <a:lvl1pPr algn="ctr">
            <a:defRPr sz="10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endParaRPr lang="en-US"/>
        </a:p>
      </dsp:txBody>
      <dsp:txXfrm rot="2159999">
        <a:off x="4721821" y="964174"/>
        <a:ext cx="773924" cy="260619"/>
      </dsp:txXfrm>
    </dsp:sp>
    <dsp:sp modelId="{126A8376-F8F4-48BC-9622-913F3311D9DB}">
      <dsp:nvSpPr>
        <dsp:cNvPr id="5" name="Rounded Rectangle 4"/>
        <dsp:cNvSpPr/>
      </dsp:nvSpPr>
      <dsp:spPr bwMode="white">
        <a:xfrm>
          <a:off x="5358142" y="1444342"/>
          <a:ext cx="1489250" cy="744625"/>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114300" tIns="114300" rIns="114300" bIns="1143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en-US" dirty="0" smtClean="0"/>
            <a:t>Effect-5</a:t>
          </a:r>
          <a:endParaRPr lang="en-US" dirty="0"/>
        </a:p>
      </dsp:txBody>
      <dsp:txXfrm>
        <a:off x="5358142" y="1444342"/>
        <a:ext cx="1489250" cy="744625"/>
      </dsp:txXfrm>
    </dsp:sp>
    <dsp:sp modelId="{66B51318-8E3D-49C2-8701-805F1E03989C}">
      <dsp:nvSpPr>
        <dsp:cNvPr id="6" name="Left-Right Arrow 5"/>
        <dsp:cNvSpPr/>
      </dsp:nvSpPr>
      <dsp:spPr bwMode="white">
        <a:xfrm rot="6480000">
          <a:off x="5336137" y="2854843"/>
          <a:ext cx="773924" cy="260619"/>
        </a:xfrm>
        <a:prstGeom prst="leftRightArrow">
          <a:avLst>
            <a:gd name="adj1" fmla="val 60000"/>
            <a:gd name="adj2" fmla="val 50000"/>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Body>
        <a:bodyPr rot="10800000" lIns="0" tIns="0" rIns="0" bIns="0" anchor="ctr"/>
        <a:lstStyle>
          <a:lvl1pPr algn="ctr">
            <a:defRPr sz="10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endParaRPr lang="en-US"/>
        </a:p>
      </dsp:txBody>
      <dsp:txXfrm rot="6480000">
        <a:off x="5336137" y="2854843"/>
        <a:ext cx="773924" cy="260619"/>
      </dsp:txXfrm>
    </dsp:sp>
    <dsp:sp modelId="{CBA22934-D468-4C2D-88D7-20222D16B659}">
      <dsp:nvSpPr>
        <dsp:cNvPr id="7" name="Rounded Rectangle 6"/>
        <dsp:cNvSpPr/>
      </dsp:nvSpPr>
      <dsp:spPr bwMode="white">
        <a:xfrm>
          <a:off x="4598806" y="3781338"/>
          <a:ext cx="1489250" cy="744625"/>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114300" tIns="114300" rIns="114300" bIns="1143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en-US" dirty="0" smtClean="0"/>
            <a:t>Effect-4</a:t>
          </a:r>
          <a:endParaRPr lang="en-US" dirty="0"/>
        </a:p>
      </dsp:txBody>
      <dsp:txXfrm>
        <a:off x="4598806" y="3781338"/>
        <a:ext cx="1489250" cy="744625"/>
      </dsp:txXfrm>
    </dsp:sp>
    <dsp:sp modelId="{A75EC560-16D7-4374-961D-092DA9B657E4}">
      <dsp:nvSpPr>
        <dsp:cNvPr id="8" name="Left-Right Arrow 7"/>
        <dsp:cNvSpPr/>
      </dsp:nvSpPr>
      <dsp:spPr bwMode="white">
        <a:xfrm rot="10801950">
          <a:off x="3728141" y="4022644"/>
          <a:ext cx="773924" cy="260619"/>
        </a:xfrm>
        <a:prstGeom prst="leftRightArrow">
          <a:avLst>
            <a:gd name="adj1" fmla="val 60000"/>
            <a:gd name="adj2" fmla="val 50000"/>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Body>
        <a:bodyPr rot="10800000" lIns="0" tIns="0" rIns="0" bIns="0" anchor="ctr"/>
        <a:lstStyle>
          <a:lvl1pPr algn="ctr">
            <a:defRPr sz="10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endParaRPr lang="en-US"/>
        </a:p>
      </dsp:txBody>
      <dsp:txXfrm rot="10801950">
        <a:off x="3728141" y="4022644"/>
        <a:ext cx="773924" cy="260619"/>
      </dsp:txXfrm>
    </dsp:sp>
    <dsp:sp modelId="{A322FB69-27C8-4094-A6E8-7A30D578B2F5}">
      <dsp:nvSpPr>
        <dsp:cNvPr id="9" name="Rounded Rectangle 8"/>
        <dsp:cNvSpPr/>
      </dsp:nvSpPr>
      <dsp:spPr bwMode="white">
        <a:xfrm>
          <a:off x="2142151" y="3779944"/>
          <a:ext cx="1489250" cy="744625"/>
        </a:xfrm>
        <a:prstGeom prst="roundRect">
          <a:avLst>
            <a:gd name="adj" fmla="val 10000"/>
          </a:avLst>
        </a:prstGeom>
      </dsp:spPr>
      <dsp:style>
        <a:lnRef idx="2">
          <a:schemeClr val="lt1"/>
        </a:lnRef>
        <a:fillRef idx="1">
          <a:schemeClr val="accent5"/>
        </a:fillRef>
        <a:effectRef idx="0">
          <a:scrgbClr r="0" g="0" b="0"/>
        </a:effectRef>
        <a:fontRef idx="minor">
          <a:schemeClr val="lt1"/>
        </a:fontRef>
      </dsp:style>
      <dsp:txBody>
        <a:bodyPr lIns="114300" tIns="114300" rIns="114300" bIns="1143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en-US" dirty="0" smtClean="0"/>
            <a:t>Effect-3</a:t>
          </a:r>
          <a:endParaRPr lang="en-US" dirty="0"/>
        </a:p>
      </dsp:txBody>
      <dsp:txXfrm>
        <a:off x="2142151" y="3779944"/>
        <a:ext cx="1489250" cy="744625"/>
      </dsp:txXfrm>
    </dsp:sp>
    <dsp:sp modelId="{C6749580-F2CC-4F2B-9321-05EE9787607A}">
      <dsp:nvSpPr>
        <dsp:cNvPr id="10" name="Left-Right Arrow 9"/>
        <dsp:cNvSpPr/>
      </dsp:nvSpPr>
      <dsp:spPr bwMode="white">
        <a:xfrm rot="15118589">
          <a:off x="2119842" y="2854146"/>
          <a:ext cx="773924" cy="260619"/>
        </a:xfrm>
        <a:prstGeom prst="leftRightArrow">
          <a:avLst>
            <a:gd name="adj1" fmla="val 60000"/>
            <a:gd name="adj2" fmla="val 50000"/>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Body>
        <a:bodyPr rot="10800000" lIns="0" tIns="0" rIns="0" bIns="0" anchor="ctr"/>
        <a:lstStyle>
          <a:lvl1pPr algn="ctr">
            <a:defRPr sz="10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endParaRPr lang="en-US"/>
        </a:p>
      </dsp:txBody>
      <dsp:txXfrm rot="15118589">
        <a:off x="2119842" y="2854146"/>
        <a:ext cx="773924" cy="260619"/>
      </dsp:txXfrm>
    </dsp:sp>
    <dsp:sp modelId="{CC942EEA-34CF-40CE-A2A3-C3022988F276}">
      <dsp:nvSpPr>
        <dsp:cNvPr id="11" name="Rounded Rectangle 10"/>
        <dsp:cNvSpPr/>
      </dsp:nvSpPr>
      <dsp:spPr bwMode="white">
        <a:xfrm>
          <a:off x="1382208" y="1444342"/>
          <a:ext cx="1489250" cy="744625"/>
        </a:xfrm>
        <a:prstGeom prst="roundRect">
          <a:avLst>
            <a:gd name="adj" fmla="val 10000"/>
          </a:avLst>
        </a:prstGeom>
      </dsp:spPr>
      <dsp:style>
        <a:lnRef idx="2">
          <a:schemeClr val="lt1"/>
        </a:lnRef>
        <a:fillRef idx="1">
          <a:schemeClr val="accent6"/>
        </a:fillRef>
        <a:effectRef idx="0">
          <a:scrgbClr r="0" g="0" b="0"/>
        </a:effectRef>
        <a:fontRef idx="minor">
          <a:schemeClr val="lt1"/>
        </a:fontRef>
      </dsp:style>
      <dsp:txBody>
        <a:bodyPr lIns="114300" tIns="114300" rIns="114300" bIns="1143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en-US" dirty="0" smtClean="0"/>
            <a:t>Effect-2</a:t>
          </a:r>
          <a:endParaRPr lang="en-US" dirty="0"/>
        </a:p>
      </dsp:txBody>
      <dsp:txXfrm>
        <a:off x="1382208" y="1444342"/>
        <a:ext cx="1489250" cy="744625"/>
      </dsp:txXfrm>
    </dsp:sp>
    <dsp:sp modelId="{F6A23A41-C1D5-44BF-8E63-8E78468EF1EA}">
      <dsp:nvSpPr>
        <dsp:cNvPr id="12" name="Left-Right Arrow 11"/>
        <dsp:cNvSpPr/>
      </dsp:nvSpPr>
      <dsp:spPr bwMode="white">
        <a:xfrm rot="-2159999">
          <a:off x="2733854" y="964174"/>
          <a:ext cx="773924" cy="260619"/>
        </a:xfrm>
        <a:prstGeom prst="leftRightArrow">
          <a:avLst>
            <a:gd name="adj1" fmla="val 60000"/>
            <a:gd name="adj2" fmla="val 50000"/>
          </a:avLst>
        </a:prstGeom>
      </dsp:spPr>
      <dsp:style>
        <a:lnRef idx="0">
          <a:schemeClr val="lt1">
            <a:hueOff val="0"/>
            <a:satOff val="0"/>
            <a:lumOff val="0"/>
            <a:alpha val="100000"/>
          </a:schemeClr>
        </a:lnRef>
        <a:fillRef idx="1">
          <a:schemeClr val="accent6"/>
        </a:fillRef>
        <a:effectRef idx="0">
          <a:scrgbClr r="0" g="0" b="0"/>
        </a:effectRef>
        <a:fontRef idx="minor">
          <a:schemeClr val="lt1"/>
        </a:fontRef>
      </dsp:style>
      <dsp:txBody>
        <a:bodyPr lIns="0" tIns="0" rIns="0" bIns="0" anchor="ctr"/>
        <a:lstStyle>
          <a:lvl1pPr algn="ctr">
            <a:defRPr sz="10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endParaRPr lang="en-US"/>
        </a:p>
      </dsp:txBody>
      <dsp:txXfrm rot="-2159999">
        <a:off x="2733854" y="964174"/>
        <a:ext cx="773924" cy="2606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4525963"/>
        <a:chOff x="0" y="0"/>
        <a:chExt cx="8229600" cy="4525963"/>
      </a:xfrm>
    </dsp:grpSpPr>
    <dsp:sp modelId="{C20CD2F4-9C41-4A92-AA3E-1B21F05AA094}">
      <dsp:nvSpPr>
        <dsp:cNvPr id="5" name="Freeform 4"/>
        <dsp:cNvSpPr/>
      </dsp:nvSpPr>
      <dsp:spPr bwMode="white">
        <a:xfrm>
          <a:off x="2731503" y="1413048"/>
          <a:ext cx="738785" cy="50648"/>
        </a:xfrm>
        <a:custGeom>
          <a:avLst/>
          <a:gdLst/>
          <a:ahLst/>
          <a:cxnLst/>
          <a:pathLst>
            <a:path w="1163" h="80">
              <a:moveTo>
                <a:pt x="166" y="446"/>
              </a:moveTo>
              <a:lnTo>
                <a:pt x="998" y="-367"/>
              </a:lnTo>
            </a:path>
          </a:pathLst>
        </a:custGeom>
      </dsp:spPr>
      <dsp:style>
        <a:lnRef idx="2">
          <a:schemeClr val="accent1">
            <a:shade val="60000"/>
          </a:schemeClr>
        </a:lnRef>
        <a:fillRef idx="0">
          <a:schemeClr val="accent1"/>
        </a:fillRef>
        <a:effectRef idx="0">
          <a:scrgbClr r="0" g="0" b="0"/>
        </a:effectRef>
        <a:fontRef idx="minor"/>
      </dsp:style>
      <dsp:txXfrm>
        <a:off x="2731503" y="1413048"/>
        <a:ext cx="738785" cy="50648"/>
      </dsp:txXfrm>
    </dsp:sp>
    <dsp:sp modelId="{6F05C93E-408C-4D1A-9638-DAA6D27035FC}">
      <dsp:nvSpPr>
        <dsp:cNvPr id="8" name="Freeform 7"/>
        <dsp:cNvSpPr/>
      </dsp:nvSpPr>
      <dsp:spPr bwMode="white">
        <a:xfrm>
          <a:off x="3066362" y="2188708"/>
          <a:ext cx="464201" cy="50648"/>
        </a:xfrm>
        <a:custGeom>
          <a:avLst/>
          <a:gdLst/>
          <a:ahLst/>
          <a:cxnLst/>
          <a:pathLst>
            <a:path w="731" h="80">
              <a:moveTo>
                <a:pt x="0" y="57"/>
              </a:moveTo>
              <a:lnTo>
                <a:pt x="731" y="23"/>
              </a:lnTo>
            </a:path>
          </a:pathLst>
        </a:custGeom>
      </dsp:spPr>
      <dsp:style>
        <a:lnRef idx="2">
          <a:schemeClr val="accent1">
            <a:shade val="60000"/>
          </a:schemeClr>
        </a:lnRef>
        <a:fillRef idx="0">
          <a:schemeClr val="accent1"/>
        </a:fillRef>
        <a:effectRef idx="0">
          <a:scrgbClr r="0" g="0" b="0"/>
        </a:effectRef>
        <a:fontRef idx="minor"/>
      </dsp:style>
      <dsp:txXfrm>
        <a:off x="3066362" y="2188708"/>
        <a:ext cx="464201" cy="50648"/>
      </dsp:txXfrm>
    </dsp:sp>
    <dsp:sp modelId="{97412AFC-D945-4F07-8DE4-70C37019E616}">
      <dsp:nvSpPr>
        <dsp:cNvPr id="11" name="Freeform 10"/>
        <dsp:cNvSpPr/>
      </dsp:nvSpPr>
      <dsp:spPr bwMode="white">
        <a:xfrm>
          <a:off x="2809267" y="2966655"/>
          <a:ext cx="695207" cy="50648"/>
        </a:xfrm>
        <a:custGeom>
          <a:avLst/>
          <a:gdLst/>
          <a:ahLst/>
          <a:cxnLst/>
          <a:pathLst>
            <a:path w="1095" h="80">
              <a:moveTo>
                <a:pt x="122" y="-305"/>
              </a:moveTo>
              <a:lnTo>
                <a:pt x="973" y="384"/>
              </a:lnTo>
            </a:path>
          </a:pathLst>
        </a:custGeom>
      </dsp:spPr>
      <dsp:style>
        <a:lnRef idx="2">
          <a:schemeClr val="accent1">
            <a:shade val="60000"/>
          </a:schemeClr>
        </a:lnRef>
        <a:fillRef idx="0">
          <a:schemeClr val="accent1"/>
        </a:fillRef>
        <a:effectRef idx="0">
          <a:scrgbClr r="0" g="0" b="0"/>
        </a:effectRef>
        <a:fontRef idx="minor"/>
      </dsp:style>
      <dsp:txXfrm>
        <a:off x="2809267" y="2966655"/>
        <a:ext cx="695207" cy="50648"/>
      </dsp:txXfrm>
    </dsp:sp>
    <dsp:sp modelId="{B656D8BF-6B87-4A99-9B59-5899DDCAE51B}">
      <dsp:nvSpPr>
        <dsp:cNvPr id="4" name="Oval 3"/>
        <dsp:cNvSpPr/>
      </dsp:nvSpPr>
      <dsp:spPr bwMode="white">
        <a:xfrm>
          <a:off x="1099247" y="1105178"/>
          <a:ext cx="2315606" cy="2315606"/>
        </a:xfrm>
        <a:prstGeom prst="ellipse">
          <a:avLst/>
        </a:prstGeom>
      </dsp:spPr>
      <dsp:style>
        <a:lnRef idx="2">
          <a:schemeClr val="lt1"/>
        </a:lnRef>
        <a:fillRef idx="1">
          <a:schemeClr val="accent1"/>
        </a:fillRef>
        <a:effectRef idx="0">
          <a:scrgbClr r="0" g="0" b="0"/>
        </a:effectRef>
        <a:fontRef idx="minor">
          <a:schemeClr val="lt1"/>
        </a:fontRef>
      </dsp:style>
      <dsp:txXfrm>
        <a:off x="1099247" y="1105178"/>
        <a:ext cx="2315606" cy="2315606"/>
      </dsp:txXfrm>
    </dsp:sp>
    <dsp:sp modelId="{952789C7-AB3D-46FB-B09A-07DAC4C2A1C6}">
      <dsp:nvSpPr>
        <dsp:cNvPr id="6" name="Oval 5"/>
        <dsp:cNvSpPr/>
      </dsp:nvSpPr>
      <dsp:spPr bwMode="white">
        <a:xfrm>
          <a:off x="3167252" y="0"/>
          <a:ext cx="1389363" cy="1389363"/>
        </a:xfrm>
        <a:prstGeom prst="ellipse">
          <a:avLst/>
        </a:prstGeom>
        <a:solidFill>
          <a:srgbClr val="FF0000"/>
        </a:solidFill>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t>solution</a:t>
          </a:r>
          <a:endParaRPr lang="en-US" sz="2800" dirty="0"/>
        </a:p>
      </dsp:txBody>
      <dsp:txXfrm>
        <a:off x="3167252" y="0"/>
        <a:ext cx="1389363" cy="1389363"/>
      </dsp:txXfrm>
    </dsp:sp>
    <dsp:sp modelId="{D68F01A9-FC62-47EA-B0D6-8DEF511AEE41}">
      <dsp:nvSpPr>
        <dsp:cNvPr id="7" name="Rectangles 6"/>
        <dsp:cNvSpPr/>
      </dsp:nvSpPr>
      <dsp:spPr bwMode="white">
        <a:xfrm>
          <a:off x="4695552" y="0"/>
          <a:ext cx="2084045" cy="138936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0" rIns="0" bIns="0" anchor="ctr"/>
        <a:lstStyle>
          <a:lvl1pPr algn="l">
            <a:defRPr sz="65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1">
            <a:lnSpc>
              <a:spcPct val="100000"/>
            </a:lnSpc>
            <a:spcBef>
              <a:spcPct val="0"/>
            </a:spcBef>
            <a:spcAft>
              <a:spcPct val="15000"/>
            </a:spcAft>
            <a:buChar char="•"/>
          </a:pPr>
          <a:r>
            <a:rPr lang="en-US" dirty="0" smtClean="0">
              <a:solidFill>
                <a:schemeClr val="tx1"/>
              </a:solidFill>
            </a:rPr>
            <a:t>1</a:t>
          </a:r>
          <a:endParaRPr lang="en-US" dirty="0">
            <a:solidFill>
              <a:schemeClr val="tx1"/>
            </a:solidFill>
          </a:endParaRPr>
        </a:p>
        <a:p>
          <a:pPr lvl="1">
            <a:lnSpc>
              <a:spcPct val="100000"/>
            </a:lnSpc>
            <a:spcBef>
              <a:spcPct val="0"/>
            </a:spcBef>
            <a:spcAft>
              <a:spcPct val="15000"/>
            </a:spcAft>
            <a:buChar char="•"/>
          </a:pPr>
          <a:r>
            <a:rPr lang="en-US" dirty="0" smtClean="0">
              <a:solidFill>
                <a:schemeClr val="tx1"/>
              </a:solidFill>
            </a:rPr>
            <a:t>2</a:t>
          </a:r>
          <a:endParaRPr lang="en-US" dirty="0">
            <a:solidFill>
              <a:schemeClr val="tx1"/>
            </a:solidFill>
          </a:endParaRPr>
        </a:p>
      </dsp:txBody>
      <dsp:txXfrm>
        <a:off x="4695552" y="0"/>
        <a:ext cx="2084045" cy="1389363"/>
      </dsp:txXfrm>
    </dsp:sp>
    <dsp:sp modelId="{A4D24103-928A-4FC7-BDD0-1EEE95A26F7F}">
      <dsp:nvSpPr>
        <dsp:cNvPr id="9" name="Oval 8"/>
        <dsp:cNvSpPr/>
      </dsp:nvSpPr>
      <dsp:spPr bwMode="white">
        <a:xfrm>
          <a:off x="3529541" y="1475837"/>
          <a:ext cx="1389363" cy="1389363"/>
        </a:xfrm>
        <a:prstGeom prst="ellipse">
          <a:avLst/>
        </a:prstGeom>
        <a:solidFill>
          <a:srgbClr val="00B0F0"/>
        </a:solidFill>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t>solution</a:t>
          </a:r>
          <a:endParaRPr lang="en-US" sz="2800" dirty="0"/>
        </a:p>
      </dsp:txBody>
      <dsp:txXfrm>
        <a:off x="3529541" y="1475837"/>
        <a:ext cx="1389363" cy="1389363"/>
      </dsp:txXfrm>
    </dsp:sp>
    <dsp:sp modelId="{E4518B96-0544-4A92-9E24-98718A725DF7}">
      <dsp:nvSpPr>
        <dsp:cNvPr id="10" name="Rectangles 9"/>
        <dsp:cNvSpPr/>
      </dsp:nvSpPr>
      <dsp:spPr bwMode="white">
        <a:xfrm>
          <a:off x="5057841" y="1475837"/>
          <a:ext cx="2084045" cy="138936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0" rIns="0" bIns="0" anchor="ctr"/>
        <a:lstStyle>
          <a:lvl1pPr algn="l">
            <a:defRPr sz="65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1">
            <a:lnSpc>
              <a:spcPct val="100000"/>
            </a:lnSpc>
            <a:spcBef>
              <a:spcPct val="0"/>
            </a:spcBef>
            <a:spcAft>
              <a:spcPct val="15000"/>
            </a:spcAft>
            <a:buChar char="•"/>
          </a:pPr>
          <a:r>
            <a:rPr lang="en-US" dirty="0" smtClean="0">
              <a:solidFill>
                <a:schemeClr val="tx1"/>
              </a:solidFill>
            </a:rPr>
            <a:t>1</a:t>
          </a:r>
          <a:endParaRPr lang="en-US" dirty="0">
            <a:solidFill>
              <a:schemeClr val="tx1"/>
            </a:solidFill>
          </a:endParaRPr>
        </a:p>
        <a:p>
          <a:pPr lvl="1">
            <a:lnSpc>
              <a:spcPct val="100000"/>
            </a:lnSpc>
            <a:spcBef>
              <a:spcPct val="0"/>
            </a:spcBef>
            <a:spcAft>
              <a:spcPct val="15000"/>
            </a:spcAft>
            <a:buChar char="•"/>
          </a:pPr>
          <a:r>
            <a:rPr lang="en-US" dirty="0" smtClean="0">
              <a:solidFill>
                <a:schemeClr val="tx1"/>
              </a:solidFill>
            </a:rPr>
            <a:t>2</a:t>
          </a:r>
          <a:endParaRPr lang="en-US" dirty="0">
            <a:solidFill>
              <a:schemeClr val="tx1"/>
            </a:solidFill>
          </a:endParaRPr>
        </a:p>
      </dsp:txBody>
      <dsp:txXfrm>
        <a:off x="5057841" y="1475837"/>
        <a:ext cx="2084045" cy="1389363"/>
      </dsp:txXfrm>
    </dsp:sp>
    <dsp:sp modelId="{B2B97552-DC0E-4FB9-8717-C5F65EACDAC7}">
      <dsp:nvSpPr>
        <dsp:cNvPr id="12" name="Oval 11"/>
        <dsp:cNvSpPr/>
      </dsp:nvSpPr>
      <dsp:spPr bwMode="white">
        <a:xfrm>
          <a:off x="3272048" y="2953412"/>
          <a:ext cx="1389363" cy="1389363"/>
        </a:xfrm>
        <a:prstGeom prst="ellipse">
          <a:avLst/>
        </a:prstGeom>
        <a:solidFill>
          <a:srgbClr val="FFFF00"/>
        </a:solidFill>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solidFill>
                <a:srgbClr val="FF0000"/>
              </a:solidFill>
            </a:rPr>
            <a:t>solution</a:t>
          </a:r>
          <a:endParaRPr lang="en-US" sz="2800" dirty="0">
            <a:solidFill>
              <a:srgbClr val="FF0000"/>
            </a:solidFill>
          </a:endParaRPr>
        </a:p>
      </dsp:txBody>
      <dsp:txXfrm>
        <a:off x="3272048" y="2953412"/>
        <a:ext cx="1389363" cy="1389363"/>
      </dsp:txXfrm>
    </dsp:sp>
    <dsp:sp modelId="{CE3C0E4E-4ABA-442D-BE64-7C6C884281A7}">
      <dsp:nvSpPr>
        <dsp:cNvPr id="13" name="Rectangles 12"/>
        <dsp:cNvSpPr/>
      </dsp:nvSpPr>
      <dsp:spPr bwMode="white">
        <a:xfrm>
          <a:off x="4800348" y="2953412"/>
          <a:ext cx="2084045" cy="138936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0" rIns="0" bIns="0" anchor="ctr"/>
        <a:lstStyle>
          <a:lvl1pPr algn="l">
            <a:defRPr sz="65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1">
            <a:lnSpc>
              <a:spcPct val="100000"/>
            </a:lnSpc>
            <a:spcBef>
              <a:spcPct val="0"/>
            </a:spcBef>
            <a:spcAft>
              <a:spcPct val="15000"/>
            </a:spcAft>
            <a:buChar char="•"/>
          </a:pPr>
          <a:r>
            <a:rPr lang="en-US" dirty="0" smtClean="0">
              <a:solidFill>
                <a:schemeClr val="tx1"/>
              </a:solidFill>
            </a:rPr>
            <a:t>1</a:t>
          </a:r>
          <a:endParaRPr lang="en-US" dirty="0">
            <a:solidFill>
              <a:schemeClr val="tx1"/>
            </a:solidFill>
          </a:endParaRPr>
        </a:p>
        <a:p>
          <a:pPr lvl="1">
            <a:lnSpc>
              <a:spcPct val="100000"/>
            </a:lnSpc>
            <a:spcBef>
              <a:spcPct val="0"/>
            </a:spcBef>
            <a:spcAft>
              <a:spcPct val="15000"/>
            </a:spcAft>
            <a:buChar char="•"/>
          </a:pPr>
          <a:r>
            <a:rPr lang="en-US" dirty="0" smtClean="0">
              <a:solidFill>
                <a:schemeClr val="tx1"/>
              </a:solidFill>
            </a:rPr>
            <a:t>2</a:t>
          </a:r>
          <a:endParaRPr lang="en-US" dirty="0">
            <a:solidFill>
              <a:schemeClr val="tx1"/>
            </a:solidFill>
          </a:endParaRPr>
        </a:p>
      </dsp:txBody>
      <dsp:txXfrm>
        <a:off x="4800348" y="2953412"/>
        <a:ext cx="2084045" cy="1389363"/>
      </dsp:txXfrm>
    </dsp:sp>
    <dsp:sp modelId="{43B8DDF0-4C77-41B6-A019-64E767A997AC}">
      <dsp:nvSpPr>
        <dsp:cNvPr id="3" name="Oval 2" hidden="1"/>
        <dsp:cNvSpPr/>
      </dsp:nvSpPr>
      <dsp:spPr>
        <a:xfrm>
          <a:off x="1446588" y="1452519"/>
          <a:ext cx="1620924" cy="1620924"/>
        </a:xfrm>
        <a:prstGeom prst="ellipse">
          <a:avLst/>
        </a:prstGeom>
      </dsp:spPr>
      <dsp:txXfrm>
        <a:off x="1446588" y="1452519"/>
        <a:ext cx="1620924" cy="16209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4525963"/>
        <a:chOff x="0" y="0"/>
        <a:chExt cx="8229600" cy="4525963"/>
      </a:xfrm>
    </dsp:grpSpPr>
    <dsp:sp modelId="{E073EF78-F413-4533-9E70-EB3CC3DD930D}">
      <dsp:nvSpPr>
        <dsp:cNvPr id="3" name="Chevron 2"/>
        <dsp:cNvSpPr/>
      </dsp:nvSpPr>
      <dsp:spPr bwMode="white">
        <a:xfrm>
          <a:off x="0" y="1818138"/>
          <a:ext cx="2224216" cy="889687"/>
        </a:xfrm>
        <a:prstGeom prst="chevron">
          <a:avLst/>
        </a:prstGeom>
      </dsp:spPr>
      <dsp:style>
        <a:lnRef idx="2">
          <a:schemeClr val="lt1"/>
        </a:lnRef>
        <a:fillRef idx="1">
          <a:schemeClr val="accent5">
            <a:hueOff val="0"/>
            <a:satOff val="0"/>
            <a:lumOff val="0"/>
            <a:alpha val="100000"/>
          </a:schemeClr>
        </a:fillRef>
        <a:effectRef idx="0">
          <a:scrgbClr r="0" g="0" b="0"/>
        </a:effectRef>
        <a:fontRef idx="minor">
          <a:schemeClr val="lt1"/>
        </a:fontRef>
      </dsp:style>
      <dsp:txBody>
        <a:bodyPr lIns="104013" tIns="34671" rIns="34671" bIns="34671"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en-US" dirty="0" smtClean="0"/>
            <a:t>First event</a:t>
          </a:r>
          <a:endParaRPr lang="en-US" dirty="0"/>
        </a:p>
      </dsp:txBody>
      <dsp:txXfrm>
        <a:off x="0" y="1818138"/>
        <a:ext cx="2224216" cy="889687"/>
      </dsp:txXfrm>
    </dsp:sp>
    <dsp:sp modelId="{01E53334-EC90-4E93-909E-B5C509A38AEE}">
      <dsp:nvSpPr>
        <dsp:cNvPr id="4" name="Chevron 3"/>
        <dsp:cNvSpPr/>
      </dsp:nvSpPr>
      <dsp:spPr bwMode="white">
        <a:xfrm>
          <a:off x="2001795" y="1818138"/>
          <a:ext cx="2224216" cy="889687"/>
        </a:xfrm>
        <a:prstGeom prst="chevron">
          <a:avLst/>
        </a:prstGeom>
      </dsp:spPr>
      <dsp:style>
        <a:lnRef idx="2">
          <a:schemeClr val="lt1"/>
        </a:lnRef>
        <a:fillRef idx="1">
          <a:schemeClr val="accent5">
            <a:hueOff val="-3300000"/>
            <a:satOff val="13333"/>
            <a:lumOff val="2876"/>
            <a:alpha val="100000"/>
          </a:schemeClr>
        </a:fillRef>
        <a:effectRef idx="0">
          <a:scrgbClr r="0" g="0" b="0"/>
        </a:effectRef>
        <a:fontRef idx="minor">
          <a:schemeClr val="lt1"/>
        </a:fontRef>
      </dsp:style>
      <dsp:txBody>
        <a:bodyPr lIns="104013" tIns="34671" rIns="34671" bIns="34671"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en-US" dirty="0" smtClean="0"/>
            <a:t>Second event</a:t>
          </a:r>
          <a:endParaRPr lang="en-US" dirty="0"/>
        </a:p>
      </dsp:txBody>
      <dsp:txXfrm>
        <a:off x="2001795" y="1818138"/>
        <a:ext cx="2224216" cy="889687"/>
      </dsp:txXfrm>
    </dsp:sp>
    <dsp:sp modelId="{90124923-8A41-45A0-9941-F0FFAFFE5344}">
      <dsp:nvSpPr>
        <dsp:cNvPr id="5" name="Chevron 4"/>
        <dsp:cNvSpPr/>
      </dsp:nvSpPr>
      <dsp:spPr bwMode="white">
        <a:xfrm>
          <a:off x="4003589" y="1818138"/>
          <a:ext cx="2224216" cy="889687"/>
        </a:xfrm>
        <a:prstGeom prst="chevron">
          <a:avLst/>
        </a:prstGeom>
      </dsp:spPr>
      <dsp:style>
        <a:lnRef idx="2">
          <a:schemeClr val="lt1"/>
        </a:lnRef>
        <a:fillRef idx="1">
          <a:schemeClr val="accent5">
            <a:hueOff val="-6600000"/>
            <a:satOff val="26667"/>
            <a:lumOff val="5752"/>
            <a:alpha val="100000"/>
          </a:schemeClr>
        </a:fillRef>
        <a:effectRef idx="0">
          <a:scrgbClr r="0" g="0" b="0"/>
        </a:effectRef>
        <a:fontRef idx="minor">
          <a:schemeClr val="lt1"/>
        </a:fontRef>
      </dsp:style>
      <dsp:txBody>
        <a:bodyPr lIns="104013" tIns="34671" rIns="34671" bIns="34671"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en-US" dirty="0" smtClean="0"/>
            <a:t>Third event</a:t>
          </a:r>
          <a:endParaRPr lang="en-US" dirty="0"/>
        </a:p>
      </dsp:txBody>
      <dsp:txXfrm>
        <a:off x="4003589" y="1818138"/>
        <a:ext cx="2224216" cy="889687"/>
      </dsp:txXfrm>
    </dsp:sp>
    <dsp:sp modelId="{9F222114-6F9E-4285-A3D2-20CFBBEBFB17}">
      <dsp:nvSpPr>
        <dsp:cNvPr id="6" name="Chevron 5"/>
        <dsp:cNvSpPr/>
      </dsp:nvSpPr>
      <dsp:spPr bwMode="white">
        <a:xfrm>
          <a:off x="6005384" y="1818138"/>
          <a:ext cx="2224216" cy="889687"/>
        </a:xfrm>
        <a:prstGeom prst="chevron">
          <a:avLst/>
        </a:prstGeom>
      </dsp:spPr>
      <dsp:style>
        <a:lnRef idx="2">
          <a:schemeClr val="lt1"/>
        </a:lnRef>
        <a:fillRef idx="1">
          <a:schemeClr val="accent5">
            <a:hueOff val="-9900000"/>
            <a:satOff val="40000"/>
            <a:lumOff val="8627"/>
            <a:alpha val="100000"/>
          </a:schemeClr>
        </a:fillRef>
        <a:effectRef idx="0">
          <a:scrgbClr r="0" g="0" b="0"/>
        </a:effectRef>
        <a:fontRef idx="minor">
          <a:schemeClr val="lt1"/>
        </a:fontRef>
      </dsp:style>
      <dsp:txBody>
        <a:bodyPr lIns="104013" tIns="34671" rIns="34671" bIns="34671"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en-US" dirty="0" smtClean="0"/>
            <a:t>Fourth event</a:t>
          </a:r>
          <a:endParaRPr lang="en-US" dirty="0"/>
        </a:p>
      </dsp:txBody>
      <dsp:txXfrm>
        <a:off x="6005384" y="1818138"/>
        <a:ext cx="2224216" cy="8896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110525" cy="4525963"/>
        <a:chOff x="0" y="0"/>
        <a:chExt cx="8110525" cy="4525963"/>
      </a:xfrm>
    </dsp:grpSpPr>
    <dsp:sp modelId="{A918CE89-4267-4604-8771-5CA16BDF19EA}">
      <dsp:nvSpPr>
        <dsp:cNvPr id="3" name="Oval 2"/>
        <dsp:cNvSpPr/>
      </dsp:nvSpPr>
      <dsp:spPr bwMode="white">
        <a:xfrm>
          <a:off x="242024" y="12311"/>
          <a:ext cx="4501341" cy="4501341"/>
        </a:xfrm>
        <a:prstGeom prst="ellipse">
          <a:avLst/>
        </a:prstGeom>
        <a:solidFill>
          <a:srgbClr val="00B0F0"/>
        </a:solidFill>
      </dsp:spPr>
      <dsp:style>
        <a:lnRef idx="2">
          <a:schemeClr val="lt1"/>
        </a:lnRef>
        <a:fillRef idx="1">
          <a:schemeClr val="accent1">
            <a:alpha val="50000"/>
          </a:schemeClr>
        </a:fillRef>
        <a:effectRef idx="0">
          <a:scrgbClr r="0" g="0" b="0"/>
        </a:effectRef>
        <a:fontRef idx="minor">
          <a:schemeClr val="tx1"/>
        </a:fontRef>
      </dsp:style>
      <dsp:txBody>
        <a:bodyPr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dirty="0" smtClean="0">
              <a:solidFill>
                <a:schemeClr val="tx1"/>
              </a:solidFill>
            </a:rPr>
            <a:t>.</a:t>
          </a:r>
          <a:endParaRPr lang="en-US" dirty="0">
            <a:solidFill>
              <a:schemeClr val="tx1"/>
            </a:solidFill>
          </a:endParaRPr>
        </a:p>
      </dsp:txBody>
      <dsp:txXfrm>
        <a:off x="242024" y="12311"/>
        <a:ext cx="4501341" cy="4501341"/>
      </dsp:txXfrm>
    </dsp:sp>
    <dsp:sp modelId="{6C0C8BF0-E049-429F-86C2-B38ACD67B43E}">
      <dsp:nvSpPr>
        <dsp:cNvPr id="4" name="Oval 3"/>
        <dsp:cNvSpPr/>
      </dsp:nvSpPr>
      <dsp:spPr bwMode="white">
        <a:xfrm>
          <a:off x="3486234" y="12311"/>
          <a:ext cx="4501341" cy="4501341"/>
        </a:xfrm>
        <a:prstGeom prst="ellipse">
          <a:avLst/>
        </a:prstGeom>
        <a:solidFill>
          <a:srgbClr val="FFC000"/>
        </a:solidFill>
      </dsp:spPr>
      <dsp:style>
        <a:lnRef idx="2">
          <a:schemeClr val="lt1"/>
        </a:lnRef>
        <a:fillRef idx="1">
          <a:schemeClr val="accent1">
            <a:alpha val="50000"/>
          </a:schemeClr>
        </a:fillRef>
        <a:effectRef idx="0">
          <a:scrgbClr r="0" g="0" b="0"/>
        </a:effectRef>
        <a:fontRef idx="minor">
          <a:schemeClr val="tx1"/>
        </a:fontRef>
      </dsp:style>
      <dsp:txBody>
        <a:bodyPr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dirty="0" smtClean="0">
              <a:solidFill>
                <a:schemeClr val="tx1"/>
              </a:solidFill>
            </a:rPr>
            <a:t>.</a:t>
          </a:r>
          <a:endParaRPr lang="en-US" dirty="0">
            <a:solidFill>
              <a:schemeClr val="tx1"/>
            </a:solidFill>
          </a:endParaRPr>
        </a:p>
      </dsp:txBody>
      <dsp:txXfrm>
        <a:off x="3486234" y="12311"/>
        <a:ext cx="4501341" cy="4501341"/>
      </dsp:txXfrm>
    </dsp:sp>
  </dsp:spTree>
</dsp:drawing>
</file>

<file path=ppt/diagrams/drawing1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791200"/>
        <a:chOff x="0" y="0"/>
        <a:chExt cx="8229600" cy="5791200"/>
      </a:xfrm>
    </dsp:grpSpPr>
    <dsp:sp modelId="{D526011A-1510-4631-BDB6-4EBCAFD9B5FB}">
      <dsp:nvSpPr>
        <dsp:cNvPr id="3" name="Rounded Rectangle 2"/>
        <dsp:cNvSpPr/>
      </dsp:nvSpPr>
      <dsp:spPr bwMode="white">
        <a:xfrm>
          <a:off x="2360055" y="0"/>
          <a:ext cx="3509490" cy="579120"/>
        </a:xfrm>
        <a:prstGeom prst="roundRect">
          <a:avLst>
            <a:gd name="adj" fmla="val 10000"/>
          </a:avLst>
        </a:prstGeom>
        <a:solidFill>
          <a:srgbClr val="C00000"/>
        </a:solidFill>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sz="2800" dirty="0" smtClean="0"/>
            <a:t>Choose a topic</a:t>
          </a:r>
          <a:endParaRPr lang="en-US" sz="2800" dirty="0"/>
        </a:p>
      </dsp:txBody>
      <dsp:txXfrm>
        <a:off x="2360055" y="0"/>
        <a:ext cx="3509490" cy="579120"/>
      </dsp:txXfrm>
    </dsp:sp>
    <dsp:sp modelId="{E2430724-271B-42E1-8C9A-4446715B1FA7}">
      <dsp:nvSpPr>
        <dsp:cNvPr id="4" name="Right Arrow 3"/>
        <dsp:cNvSpPr/>
      </dsp:nvSpPr>
      <dsp:spPr bwMode="white">
        <a:xfrm rot="5399999">
          <a:off x="4006215" y="593598"/>
          <a:ext cx="217170" cy="260604"/>
        </a:xfrm>
        <a:prstGeom prst="rightArrow">
          <a:avLst>
            <a:gd name="adj1" fmla="val 60000"/>
            <a:gd name="adj2" fmla="val 50000"/>
          </a:avLst>
        </a:prstGeom>
        <a:solidFill>
          <a:srgbClr val="00B05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9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endParaRPr lang="en-US"/>
        </a:p>
      </dsp:txBody>
      <dsp:txXfrm rot="5399999">
        <a:off x="4006215" y="593598"/>
        <a:ext cx="217170" cy="260604"/>
      </dsp:txXfrm>
    </dsp:sp>
    <dsp:sp modelId="{A91A44CF-10DC-49CA-A509-F7B30EE08959}">
      <dsp:nvSpPr>
        <dsp:cNvPr id="5" name="Rounded Rectangle 4"/>
        <dsp:cNvSpPr/>
      </dsp:nvSpPr>
      <dsp:spPr bwMode="white">
        <a:xfrm>
          <a:off x="2956560" y="868680"/>
          <a:ext cx="2316480" cy="579120"/>
        </a:xfrm>
        <a:prstGeom prst="roundRect">
          <a:avLst>
            <a:gd name="adj" fmla="val 10000"/>
          </a:avLst>
        </a:prstGeom>
        <a:solidFill>
          <a:srgbClr val="FFFF00"/>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sz="2400" dirty="0" smtClean="0">
              <a:solidFill>
                <a:srgbClr val="FF0000"/>
              </a:solidFill>
            </a:rPr>
            <a:t>Source materials</a:t>
          </a:r>
          <a:endParaRPr lang="en-US" sz="2400" dirty="0">
            <a:solidFill>
              <a:srgbClr val="FF0000"/>
            </a:solidFill>
          </a:endParaRPr>
        </a:p>
      </dsp:txBody>
      <dsp:txXfrm>
        <a:off x="2956560" y="868680"/>
        <a:ext cx="2316480" cy="579120"/>
      </dsp:txXfrm>
    </dsp:sp>
    <dsp:sp modelId="{90751786-4254-4C00-9587-353157CD6A76}">
      <dsp:nvSpPr>
        <dsp:cNvPr id="6" name="Right Arrow 5"/>
        <dsp:cNvSpPr/>
      </dsp:nvSpPr>
      <dsp:spPr bwMode="white">
        <a:xfrm rot="5496159">
          <a:off x="3971811" y="1471114"/>
          <a:ext cx="230869" cy="260604"/>
        </a:xfrm>
        <a:prstGeom prst="rightArrow">
          <a:avLst>
            <a:gd name="adj1" fmla="val 60000"/>
            <a:gd name="adj2" fmla="val 50000"/>
          </a:avLst>
        </a:prstGeom>
        <a:solidFill>
          <a:srgbClr val="FF000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10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endParaRPr lang="en-US"/>
        </a:p>
      </dsp:txBody>
      <dsp:txXfrm rot="5496159">
        <a:off x="3971811" y="1471114"/>
        <a:ext cx="230869" cy="260604"/>
      </dsp:txXfrm>
    </dsp:sp>
    <dsp:sp modelId="{8E9ABB9F-CA17-4A44-BD8E-CD7906C1F497}">
      <dsp:nvSpPr>
        <dsp:cNvPr id="7" name="Rounded Rectangle 6"/>
        <dsp:cNvSpPr/>
      </dsp:nvSpPr>
      <dsp:spPr bwMode="white">
        <a:xfrm>
          <a:off x="2436348" y="1755032"/>
          <a:ext cx="3246686" cy="579120"/>
        </a:xfrm>
        <a:prstGeom prst="roundRect">
          <a:avLst>
            <a:gd name="adj" fmla="val 10000"/>
          </a:avLst>
        </a:prstGeom>
        <a:solidFill>
          <a:srgbClr val="00B0F0"/>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sz="2400" dirty="0" smtClean="0">
              <a:solidFill>
                <a:srgbClr val="D834A9"/>
              </a:solidFill>
            </a:rPr>
            <a:t>Thesis statement</a:t>
          </a:r>
          <a:endParaRPr lang="en-US" sz="2400" dirty="0">
            <a:solidFill>
              <a:srgbClr val="D834A9"/>
            </a:solidFill>
          </a:endParaRPr>
        </a:p>
      </dsp:txBody>
      <dsp:txXfrm>
        <a:off x="2436348" y="1755032"/>
        <a:ext cx="3246686" cy="579120"/>
      </dsp:txXfrm>
    </dsp:sp>
    <dsp:sp modelId="{D6C1D707-D10B-44FB-A8A5-C7477E27D0F4}">
      <dsp:nvSpPr>
        <dsp:cNvPr id="8" name="Right Arrow 7"/>
        <dsp:cNvSpPr/>
      </dsp:nvSpPr>
      <dsp:spPr bwMode="white">
        <a:xfrm rot="5399999">
          <a:off x="3951106" y="2348630"/>
          <a:ext cx="217170" cy="260604"/>
        </a:xfrm>
        <a:prstGeom prst="rightArrow">
          <a:avLst>
            <a:gd name="adj1" fmla="val 60000"/>
            <a:gd name="adj2" fmla="val 50000"/>
          </a:avLst>
        </a:prstGeom>
        <a:solidFill>
          <a:srgbClr val="7030A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9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endParaRPr lang="en-US"/>
        </a:p>
      </dsp:txBody>
      <dsp:txXfrm rot="5399999">
        <a:off x="3951106" y="2348630"/>
        <a:ext cx="217170" cy="260604"/>
      </dsp:txXfrm>
    </dsp:sp>
    <dsp:sp modelId="{B94A8D5D-FC93-4C2E-AB88-EE2AD31865DF}">
      <dsp:nvSpPr>
        <dsp:cNvPr id="9" name="Rounded Rectangle 8"/>
        <dsp:cNvSpPr/>
      </dsp:nvSpPr>
      <dsp:spPr bwMode="white">
        <a:xfrm>
          <a:off x="2283762" y="2623712"/>
          <a:ext cx="3551859" cy="579120"/>
        </a:xfrm>
        <a:prstGeom prst="roundRect">
          <a:avLst>
            <a:gd name="adj" fmla="val 10000"/>
          </a:avLst>
        </a:prstGeom>
        <a:solidFill>
          <a:schemeClr val="tx1">
            <a:lumMod val="95000"/>
            <a:lumOff val="5000"/>
          </a:schemeClr>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sz="2400" dirty="0" smtClean="0"/>
            <a:t>Style of development</a:t>
          </a:r>
          <a:endParaRPr lang="en-US" sz="2400" dirty="0"/>
        </a:p>
      </dsp:txBody>
      <dsp:txXfrm>
        <a:off x="2283762" y="2623712"/>
        <a:ext cx="3551859" cy="579120"/>
      </dsp:txXfrm>
    </dsp:sp>
    <dsp:sp modelId="{420D3E1F-B02C-4A88-8E0A-D5A3AEEDE71E}">
      <dsp:nvSpPr>
        <dsp:cNvPr id="10" name="Right Arrow 9"/>
        <dsp:cNvSpPr/>
      </dsp:nvSpPr>
      <dsp:spPr bwMode="white">
        <a:xfrm rot="5399999">
          <a:off x="3951106" y="3217310"/>
          <a:ext cx="217170" cy="260604"/>
        </a:xfrm>
        <a:prstGeom prst="rightArrow">
          <a:avLst>
            <a:gd name="adj1" fmla="val 60000"/>
            <a:gd name="adj2" fmla="val 50000"/>
          </a:avLst>
        </a:prstGeom>
        <a:solidFill>
          <a:srgbClr val="D834A9"/>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9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endParaRPr lang="en-US"/>
        </a:p>
      </dsp:txBody>
      <dsp:txXfrm rot="5399999">
        <a:off x="3951106" y="3217310"/>
        <a:ext cx="217170" cy="260604"/>
      </dsp:txXfrm>
    </dsp:sp>
    <dsp:sp modelId="{609F8FFE-92D1-4120-9B1B-6C37B1CC5BC4}">
      <dsp:nvSpPr>
        <dsp:cNvPr id="11" name="Rounded Rectangle 10"/>
        <dsp:cNvSpPr/>
      </dsp:nvSpPr>
      <dsp:spPr bwMode="white">
        <a:xfrm>
          <a:off x="2901451" y="3492392"/>
          <a:ext cx="2316480" cy="579120"/>
        </a:xfrm>
        <a:prstGeom prst="roundRect">
          <a:avLst>
            <a:gd name="adj" fmla="val 10000"/>
          </a:avLst>
        </a:prstGeom>
        <a:solidFill>
          <a:srgbClr val="7030A0"/>
        </a:solidFill>
      </dsp:spPr>
      <dsp:style>
        <a:lnRef idx="2">
          <a:schemeClr val="lt1"/>
        </a:lnRef>
        <a:fillRef idx="1">
          <a:schemeClr val="accent1"/>
        </a:fillRef>
        <a:effectRef idx="0">
          <a:scrgbClr r="0" g="0" b="0"/>
        </a:effectRef>
        <a:fontRef idx="minor">
          <a:schemeClr val="lt1"/>
        </a:fontRef>
      </dsp:style>
      <dsp:txBody>
        <a:bodyPr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dirty="0" smtClean="0"/>
            <a:t>drafting</a:t>
          </a:r>
          <a:endParaRPr lang="en-US" dirty="0"/>
        </a:p>
      </dsp:txBody>
      <dsp:txXfrm>
        <a:off x="2901451" y="3492392"/>
        <a:ext cx="2316480" cy="579120"/>
      </dsp:txXfrm>
    </dsp:sp>
    <dsp:sp modelId="{06CB0A1B-E196-4C8C-9D16-781B2FC3881F}">
      <dsp:nvSpPr>
        <dsp:cNvPr id="12" name="Right Arrow 11"/>
        <dsp:cNvSpPr/>
      </dsp:nvSpPr>
      <dsp:spPr bwMode="white">
        <a:xfrm rot="5399999">
          <a:off x="3951106" y="4085990"/>
          <a:ext cx="217170" cy="260604"/>
        </a:xfrm>
        <a:prstGeom prst="rightArrow">
          <a:avLst>
            <a:gd name="adj1" fmla="val 60000"/>
            <a:gd name="adj2" fmla="val 50000"/>
          </a:avLst>
        </a:prstGeom>
        <a:solidFill>
          <a:srgbClr val="00206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9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endParaRPr lang="en-US"/>
        </a:p>
      </dsp:txBody>
      <dsp:txXfrm rot="5399999">
        <a:off x="3951106" y="4085990"/>
        <a:ext cx="217170" cy="260604"/>
      </dsp:txXfrm>
    </dsp:sp>
    <dsp:sp modelId="{4A3522A2-E5A4-4E89-92D4-8949B05FD7DE}">
      <dsp:nvSpPr>
        <dsp:cNvPr id="13" name="Rounded Rectangle 12"/>
        <dsp:cNvSpPr/>
      </dsp:nvSpPr>
      <dsp:spPr bwMode="white">
        <a:xfrm>
          <a:off x="2665228" y="4361072"/>
          <a:ext cx="2788926" cy="579120"/>
        </a:xfrm>
        <a:prstGeom prst="roundRect">
          <a:avLst>
            <a:gd name="adj" fmla="val 10000"/>
          </a:avLst>
        </a:prstGeom>
        <a:solidFill>
          <a:srgbClr val="D834A9"/>
        </a:solidFill>
      </dsp:spPr>
      <dsp:style>
        <a:lnRef idx="2">
          <a:schemeClr val="lt1"/>
        </a:lnRef>
        <a:fillRef idx="1">
          <a:schemeClr val="accent1"/>
        </a:fillRef>
        <a:effectRef idx="0">
          <a:scrgbClr r="0" g="0" b="0"/>
        </a:effectRef>
        <a:fontRef idx="minor">
          <a:schemeClr val="lt1"/>
        </a:fontRef>
      </dsp:style>
      <dsp:txBody>
        <a:bodyPr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dirty="0" smtClean="0">
              <a:solidFill>
                <a:schemeClr val="tx1"/>
              </a:solidFill>
            </a:rPr>
            <a:t>Topic headings</a:t>
          </a:r>
          <a:endParaRPr lang="en-US" dirty="0">
            <a:solidFill>
              <a:schemeClr val="tx1"/>
            </a:solidFill>
          </a:endParaRPr>
        </a:p>
      </dsp:txBody>
      <dsp:txXfrm>
        <a:off x="2665228" y="4361072"/>
        <a:ext cx="2788926" cy="579120"/>
      </dsp:txXfrm>
    </dsp:sp>
    <dsp:sp modelId="{3E4B94B3-F650-4119-9058-FB53FA5D6D78}">
      <dsp:nvSpPr>
        <dsp:cNvPr id="14" name="Right Arrow 13"/>
        <dsp:cNvSpPr/>
      </dsp:nvSpPr>
      <dsp:spPr bwMode="white">
        <a:xfrm rot="5399999">
          <a:off x="3957733" y="4945834"/>
          <a:ext cx="203916" cy="260604"/>
        </a:xfrm>
        <a:prstGeom prst="rightArrow">
          <a:avLst>
            <a:gd name="adj1" fmla="val 60000"/>
            <a:gd name="adj2" fmla="val 50000"/>
          </a:avLst>
        </a:prstGeom>
        <a:solidFill>
          <a:schemeClr val="tx1"/>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9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endParaRPr lang="en-US"/>
        </a:p>
      </dsp:txBody>
      <dsp:txXfrm rot="5399999">
        <a:off x="3957733" y="4945834"/>
        <a:ext cx="203916" cy="260604"/>
      </dsp:txXfrm>
    </dsp:sp>
    <dsp:sp modelId="{DD86DA5D-9687-405F-9989-ACF69458BF92}">
      <dsp:nvSpPr>
        <dsp:cNvPr id="15" name="Rounded Rectangle 14"/>
        <dsp:cNvSpPr/>
      </dsp:nvSpPr>
      <dsp:spPr bwMode="white">
        <a:xfrm>
          <a:off x="2901451" y="5212080"/>
          <a:ext cx="2316480" cy="579120"/>
        </a:xfrm>
        <a:prstGeom prst="roundRect">
          <a:avLst>
            <a:gd name="adj" fmla="val 10000"/>
          </a:avLst>
        </a:prstGeom>
        <a:solidFill>
          <a:srgbClr val="FF0000"/>
        </a:solidFill>
      </dsp:spPr>
      <dsp:style>
        <a:lnRef idx="2">
          <a:schemeClr val="lt1"/>
        </a:lnRef>
        <a:fillRef idx="1">
          <a:schemeClr val="accent1"/>
        </a:fillRef>
        <a:effectRef idx="0">
          <a:scrgbClr r="0" g="0" b="0"/>
        </a:effectRef>
        <a:fontRef idx="minor">
          <a:schemeClr val="lt1"/>
        </a:fontRef>
      </dsp:style>
      <dsp:txBody>
        <a:bodyPr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n-US" dirty="0" smtClean="0"/>
            <a:t>summary</a:t>
          </a:r>
          <a:endParaRPr lang="en-US" dirty="0"/>
        </a:p>
      </dsp:txBody>
      <dsp:txXfrm>
        <a:off x="2901451" y="5212080"/>
        <a:ext cx="2316480" cy="57912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endSty" val="noArr"/>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endSty" val="noArr"/>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endSty" val="noArr"/>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endSty" val="noArr"/>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bkpt" val="bal"/>
          <dgm:param type="contDir" val="revDir"/>
          <dgm:param type="grDir" val="tL"/>
          <dgm:param type="flowDir" val="col"/>
        </dgm:alg>
      </dgm:if>
      <dgm:else name="Name3">
        <dgm:alg type="snake">
          <dgm:param type="bkpt" val="bal"/>
          <dgm:param type="contDir" val="revDir"/>
          <dgm:param type="grDir" val="tR"/>
          <dgm:param type="flowDir" val="co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Sty" val="noArr"/>
                <dgm:param type="endSty" val="noArr"/>
                <dgm:param type="begPts" val="auto auto tCtr"/>
                <dgm:param type="endPts" val="auto auto bCtr"/>
              </dgm:alg>
            </dgm:if>
            <dgm:else name="Name9">
              <dgm:alg type="conn">
                <dgm:param type="srcNode" val="dummyConnPt"/>
                <dgm:param type="dstNode" val="dummyConnPt"/>
                <dgm:param type="begSty" val="noArr"/>
                <dgm:param type="endSty" val="noArr"/>
                <dgm:param type="begPts" val="auto auto tCtr"/>
                <dgm:param type="endPts" val="auto auto bCt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bkpt" val="bal"/>
          <dgm:param type="contDir" val="revDir"/>
          <dgm:param type="grDir" val="tL"/>
          <dgm:param type="flowDir" val="col"/>
        </dgm:alg>
      </dgm:if>
      <dgm:else name="Name3">
        <dgm:alg type="snake">
          <dgm:param type="bkpt" val="bal"/>
          <dgm:param type="contDir" val="revDir"/>
          <dgm:param type="grDir" val="tR"/>
          <dgm:param type="flowDir" val="co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Sty" val="noArr"/>
                <dgm:param type="endSty" val="noArr"/>
                <dgm:param type="begPts" val="auto auto tCtr"/>
                <dgm:param type="endPts" val="auto auto bCtr"/>
              </dgm:alg>
            </dgm:if>
            <dgm:else name="Name9">
              <dgm:alg type="conn">
                <dgm:param type="srcNode" val="dummyConnPt"/>
                <dgm:param type="dstNode" val="dummyConnPt"/>
                <dgm:param type="begSty" val="noArr"/>
                <dgm:param type="endSty" val="noArr"/>
                <dgm:param type="begPts" val="auto auto tCtr"/>
                <dgm:param type="endPts" val="auto auto bCt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bkpt" val="bal"/>
          <dgm:param type="contDir" val="revDir"/>
          <dgm:param type="grDir" val="tL"/>
          <dgm:param type="flowDir" val="col"/>
        </dgm:alg>
      </dgm:if>
      <dgm:else name="Name3">
        <dgm:alg type="snake">
          <dgm:param type="bkpt" val="bal"/>
          <dgm:param type="contDir" val="revDir"/>
          <dgm:param type="grDir" val="tR"/>
          <dgm:param type="flowDir" val="co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Sty" val="noArr"/>
                <dgm:param type="endSty" val="noArr"/>
                <dgm:param type="begPts" val="auto auto tCtr"/>
                <dgm:param type="endPts" val="auto auto bCtr"/>
              </dgm:alg>
            </dgm:if>
            <dgm:else name="Name9">
              <dgm:alg type="conn">
                <dgm:param type="srcNode" val="dummyConnPt"/>
                <dgm:param type="dstNode" val="dummyConnPt"/>
                <dgm:param type="begSty" val="noArr"/>
                <dgm:param type="endSty" val="noArr"/>
                <dgm:param type="begPts" val="auto auto tCtr"/>
                <dgm:param type="endPts" val="auto auto bCt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Sty" val="arr"/>
                    <dgm:param type="endSty" val="arr"/>
                    <dgm:param type="begPts" val="radial"/>
                    <dgm:param type="endPts" val="radial"/>
                  </dgm:alg>
                </dgm:if>
                <dgm:else name="Name8">
                  <dgm:alg type="conn">
                    <dgm:param type="begSty" val="arr"/>
                    <dgm:param type="endSty" val="arr"/>
                    <dgm:param type="begPts" val="auto"/>
                    <dgm:param type="endPts" val="auto"/>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stBulletLvl" val="1"/>
                <dgm:param type="txAnchorVertCh" val="mid"/>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srcNode" val="connSite"/>
              <dgm:param type="dstNode" val="parentNode"/>
              <dgm:param type="dim" val="1D"/>
              <dgm:param type="endSty" val="noArr"/>
              <dgm:param type="begPts" val="auto"/>
              <dgm:param type="endPts" val="auto"/>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dirty="0"/>
            </a:fld>
            <a:endParaRPr 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nchorCtr="0"/>
          <a:p>
            <a:pPr lvl="0"/>
            <a:r>
              <a:rPr dirty="0"/>
              <a:t>Click to edit Master title style</a:t>
            </a:r>
            <a:endParaRPr dirty="0"/>
          </a:p>
        </p:txBody>
      </p:sp>
      <p:sp>
        <p:nvSpPr>
          <p:cNvPr id="1027" name="Text Placeholder 2"/>
          <p:cNvSpPr>
            <a:spLocks noGrp="1"/>
          </p:cNvSpPr>
          <p:nvPr>
            <p:ph type="body" idx="1"/>
          </p:nvPr>
        </p:nvSpPr>
        <p:spPr>
          <a:xfrm>
            <a:off x="457200" y="1600200"/>
            <a:ext cx="8229600" cy="4525963"/>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DE2F927-65C2-4E23-9BF4-6F0A2C219226}" type="datetimeFigureOut">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en-US" dirty="0"/>
            </a:fld>
            <a:endParaRPr 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8.xml"/><Relationship Id="rId4" Type="http://schemas.openxmlformats.org/officeDocument/2006/relationships/diagramColors" Target="../diagrams/colors8.xml"/><Relationship Id="rId3" Type="http://schemas.openxmlformats.org/officeDocument/2006/relationships/diagramQuickStyle" Target="../diagrams/quickStyle8.xml"/><Relationship Id="rId2" Type="http://schemas.openxmlformats.org/officeDocument/2006/relationships/diagramLayout" Target="../diagrams/layout8.xml"/><Relationship Id="rId1" Type="http://schemas.openxmlformats.org/officeDocument/2006/relationships/diagramData" Target="../diagrams/data8.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9.xml"/><Relationship Id="rId4" Type="http://schemas.openxmlformats.org/officeDocument/2006/relationships/diagramColors" Target="../diagrams/colors9.xml"/><Relationship Id="rId3" Type="http://schemas.openxmlformats.org/officeDocument/2006/relationships/diagramQuickStyle" Target="../diagrams/quickStyle9.xml"/><Relationship Id="rId2" Type="http://schemas.openxmlformats.org/officeDocument/2006/relationships/diagramLayout" Target="../diagrams/layout9.xml"/><Relationship Id="rId1" Type="http://schemas.openxmlformats.org/officeDocument/2006/relationships/diagramData" Target="../diagrams/data9.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0.xml"/><Relationship Id="rId4" Type="http://schemas.openxmlformats.org/officeDocument/2006/relationships/diagramColors" Target="../diagrams/colors10.xml"/><Relationship Id="rId3" Type="http://schemas.openxmlformats.org/officeDocument/2006/relationships/diagramQuickStyle" Target="../diagrams/quickStyle10.xml"/><Relationship Id="rId2" Type="http://schemas.openxmlformats.org/officeDocument/2006/relationships/diagramLayout" Target="../diagrams/layout10.xml"/><Relationship Id="rId1" Type="http://schemas.openxmlformats.org/officeDocument/2006/relationships/diagramData" Target="../diagrams/data10.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1.xml"/><Relationship Id="rId4" Type="http://schemas.openxmlformats.org/officeDocument/2006/relationships/diagramColors" Target="../diagrams/colors11.xml"/><Relationship Id="rId3" Type="http://schemas.openxmlformats.org/officeDocument/2006/relationships/diagramQuickStyle" Target="../diagrams/quickStyle11.xml"/><Relationship Id="rId2" Type="http://schemas.openxmlformats.org/officeDocument/2006/relationships/diagramLayout" Target="../diagrams/layout11.xml"/><Relationship Id="rId1" Type="http://schemas.openxmlformats.org/officeDocument/2006/relationships/diagramData" Target="../diagrams/data11.xml"/></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2.xml"/><Relationship Id="rId4" Type="http://schemas.openxmlformats.org/officeDocument/2006/relationships/diagramColors" Target="../diagrams/colors12.xml"/><Relationship Id="rId3" Type="http://schemas.openxmlformats.org/officeDocument/2006/relationships/diagramQuickStyle" Target="../diagrams/quickStyle12.xml"/><Relationship Id="rId2" Type="http://schemas.openxmlformats.org/officeDocument/2006/relationships/diagramLayout" Target="../diagrams/layout12.xml"/><Relationship Id="rId1" Type="http://schemas.openxmlformats.org/officeDocument/2006/relationships/diagramData" Target="../diagrams/data12.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image" Target="../media/image13.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Content Placeholder 2"/>
          <p:cNvSpPr>
            <a:spLocks noGrp="1"/>
          </p:cNvSpPr>
          <p:nvPr>
            <p:ph idx="1"/>
          </p:nvPr>
        </p:nvSpPr>
        <p:spPr>
          <a:xfrm>
            <a:off x="762000" y="533400"/>
            <a:ext cx="7467600" cy="4525963"/>
          </a:xfrm>
          <a:blipFill rotWithShape="1">
            <a:blip r:embed="rId1"/>
          </a:blipFill>
          <a:ln/>
        </p:spPr>
        <p:txBody>
          <a:bodyPr vert="horz" wrap="square" lIns="91440" tIns="45720" rIns="91440" bIns="45720" anchor="t" anchorCtr="0"/>
          <a:p>
            <a:pPr algn="ctr"/>
            <a:endParaRPr sz="3600" dirty="0">
              <a:solidFill>
                <a:srgbClr val="FFFF00"/>
              </a:solidFill>
              <a:latin typeface="Colonna MT" panose="04020805060202030203" pitchFamily="82" charset="0"/>
            </a:endParaRPr>
          </a:p>
          <a:p>
            <a:pPr algn="ctr"/>
            <a:endParaRPr sz="3600" dirty="0">
              <a:solidFill>
                <a:srgbClr val="FFFF00"/>
              </a:solidFill>
              <a:latin typeface="Colonna MT" panose="04020805060202030203" pitchFamily="82" charset="0"/>
            </a:endParaRPr>
          </a:p>
          <a:p>
            <a:pPr algn="ctr"/>
            <a:r>
              <a:rPr sz="3600" dirty="0">
                <a:solidFill>
                  <a:srgbClr val="FFFF00"/>
                </a:solidFill>
                <a:latin typeface="Colonna MT" panose="04020805060202030203" pitchFamily="82" charset="0"/>
              </a:rPr>
              <a:t>Engaging with popular subject based expository writing : selected articles, biographical writing</a:t>
            </a:r>
            <a:endParaRPr sz="3600" dirty="0">
              <a:solidFill>
                <a:srgbClr val="FFFF00"/>
              </a:solidFill>
              <a:latin typeface="Colonna MT" panose="04020805060202030203" pitchFamily="82" charset="0"/>
            </a:endParaRPr>
          </a:p>
        </p:txBody>
      </p:sp>
      <p:pic>
        <p:nvPicPr>
          <p:cNvPr id="2051" name="Content Placeholder 3" descr="thumbnail (21).jpg"/>
          <p:cNvPicPr>
            <a:picLocks noChangeAspect="1"/>
          </p:cNvPicPr>
          <p:nvPr/>
        </p:nvPicPr>
        <p:blipFill>
          <a:blip r:embed="rId2"/>
          <a:stretch>
            <a:fillRect/>
          </a:stretch>
        </p:blipFill>
        <p:spPr>
          <a:xfrm>
            <a:off x="3581400" y="4343400"/>
            <a:ext cx="2000250" cy="228600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Title 1"/>
          <p:cNvSpPr>
            <a:spLocks noGrp="1"/>
          </p:cNvSpPr>
          <p:nvPr>
            <p:ph type="title"/>
          </p:nvPr>
        </p:nvSpPr>
        <p:spPr>
          <a:ln/>
        </p:spPr>
        <p:txBody>
          <a:bodyPr vert="horz" wrap="square" lIns="91440" tIns="45720" rIns="91440" bIns="45720" anchor="ctr" anchorCtr="0"/>
          <a:p>
            <a:pPr eaLnBrk="1" hangingPunct="1"/>
            <a:r>
              <a:rPr dirty="0"/>
              <a:t>Types of writing styles</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74638"/>
            <a:ext cx="8229600" cy="715963"/>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Narrative style</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533400" y="1219200"/>
          <a:ext cx="8229600" cy="5486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74638"/>
            <a:ext cx="8229600" cy="715963"/>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persuasive style</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533400" y="1219200"/>
          <a:ext cx="8229600" cy="5486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74638"/>
            <a:ext cx="8229600" cy="715963"/>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descriptive style</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533400" y="1219200"/>
          <a:ext cx="8229600" cy="5486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74638"/>
            <a:ext cx="8229600" cy="715963"/>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Expository style </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533400" y="1219200"/>
          <a:ext cx="8229600" cy="5486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Title 3"/>
          <p:cNvSpPr>
            <a:spLocks noGrp="1"/>
          </p:cNvSpPr>
          <p:nvPr>
            <p:ph type="title"/>
          </p:nvPr>
        </p:nvSpPr>
        <p:spPr>
          <a:ln/>
        </p:spPr>
        <p:txBody>
          <a:bodyPr vert="horz" wrap="square" lIns="91440" tIns="45720" rIns="91440" bIns="45720" anchor="ctr" anchorCtr="0"/>
          <a:p>
            <a:pPr eaLnBrk="1" hangingPunct="1"/>
            <a:r>
              <a:rPr b="1" dirty="0"/>
              <a:t>What is Expository Writing?</a:t>
            </a:r>
            <a:br>
              <a:rPr dirty="0"/>
            </a:br>
            <a:endParaRPr dirty="0"/>
          </a:p>
        </p:txBody>
      </p:sp>
      <p:sp>
        <p:nvSpPr>
          <p:cNvPr id="8195" name="Content Placeholder 4"/>
          <p:cNvSpPr>
            <a:spLocks noGrp="1"/>
          </p:cNvSpPr>
          <p:nvPr>
            <p:ph idx="1"/>
          </p:nvPr>
        </p:nvSpPr>
        <p:spPr>
          <a:xfrm>
            <a:off x="457200" y="1219200"/>
            <a:ext cx="8229600" cy="5257800"/>
          </a:xfrm>
          <a:solidFill>
            <a:srgbClr val="FFC000">
              <a:alpha val="100000"/>
            </a:srgbClr>
          </a:solidFill>
          <a:ln/>
        </p:spPr>
        <p:txBody>
          <a:bodyPr vert="horz" wrap="square" lIns="91440" tIns="45720" rIns="91440" bIns="45720" anchor="t" anchorCtr="0"/>
          <a:p>
            <a:pPr algn="just" eaLnBrk="1" hangingPunct="1"/>
            <a:r>
              <a:rPr sz="2200" dirty="0"/>
              <a:t>Exposition is a type of oral or written discourse that is used to explain, describe, give information or inform. The creator of an expository text can not assume that the reader or listener has prior knowledge or prior understanding of the topic that is being discussed. One important point to keep in mind for the author is to try to use words that clearly show what they are talking about rather then blatantly telling the reader what is being discussed. Since clarity requires strong organization, one of the most important mechanisms that can be used to improve our skills in exposition is to provide directions to improve the organization of the text.</a:t>
            </a:r>
            <a:endParaRPr sz="2200" dirty="0"/>
          </a:p>
          <a:p>
            <a:pPr algn="just" eaLnBrk="1" hangingPunct="1"/>
            <a:endParaRPr sz="2300" dirty="0"/>
          </a:p>
        </p:txBody>
      </p:sp>
      <p:pic>
        <p:nvPicPr>
          <p:cNvPr id="8196" name="Picture 3" descr="thumbnail (3).jpg"/>
          <p:cNvPicPr>
            <a:picLocks noChangeAspect="1"/>
          </p:cNvPicPr>
          <p:nvPr/>
        </p:nvPicPr>
        <p:blipFill>
          <a:blip r:embed="rId1"/>
          <a:stretch>
            <a:fillRect/>
          </a:stretch>
        </p:blipFill>
        <p:spPr>
          <a:xfrm>
            <a:off x="3352800" y="4800600"/>
            <a:ext cx="2600325" cy="176212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Title 1"/>
          <p:cNvSpPr>
            <a:spLocks noGrp="1"/>
          </p:cNvSpPr>
          <p:nvPr>
            <p:ph type="title"/>
          </p:nvPr>
        </p:nvSpPr>
        <p:spPr>
          <a:ln/>
        </p:spPr>
        <p:txBody>
          <a:bodyPr vert="horz" wrap="square" lIns="91440" tIns="45720" rIns="91440" bIns="45720" anchor="ctr" anchorCtr="0"/>
          <a:p>
            <a:pPr eaLnBrk="1" hangingPunct="1"/>
            <a:r>
              <a:rPr dirty="0"/>
              <a:t>Types…</a:t>
            </a:r>
            <a:endParaRPr dirty="0"/>
          </a:p>
        </p:txBody>
      </p:sp>
      <p:sp>
        <p:nvSpPr>
          <p:cNvPr id="9219" name="Content Placeholder 2"/>
          <p:cNvSpPr>
            <a:spLocks noGrp="1"/>
          </p:cNvSpPr>
          <p:nvPr>
            <p:ph idx="1"/>
          </p:nvPr>
        </p:nvSpPr>
        <p:spPr>
          <a:xfrm>
            <a:off x="457200" y="1600200"/>
            <a:ext cx="8229600" cy="4876800"/>
          </a:xfrm>
          <a:ln/>
        </p:spPr>
        <p:txBody>
          <a:bodyPr vert="horz" wrap="square" lIns="91440" tIns="45720" rIns="91440" bIns="45720" anchor="t" anchorCtr="0"/>
          <a:p>
            <a:pPr eaLnBrk="1" hangingPunct="1">
              <a:buNone/>
            </a:pPr>
            <a:r>
              <a:rPr dirty="0"/>
              <a:t>                                       //       </a:t>
            </a:r>
            <a:endParaRPr dirty="0"/>
          </a:p>
        </p:txBody>
      </p:sp>
      <p:pic>
        <p:nvPicPr>
          <p:cNvPr id="9220" name="Picture 21" descr="Types of Expository Writing"/>
          <p:cNvPicPr>
            <a:picLocks noChangeAspect="1"/>
          </p:cNvPicPr>
          <p:nvPr/>
        </p:nvPicPr>
        <p:blipFill>
          <a:blip r:embed="rId1"/>
          <a:stretch>
            <a:fillRect/>
          </a:stretch>
        </p:blipFill>
        <p:spPr>
          <a:xfrm>
            <a:off x="685800" y="1371600"/>
            <a:ext cx="7050088" cy="4610100"/>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Title 1"/>
          <p:cNvSpPr>
            <a:spLocks noGrp="1"/>
          </p:cNvSpPr>
          <p:nvPr>
            <p:ph type="title"/>
          </p:nvPr>
        </p:nvSpPr>
        <p:spPr>
          <a:ln/>
        </p:spPr>
        <p:txBody>
          <a:bodyPr vert="horz" wrap="square" lIns="91440" tIns="45720" rIns="91440" bIns="45720" anchor="ctr" anchorCtr="0"/>
          <a:p>
            <a:pPr eaLnBrk="1" hangingPunct="1"/>
            <a:r>
              <a:rPr dirty="0"/>
              <a:t>Expository Writing Ideas </a:t>
            </a:r>
            <a:br>
              <a:rPr dirty="0"/>
            </a:br>
            <a:endParaRPr dirty="0"/>
          </a:p>
        </p:txBody>
      </p:sp>
      <p:sp>
        <p:nvSpPr>
          <p:cNvPr id="10243" name="Content Placeholder 2"/>
          <p:cNvSpPr>
            <a:spLocks noGrp="1"/>
          </p:cNvSpPr>
          <p:nvPr>
            <p:ph idx="1"/>
          </p:nvPr>
        </p:nvSpPr>
        <p:spPr>
          <a:xfrm>
            <a:off x="457200" y="1600200"/>
            <a:ext cx="8229600" cy="4876800"/>
          </a:xfrm>
          <a:ln/>
        </p:spPr>
        <p:txBody>
          <a:bodyPr vert="horz" wrap="square" lIns="91440" tIns="45720" rIns="91440" bIns="45720" anchor="t" anchorCtr="0"/>
          <a:p>
            <a:pPr eaLnBrk="1" hangingPunct="1"/>
            <a:r>
              <a:rPr dirty="0"/>
              <a:t>Expository writing contains specific information about a topic. Here, some important tips are discussed that will help you in writing a good expository essay: </a:t>
            </a:r>
            <a:br>
              <a:rPr dirty="0"/>
            </a:br>
            <a:br>
              <a:rPr dirty="0"/>
            </a:br>
            <a:endParaRPr dirty="0"/>
          </a:p>
          <a:p>
            <a:pPr eaLnBrk="1" hangingPunct="1"/>
            <a:endParaRPr dirty="0"/>
          </a:p>
        </p:txBody>
      </p:sp>
      <p:pic>
        <p:nvPicPr>
          <p:cNvPr id="10244" name="Picture 22" descr="Expository Writing Ideas"/>
          <p:cNvPicPr>
            <a:picLocks noChangeAspect="1"/>
          </p:cNvPicPr>
          <p:nvPr/>
        </p:nvPicPr>
        <p:blipFill>
          <a:blip r:embed="rId1"/>
          <a:stretch>
            <a:fillRect/>
          </a:stretch>
        </p:blipFill>
        <p:spPr>
          <a:xfrm>
            <a:off x="1371600" y="4495800"/>
            <a:ext cx="6400800" cy="2173288"/>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Title 1"/>
          <p:cNvSpPr>
            <a:spLocks noGrp="1"/>
          </p:cNvSpPr>
          <p:nvPr>
            <p:ph type="title"/>
          </p:nvPr>
        </p:nvSpPr>
        <p:spPr>
          <a:xfrm>
            <a:off x="457200" y="274638"/>
            <a:ext cx="8229600" cy="715962"/>
          </a:xfrm>
          <a:ln/>
        </p:spPr>
        <p:txBody>
          <a:bodyPr vert="horz" wrap="square" lIns="91440" tIns="45720" rIns="91440" bIns="45720" anchor="ctr" anchorCtr="0"/>
          <a:p>
            <a:pPr eaLnBrk="1" hangingPunct="1"/>
            <a:r>
              <a:rPr dirty="0"/>
              <a:t>Ideas…</a:t>
            </a:r>
            <a:endParaRPr dirty="0"/>
          </a:p>
        </p:txBody>
      </p:sp>
      <p:sp>
        <p:nvSpPr>
          <p:cNvPr id="3" name="Content Placeholder 2"/>
          <p:cNvSpPr>
            <a:spLocks noGrp="1"/>
          </p:cNvSpPr>
          <p:nvPr>
            <p:ph idx="1"/>
          </p:nvPr>
        </p:nvSpPr>
        <p:spPr>
          <a:xfrm>
            <a:off x="304800" y="1066800"/>
            <a:ext cx="8229600" cy="4602163"/>
          </a:xfrm>
        </p:spPr>
        <p:txBody>
          <a:bodyPr vert="horz" wrap="square" lIns="91440" tIns="45720" rIns="91440" bIns="45720" numCol="1" rtlCol="0" anchor="t" anchorCtr="0" compatLnSpc="1">
            <a:normAutofit fontScale="62500" lnSpcReduction="20000"/>
          </a:bodyPr>
          <a:lstStyle/>
          <a:p>
            <a:pPr marL="342900" marR="0" lvl="0" indent="-342900" algn="l" defTabSz="914400" rtl="0" eaLnBrk="1" fontAlgn="base"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Present the main idea:</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Start your essay with an introductory paragraph and describe the main idea to readers in a clear and concise manner.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Provide supporting details or evidences:</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Clear your main point with the help of sufficient facts and figures. Collect all the evidences, facts or figures from books, newspapers or from the internet and justify your point to the readers.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Organize your points in a chronological order:</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Based on the type of expository essays, write and organize the information or instruction in a systematic manner. For example, if you are writing about any recipe, then first mention the ingredients and after that the method of cooking.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Give accurate details:</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Do not give any wrong information to readers. It is ideal to provide only that information, which you can justify through your supporting details.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Conclusion:</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In the last paragraph, recapitulate your essay and restate the main idea.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1268" name="Picture 3" descr="thumbnail (26).jpg"/>
          <p:cNvPicPr>
            <a:picLocks noChangeAspect="1"/>
          </p:cNvPicPr>
          <p:nvPr/>
        </p:nvPicPr>
        <p:blipFill>
          <a:blip r:embed="rId1"/>
          <a:stretch>
            <a:fillRect/>
          </a:stretch>
        </p:blipFill>
        <p:spPr>
          <a:xfrm>
            <a:off x="5638800" y="4800600"/>
            <a:ext cx="2581275" cy="177165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Title 1"/>
          <p:cNvSpPr>
            <a:spLocks noGrp="1"/>
          </p:cNvSpPr>
          <p:nvPr>
            <p:ph type="title"/>
          </p:nvPr>
        </p:nvSpPr>
        <p:spPr>
          <a:ln/>
        </p:spPr>
        <p:txBody>
          <a:bodyPr vert="horz" wrap="square" lIns="91440" tIns="45720" rIns="91440" bIns="45720" anchor="ctr" anchorCtr="0"/>
          <a:p>
            <a:pPr eaLnBrk="1" hangingPunct="1"/>
            <a:r>
              <a:rPr dirty="0"/>
              <a:t>Cont..</a:t>
            </a:r>
            <a:endParaRPr dirty="0"/>
          </a:p>
        </p:txBody>
      </p:sp>
      <p:sp>
        <p:nvSpPr>
          <p:cNvPr id="12291" name="Content Placeholder 2"/>
          <p:cNvSpPr>
            <a:spLocks noGrp="1"/>
          </p:cNvSpPr>
          <p:nvPr>
            <p:ph idx="1"/>
          </p:nvPr>
        </p:nvSpPr>
        <p:spPr>
          <a:ln/>
        </p:spPr>
        <p:txBody>
          <a:bodyPr vert="horz" wrap="square" lIns="91440" tIns="45720" rIns="91440" bIns="45720" anchor="t" anchorCtr="0"/>
          <a:p>
            <a:pPr eaLnBrk="1" hangingPunct="1"/>
            <a:r>
              <a:rPr sz="2000" dirty="0"/>
              <a:t>The primary intent of the Expository Writing Program contained at this web site will be to help move students closer to mastering the hows, whens, and wheres to select different oral and written expository styles for a variety of real world contexts.</a:t>
            </a:r>
            <a:endParaRPr sz="2000" dirty="0"/>
          </a:p>
          <a:p>
            <a:pPr eaLnBrk="1" hangingPunct="1">
              <a:buNone/>
            </a:pPr>
            <a:r>
              <a:rPr sz="2000" dirty="0"/>
              <a:t> </a:t>
            </a:r>
            <a:endParaRPr sz="2000" dirty="0"/>
          </a:p>
          <a:p>
            <a:pPr eaLnBrk="1" hangingPunct="1"/>
            <a:r>
              <a:rPr sz="2000" dirty="0"/>
              <a:t>Students will greatly benefit from understanding the varying types of oral and writing styles they can use for academic and workplace activities. The following information discusses the different types of writing that can be used and provides you with examples of some expository writing prompts that you may expect to encounter</a:t>
            </a:r>
            <a:endParaRPr sz="2000" dirty="0"/>
          </a:p>
        </p:txBody>
      </p:sp>
      <p:pic>
        <p:nvPicPr>
          <p:cNvPr id="12292" name="Picture 3" descr="thumbnail (26).jpg"/>
          <p:cNvPicPr>
            <a:picLocks noChangeAspect="1"/>
          </p:cNvPicPr>
          <p:nvPr/>
        </p:nvPicPr>
        <p:blipFill>
          <a:blip r:embed="rId1"/>
          <a:stretch>
            <a:fillRect/>
          </a:stretch>
        </p:blipFill>
        <p:spPr>
          <a:xfrm>
            <a:off x="5562600" y="4800600"/>
            <a:ext cx="2581275" cy="1771650"/>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Types of Expository Essays</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3" name="Content Placeholder 2"/>
          <p:cNvSpPr>
            <a:spLocks noGrp="1"/>
          </p:cNvSpPr>
          <p:nvPr>
            <p:ph idx="1"/>
          </p:nvPr>
        </p:nvSpPr>
        <p:spPr>
          <a:xfrm>
            <a:off x="457200" y="990600"/>
            <a:ext cx="8229600" cy="4525963"/>
          </a:xfrm>
        </p:spPr>
        <p:txBody>
          <a:bodyPr vert="horz" wrap="square" lIns="91440" tIns="45720" rIns="91440" bIns="45720" numCol="1" rtlCol="0" anchor="t" anchorCtr="0" compatLnSpc="1">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1.</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Cause and Effect Essays: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Such essays delve into the reasons that cause something and then, discuss its results or effects. They are the most popular types of academic essays. Types of Expository essay writing examples that come under this category are: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Discuss the causes of deterioration of Murray-Darling Basin and its effects on Australian economy. (Covers both ‘causes’ and ‘effects’)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5 Main Causes of Dementia (Delves only into the ‘causes’)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Why are oil spills a serious threat to marine environment? (Discuses only the ‘effects’)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3316" name="Picture 3" descr="thumbnail (16).jpg"/>
          <p:cNvPicPr>
            <a:picLocks noChangeAspect="1"/>
          </p:cNvPicPr>
          <p:nvPr/>
        </p:nvPicPr>
        <p:blipFill>
          <a:blip r:embed="rId1"/>
          <a:stretch>
            <a:fillRect/>
          </a:stretch>
        </p:blipFill>
        <p:spPr>
          <a:xfrm>
            <a:off x="4191000" y="4800600"/>
            <a:ext cx="2828925" cy="161925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1600200"/>
            <a:ext cx="8229600" cy="4525963"/>
          </a:xfrm>
        </p:spPr>
        <p:txBody>
          <a:bodyPr vert="horz" wrap="square" lIns="91440" tIns="45720" rIns="91440" bIns="45720" numCol="1" rtlCol="0" anchor="t" anchorCtr="0" compatLnSpc="1">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2. 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Problem and Solution Essays: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Problem-solution essays are a popular type for short essays and subject exams. They consider all the problems related a particular situation or topic, and suggest solutions to those problems. It usually has four components – Situation, Problem, Solution, and Evaluation.</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‘Situation’ is often stated in the essay prompt and you may touch upon it in the ‘Introduction’. ‘Evaluation’ can be a part of the ‘Conclusion’ of your Expository Essay or may be omitted altogether in shorter essays.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Types of Expository essay writing examples that come under this category might include situations like: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Junk food is causing lifestyle diseases. How to avoid it?</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Bullying in schools should be stopped immediately. Discuss.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Refugees should be accepted with restrictions. Is it necessary?</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4339" name="Picture 3" descr="thumbnail (16).jpg"/>
          <p:cNvPicPr>
            <a:picLocks noChangeAspect="1"/>
          </p:cNvPicPr>
          <p:nvPr/>
        </p:nvPicPr>
        <p:blipFill>
          <a:blip r:embed="rId1"/>
          <a:stretch>
            <a:fillRect/>
          </a:stretch>
        </p:blipFill>
        <p:spPr>
          <a:xfrm>
            <a:off x="5257800" y="304800"/>
            <a:ext cx="2828925" cy="161925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1600200"/>
            <a:ext cx="8229600" cy="4525963"/>
          </a:xfrm>
        </p:spPr>
        <p:txBody>
          <a:bodyPr vert="horz" wrap="square" lIns="91440" tIns="45720" rIns="91440" bIns="45720" numCol="1" rtlCol="0" anchor="t" anchorCtr="0" compatLnSpc="1">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3. 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Classification Essays: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In Classification essays, we sort out things into different categories on the basis of pre-defined criteria for each category. Each category in which we put things should have features unique to it and ideally, should not overlap with other categories.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Such essays can be very useful when we are trying to study unique features of certain set of things in a specialized subject area.</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5363" name="Picture 3" descr="thumbnail (16).jpg"/>
          <p:cNvPicPr>
            <a:picLocks noChangeAspect="1"/>
          </p:cNvPicPr>
          <p:nvPr/>
        </p:nvPicPr>
        <p:blipFill>
          <a:blip r:embed="rId1"/>
          <a:stretch>
            <a:fillRect/>
          </a:stretch>
        </p:blipFill>
        <p:spPr>
          <a:xfrm>
            <a:off x="5486400" y="381000"/>
            <a:ext cx="2828925" cy="161925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Content Placeholder 2"/>
          <p:cNvSpPr>
            <a:spLocks noGrp="1"/>
          </p:cNvSpPr>
          <p:nvPr>
            <p:ph idx="1"/>
          </p:nvPr>
        </p:nvSpPr>
        <p:spPr>
          <a:xfrm>
            <a:off x="0" y="1600200"/>
            <a:ext cx="8229600" cy="4525963"/>
          </a:xfrm>
          <a:ln/>
        </p:spPr>
        <p:txBody>
          <a:bodyPr vert="horz" wrap="square" lIns="91440" tIns="45720" rIns="91440" bIns="45720" anchor="t" anchorCtr="0"/>
          <a:p>
            <a:pPr eaLnBrk="1" hangingPunct="1"/>
            <a:r>
              <a:rPr b="1" dirty="0"/>
              <a:t>4. </a:t>
            </a:r>
            <a:r>
              <a:rPr b="1" i="1" dirty="0"/>
              <a:t>Comparison or Contrast Essays:</a:t>
            </a:r>
            <a:endParaRPr dirty="0"/>
          </a:p>
          <a:p>
            <a:pPr eaLnBrk="1" hangingPunct="1"/>
            <a:r>
              <a:rPr dirty="0"/>
              <a:t>Compare-and-contrast essays are often assigned to students to gauge their understanding about a subject. It is possible that in shorter essays, you might be required to discuss just similarities or differences between two topics.</a:t>
            </a:r>
            <a:endParaRPr dirty="0"/>
          </a:p>
          <a:p>
            <a:pPr eaLnBrk="1" hangingPunct="1"/>
            <a:endParaRPr dirty="0"/>
          </a:p>
        </p:txBody>
      </p:sp>
      <p:pic>
        <p:nvPicPr>
          <p:cNvPr id="16387" name="Picture 3" descr="thumbnail (16).jpg"/>
          <p:cNvPicPr>
            <a:picLocks noChangeAspect="1"/>
          </p:cNvPicPr>
          <p:nvPr/>
        </p:nvPicPr>
        <p:blipFill>
          <a:blip r:embed="rId1"/>
          <a:stretch>
            <a:fillRect/>
          </a:stretch>
        </p:blipFill>
        <p:spPr>
          <a:xfrm>
            <a:off x="5867400" y="381000"/>
            <a:ext cx="2828925" cy="1619250"/>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1600200"/>
            <a:ext cx="8229600" cy="4525963"/>
          </a:xfrm>
        </p:spPr>
        <p:txBody>
          <a:bodyPr vert="horz" wrap="square" lIns="91440" tIns="45720" rIns="91440" bIns="45720" numCol="1" rtlCol="0" anchor="t" anchorCtr="0" compatLnSpc="1">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5. 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Definition Essays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Definition essays seem simple but they are not. They have to be thorough and are often quite lengthy. When you choose to ‘define’ a word, be sure to choose something on which you can get lots of information easily.</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To add depth to your definition essay, you can discuss about the word’s history and origins, and add your own perspective to it. Words that are disputable or controversial are good for writing definition essays.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7411" name="Picture 3" descr="thumbnail (16).jpg"/>
          <p:cNvPicPr>
            <a:picLocks noChangeAspect="1"/>
          </p:cNvPicPr>
          <p:nvPr/>
        </p:nvPicPr>
        <p:blipFill>
          <a:blip r:embed="rId1"/>
          <a:stretch>
            <a:fillRect/>
          </a:stretch>
        </p:blipFill>
        <p:spPr>
          <a:xfrm>
            <a:off x="5334000" y="457200"/>
            <a:ext cx="2828925" cy="161925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Types of Expository Writing Structure you may use</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3" name="Content Placeholder 2"/>
          <p:cNvSpPr>
            <a:spLocks noGrp="1"/>
          </p:cNvSpPr>
          <p:nvPr>
            <p:ph idx="1"/>
          </p:nvPr>
        </p:nvSpPr>
        <p:spPr/>
        <p:txBody>
          <a:bodyPr vert="horz" wrap="square" lIns="91440" tIns="45720" rIns="91440" bIns="45720" numCol="1" rtlCol="0" anchor="t" anchorCtr="0" compatLnSpc="1">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Both Problem &amp; Solution Expository Essays, and Cause &amp; Effect Expository Essays can be structured in two ways: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Block Structure, and</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Chain Structure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Block Structure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Block structure of writing Expository Essays have more clarity and are preferred for shorter essays.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It looks something like this: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8436" name="Picture 3" descr="thumbnail (13).jpg"/>
          <p:cNvPicPr>
            <a:picLocks noChangeAspect="1"/>
          </p:cNvPicPr>
          <p:nvPr/>
        </p:nvPicPr>
        <p:blipFill>
          <a:blip r:embed="rId1"/>
          <a:stretch>
            <a:fillRect/>
          </a:stretch>
        </p:blipFill>
        <p:spPr>
          <a:xfrm>
            <a:off x="5257800" y="2743200"/>
            <a:ext cx="2724150" cy="167640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Content Placeholder 2"/>
          <p:cNvSpPr>
            <a:spLocks noGrp="1"/>
          </p:cNvSpPr>
          <p:nvPr>
            <p:ph idx="1"/>
          </p:nvPr>
        </p:nvSpPr>
        <p:spPr>
          <a:xfrm>
            <a:off x="0" y="1600200"/>
            <a:ext cx="8229600" cy="5029200"/>
          </a:xfrm>
          <a:ln/>
        </p:spPr>
        <p:txBody>
          <a:bodyPr vert="horz" wrap="square" lIns="91440" tIns="45720" rIns="91440" bIns="45720" anchor="t" anchorCtr="0"/>
          <a:p>
            <a:pPr eaLnBrk="1" hangingPunct="1"/>
            <a:r>
              <a:rPr dirty="0"/>
              <a:t>Block Structure</a:t>
            </a:r>
            <a:endParaRPr dirty="0"/>
          </a:p>
          <a:p>
            <a:pPr eaLnBrk="1" hangingPunct="1"/>
            <a:r>
              <a:rPr sz="2800" dirty="0"/>
              <a:t>Block structure of writing Expository Essays have more clarity and are preferred for shorter essays</a:t>
            </a:r>
            <a:r>
              <a:rPr dirty="0"/>
              <a:t>.</a:t>
            </a:r>
            <a:endParaRPr dirty="0"/>
          </a:p>
        </p:txBody>
      </p:sp>
      <p:pic>
        <p:nvPicPr>
          <p:cNvPr id="19459" name="Picture 8" descr="Block Structure"/>
          <p:cNvPicPr>
            <a:picLocks noChangeAspect="1"/>
          </p:cNvPicPr>
          <p:nvPr/>
        </p:nvPicPr>
        <p:blipFill>
          <a:blip r:embed="rId1"/>
          <a:stretch>
            <a:fillRect/>
          </a:stretch>
        </p:blipFill>
        <p:spPr>
          <a:xfrm>
            <a:off x="3352800" y="3200400"/>
            <a:ext cx="4905375" cy="3349625"/>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Title 1"/>
          <p:cNvSpPr>
            <a:spLocks noGrp="1"/>
          </p:cNvSpPr>
          <p:nvPr>
            <p:ph type="title"/>
          </p:nvPr>
        </p:nvSpPr>
        <p:spPr>
          <a:ln/>
        </p:spPr>
        <p:txBody>
          <a:bodyPr vert="horz" wrap="square" lIns="91440" tIns="45720" rIns="91440" bIns="45720" anchor="ctr" anchorCtr="0"/>
          <a:p>
            <a:pPr eaLnBrk="1" hangingPunct="1"/>
            <a:r>
              <a:rPr dirty="0"/>
              <a:t>z</a:t>
            </a:r>
            <a:endParaRPr dirty="0"/>
          </a:p>
        </p:txBody>
      </p:sp>
      <p:sp>
        <p:nvSpPr>
          <p:cNvPr id="20483" name="Content Placeholder 2"/>
          <p:cNvSpPr>
            <a:spLocks noGrp="1"/>
          </p:cNvSpPr>
          <p:nvPr>
            <p:ph idx="1"/>
          </p:nvPr>
        </p:nvSpPr>
        <p:spPr>
          <a:ln/>
        </p:spPr>
        <p:txBody>
          <a:bodyPr vert="horz" wrap="square" lIns="91440" tIns="45720" rIns="91440" bIns="45720" anchor="t" anchorCtr="0"/>
          <a:p>
            <a:pPr eaLnBrk="1" hangingPunct="1"/>
            <a:r>
              <a:rPr dirty="0"/>
              <a:t>Chain Structure</a:t>
            </a:r>
            <a:endParaRPr dirty="0"/>
          </a:p>
          <a:p>
            <a:pPr eaLnBrk="1" hangingPunct="1"/>
            <a:r>
              <a:rPr dirty="0"/>
              <a:t>Chain structure of writing Expository Essays are preferable for longer essays as it keeps relating a cause directly to its effects throughout the essay – and hence, is easier to understand.</a:t>
            </a:r>
            <a:endParaRPr dirty="0"/>
          </a:p>
          <a:p>
            <a:pPr eaLnBrk="1" hangingPunct="1"/>
            <a:endParaRPr dirty="0"/>
          </a:p>
        </p:txBody>
      </p:sp>
      <p:pic>
        <p:nvPicPr>
          <p:cNvPr id="20484" name="Picture 4" descr="thumbnail (7).jpg"/>
          <p:cNvPicPr>
            <a:picLocks noChangeAspect="1"/>
          </p:cNvPicPr>
          <p:nvPr/>
        </p:nvPicPr>
        <p:blipFill>
          <a:blip r:embed="rId1"/>
          <a:stretch>
            <a:fillRect/>
          </a:stretch>
        </p:blipFill>
        <p:spPr>
          <a:xfrm>
            <a:off x="3505200" y="4267200"/>
            <a:ext cx="1914525" cy="239077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Chain Structure</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1507" name="Content Placeholder 2"/>
          <p:cNvSpPr>
            <a:spLocks noGrp="1"/>
          </p:cNvSpPr>
          <p:nvPr>
            <p:ph idx="1"/>
          </p:nvPr>
        </p:nvSpPr>
        <p:spPr>
          <a:ln/>
        </p:spPr>
        <p:txBody>
          <a:bodyPr vert="horz" wrap="square" lIns="91440" tIns="45720" rIns="91440" bIns="45720" anchor="t" anchorCtr="0"/>
          <a:p>
            <a:pPr eaLnBrk="1" hangingPunct="1"/>
            <a:r>
              <a:rPr dirty="0"/>
              <a:t>It looks something like this:</a:t>
            </a:r>
            <a:endParaRPr dirty="0"/>
          </a:p>
          <a:p>
            <a:pPr eaLnBrk="1" hangingPunct="1"/>
            <a:endParaRPr dirty="0"/>
          </a:p>
        </p:txBody>
      </p:sp>
      <p:pic>
        <p:nvPicPr>
          <p:cNvPr id="21508" name="Picture 9" descr="Chain Structure"/>
          <p:cNvPicPr>
            <a:picLocks noChangeAspect="1"/>
          </p:cNvPicPr>
          <p:nvPr/>
        </p:nvPicPr>
        <p:blipFill>
          <a:blip r:embed="rId1"/>
          <a:stretch>
            <a:fillRect/>
          </a:stretch>
        </p:blipFill>
        <p:spPr>
          <a:xfrm>
            <a:off x="2438400" y="2286000"/>
            <a:ext cx="4452938" cy="309880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Content Placeholder 2"/>
          <p:cNvSpPr>
            <a:spLocks noGrp="1"/>
          </p:cNvSpPr>
          <p:nvPr>
            <p:ph idx="1"/>
          </p:nvPr>
        </p:nvSpPr>
        <p:spPr>
          <a:xfrm>
            <a:off x="0" y="1143000"/>
            <a:ext cx="8229600" cy="5410200"/>
          </a:xfrm>
          <a:ln/>
        </p:spPr>
        <p:txBody>
          <a:bodyPr vert="horz" wrap="square" lIns="91440" tIns="45720" rIns="91440" bIns="45720" anchor="t" anchorCtr="0"/>
          <a:p>
            <a:pPr eaLnBrk="1" hangingPunct="1">
              <a:buNone/>
            </a:pPr>
            <a:r>
              <a:rPr sz="2400" dirty="0"/>
              <a:t>Compare and Contrast Expository Essays</a:t>
            </a:r>
            <a:endParaRPr sz="2400" dirty="0"/>
          </a:p>
          <a:p>
            <a:pPr eaLnBrk="1" hangingPunct="1">
              <a:buNone/>
            </a:pPr>
            <a:r>
              <a:rPr sz="2400" dirty="0"/>
              <a:t> employ the ‘block’ structure mentioned</a:t>
            </a:r>
            <a:endParaRPr sz="2400" dirty="0"/>
          </a:p>
          <a:p>
            <a:pPr eaLnBrk="1" hangingPunct="1">
              <a:buNone/>
            </a:pPr>
            <a:r>
              <a:rPr sz="2400" dirty="0"/>
              <a:t> above as well as ‘point-by-point’ structure.</a:t>
            </a:r>
            <a:endParaRPr sz="2400" dirty="0"/>
          </a:p>
          <a:p>
            <a:pPr eaLnBrk="1" hangingPunct="1">
              <a:buNone/>
            </a:pPr>
            <a:r>
              <a:rPr sz="2400" dirty="0"/>
              <a:t> The point-by-point structure is quite</a:t>
            </a:r>
            <a:endParaRPr sz="2400" dirty="0"/>
          </a:p>
          <a:p>
            <a:pPr eaLnBrk="1" hangingPunct="1">
              <a:buNone/>
            </a:pPr>
            <a:r>
              <a:rPr sz="2400" dirty="0"/>
              <a:t> straightforward and good for Classification</a:t>
            </a:r>
            <a:endParaRPr sz="2400" dirty="0"/>
          </a:p>
          <a:p>
            <a:pPr eaLnBrk="1" hangingPunct="1">
              <a:buNone/>
            </a:pPr>
            <a:r>
              <a:rPr sz="2400" dirty="0"/>
              <a:t> Essays too.</a:t>
            </a:r>
            <a:endParaRPr sz="2400" dirty="0"/>
          </a:p>
          <a:p>
            <a:pPr eaLnBrk="1" hangingPunct="1"/>
            <a:r>
              <a:rPr sz="2400" dirty="0"/>
              <a:t>It looks like this:</a:t>
            </a:r>
            <a:endParaRPr sz="2400" dirty="0"/>
          </a:p>
          <a:p>
            <a:pPr eaLnBrk="1" hangingPunct="1"/>
            <a:r>
              <a:rPr sz="2400" dirty="0"/>
              <a:t>Point-by-Point Essay Writing Structure</a:t>
            </a:r>
            <a:endParaRPr sz="2400" dirty="0"/>
          </a:p>
          <a:p>
            <a:pPr eaLnBrk="1" hangingPunct="1"/>
            <a:endParaRPr dirty="0"/>
          </a:p>
        </p:txBody>
      </p:sp>
      <p:sp>
        <p:nvSpPr>
          <p:cNvPr id="22531" name="Rectangle 2"/>
          <p:cNvSpPr/>
          <p:nvPr/>
        </p:nvSpPr>
        <p:spPr>
          <a:xfrm>
            <a:off x="0" y="0"/>
            <a:ext cx="184150" cy="369888"/>
          </a:xfrm>
          <a:prstGeom prst="rect">
            <a:avLst/>
          </a:prstGeom>
          <a:solidFill>
            <a:srgbClr val="FFFFFF"/>
          </a:solidFill>
          <a:ln w="9525">
            <a:noFill/>
          </a:ln>
        </p:spPr>
        <p:txBody>
          <a:bodyPr wrap="none" anchor="ctr" anchorCtr="0">
            <a:spAutoFit/>
          </a:bodyPr>
          <a:p>
            <a:pPr eaLnBrk="0" hangingPunct="0"/>
            <a:endParaRPr dirty="0">
              <a:latin typeface="Arial" panose="020B0604020202020204" pitchFamily="34" charset="0"/>
            </a:endParaRPr>
          </a:p>
        </p:txBody>
      </p:sp>
      <p:pic>
        <p:nvPicPr>
          <p:cNvPr id="22532" name="Picture 10" descr="Point-by-Point Essay Writing Structure"/>
          <p:cNvPicPr>
            <a:picLocks noChangeAspect="1"/>
          </p:cNvPicPr>
          <p:nvPr/>
        </p:nvPicPr>
        <p:blipFill>
          <a:blip r:embed="rId1"/>
          <a:stretch>
            <a:fillRect/>
          </a:stretch>
        </p:blipFill>
        <p:spPr>
          <a:xfrm>
            <a:off x="6629400" y="1524000"/>
            <a:ext cx="2105025" cy="457200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Title 1"/>
          <p:cNvSpPr>
            <a:spLocks noGrp="1"/>
          </p:cNvSpPr>
          <p:nvPr>
            <p:ph type="title"/>
          </p:nvPr>
        </p:nvSpPr>
        <p:spPr>
          <a:ln/>
        </p:spPr>
        <p:txBody>
          <a:bodyPr vert="horz" wrap="square" lIns="91440" tIns="45720" rIns="91440" bIns="45720" anchor="ctr" anchorCtr="0"/>
          <a:p>
            <a:pPr eaLnBrk="1" hangingPunct="1"/>
            <a:r>
              <a:rPr dirty="0"/>
              <a:t>Expository texts are</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Title 1"/>
          <p:cNvSpPr>
            <a:spLocks noGrp="1"/>
          </p:cNvSpPr>
          <p:nvPr>
            <p:ph type="title"/>
          </p:nvPr>
        </p:nvSpPr>
        <p:spPr>
          <a:ln/>
        </p:spPr>
        <p:txBody>
          <a:bodyPr vert="horz" wrap="square" lIns="91440" tIns="45720" rIns="91440" bIns="45720" anchor="ctr" anchorCtr="0"/>
          <a:p>
            <a:pPr eaLnBrk="1" hangingPunct="1"/>
            <a:r>
              <a:rPr dirty="0"/>
              <a:t>Expository texts features</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28600"/>
            <a:ext cx="8229600" cy="715963"/>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Teaching text structure-strategies</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457200" y="990600"/>
          <a:ext cx="8229600" cy="56388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Title 1"/>
          <p:cNvSpPr>
            <a:spLocks noGrp="1"/>
          </p:cNvSpPr>
          <p:nvPr>
            <p:ph type="title"/>
          </p:nvPr>
        </p:nvSpPr>
        <p:spPr>
          <a:ln/>
        </p:spPr>
        <p:txBody>
          <a:bodyPr vert="horz" wrap="square" lIns="91440" tIns="45720" rIns="91440" bIns="45720" anchor="ctr" anchorCtr="0"/>
          <a:p>
            <a:r>
              <a:rPr dirty="0"/>
              <a:t>Cause-effect model</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6628" name="TextBox 4"/>
          <p:cNvSpPr txBox="1"/>
          <p:nvPr/>
        </p:nvSpPr>
        <p:spPr>
          <a:xfrm>
            <a:off x="3962400" y="3581400"/>
            <a:ext cx="1277938" cy="584200"/>
          </a:xfrm>
          <a:prstGeom prst="rect">
            <a:avLst/>
          </a:prstGeom>
          <a:solidFill>
            <a:srgbClr val="FFC000"/>
          </a:solidFill>
          <a:ln w="9525">
            <a:noFill/>
          </a:ln>
        </p:spPr>
        <p:txBody>
          <a:bodyPr wrap="none">
            <a:spAutoFit/>
          </a:bodyPr>
          <a:p>
            <a:r>
              <a:rPr sz="3200" dirty="0">
                <a:latin typeface="Arial" panose="020B0604020202020204" pitchFamily="34" charset="0"/>
              </a:rPr>
              <a:t>cause</a:t>
            </a:r>
            <a:endParaRPr sz="3200" dirty="0">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Title 1"/>
          <p:cNvSpPr>
            <a:spLocks noGrp="1"/>
          </p:cNvSpPr>
          <p:nvPr>
            <p:ph type="title"/>
          </p:nvPr>
        </p:nvSpPr>
        <p:spPr>
          <a:ln/>
        </p:spPr>
        <p:txBody>
          <a:bodyPr vert="horz" wrap="square" lIns="91440" tIns="45720" rIns="91440" bIns="45720" anchor="ctr" anchorCtr="0"/>
          <a:p>
            <a:r>
              <a:rPr dirty="0"/>
              <a:t>Problem solution model</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7652" name="TextBox 4"/>
          <p:cNvSpPr txBox="1"/>
          <p:nvPr/>
        </p:nvSpPr>
        <p:spPr>
          <a:xfrm>
            <a:off x="1981200" y="3581400"/>
            <a:ext cx="1485900" cy="523875"/>
          </a:xfrm>
          <a:prstGeom prst="rect">
            <a:avLst/>
          </a:prstGeom>
          <a:solidFill>
            <a:srgbClr val="FF0000"/>
          </a:solidFill>
          <a:ln w="9525">
            <a:noFill/>
          </a:ln>
        </p:spPr>
        <p:txBody>
          <a:bodyPr wrap="none">
            <a:spAutoFit/>
          </a:bodyPr>
          <a:p>
            <a:r>
              <a:rPr sz="2800" dirty="0">
                <a:latin typeface="Arial" panose="020B0604020202020204" pitchFamily="34" charset="0"/>
              </a:rPr>
              <a:t>problem</a:t>
            </a:r>
            <a:endParaRPr sz="2800" dirty="0">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Title 1"/>
          <p:cNvSpPr>
            <a:spLocks noGrp="1"/>
          </p:cNvSpPr>
          <p:nvPr>
            <p:ph type="title"/>
          </p:nvPr>
        </p:nvSpPr>
        <p:spPr>
          <a:ln/>
        </p:spPr>
        <p:txBody>
          <a:bodyPr vert="horz" wrap="square" lIns="91440" tIns="45720" rIns="91440" bIns="45720" anchor="ctr" anchorCtr="0"/>
          <a:p>
            <a:r>
              <a:rPr dirty="0"/>
              <a:t>Chronological model</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Title 1"/>
          <p:cNvSpPr>
            <a:spLocks noGrp="1"/>
          </p:cNvSpPr>
          <p:nvPr>
            <p:ph type="title"/>
          </p:nvPr>
        </p:nvSpPr>
        <p:spPr>
          <a:ln/>
        </p:spPr>
        <p:txBody>
          <a:bodyPr vert="horz" wrap="square" lIns="91440" tIns="45720" rIns="91440" bIns="45720" anchor="ctr" anchorCtr="0"/>
          <a:p>
            <a:r>
              <a:rPr dirty="0"/>
              <a:t>Comparison model</a:t>
            </a:r>
            <a:endParaRPr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Title 1"/>
          <p:cNvSpPr>
            <a:spLocks noGrp="1"/>
          </p:cNvSpPr>
          <p:nvPr>
            <p:ph type="title"/>
          </p:nvPr>
        </p:nvSpPr>
        <p:spPr>
          <a:xfrm>
            <a:off x="457200" y="274638"/>
            <a:ext cx="8229600" cy="563562"/>
          </a:xfrm>
          <a:blipFill rotWithShape="1">
            <a:blip r:embed="rId1"/>
          </a:blipFill>
          <a:ln/>
        </p:spPr>
        <p:txBody>
          <a:bodyPr vert="horz" wrap="square" lIns="91440" tIns="45720" rIns="91440" bIns="45720" anchor="ctr" anchorCtr="0"/>
          <a:p>
            <a:r>
              <a:rPr sz="3200" dirty="0">
                <a:solidFill>
                  <a:srgbClr val="FFFF00"/>
                </a:solidFill>
              </a:rPr>
              <a:t>Steps of expository writing</a:t>
            </a:r>
            <a:endParaRPr sz="3200" dirty="0">
              <a:solidFill>
                <a:srgbClr val="FFFF00"/>
              </a:solidFill>
            </a:endParaRPr>
          </a:p>
        </p:txBody>
      </p:sp>
      <p:graphicFrame>
        <p:nvGraphicFramePr>
          <p:cNvPr id="4" name="Content Placeholder 3"/>
          <p:cNvGraphicFramePr>
            <a:graphicFrameLocks noGrp="1"/>
          </p:cNvGraphicFramePr>
          <p:nvPr>
            <p:ph idx="1"/>
          </p:nvPr>
        </p:nvGraphicFramePr>
        <p:xfrm>
          <a:off x="457200" y="838200"/>
          <a:ext cx="8229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Title 1"/>
          <p:cNvSpPr>
            <a:spLocks noGrp="1"/>
          </p:cNvSpPr>
          <p:nvPr>
            <p:ph type="title"/>
          </p:nvPr>
        </p:nvSpPr>
        <p:spPr>
          <a:ln/>
        </p:spPr>
        <p:txBody>
          <a:bodyPr vert="horz" wrap="square" lIns="91440" tIns="45720" rIns="91440" bIns="45720" anchor="ctr" anchorCtr="0"/>
          <a:p>
            <a:pPr eaLnBrk="1" hangingPunct="1"/>
            <a:r>
              <a:rPr b="1" u="sng" dirty="0"/>
              <a:t>Advantages of Expository Writing</a:t>
            </a:r>
            <a:br>
              <a:rPr dirty="0"/>
            </a:br>
            <a:r>
              <a:rPr u="sng" dirty="0"/>
              <a:t> </a:t>
            </a:r>
            <a:endParaRPr dirty="0"/>
          </a:p>
        </p:txBody>
      </p:sp>
      <p:sp>
        <p:nvSpPr>
          <p:cNvPr id="3" name="Content Placeholder 2"/>
          <p:cNvSpPr>
            <a:spLocks noGrp="1"/>
          </p:cNvSpPr>
          <p:nvPr>
            <p:ph idx="1"/>
          </p:nvPr>
        </p:nvSpPr>
        <p:spPr>
          <a:blipFill>
            <a:blip r:embed="rId1"/>
            <a:tile tx="0" ty="0" sx="100000" sy="100000" flip="none" algn="tl"/>
          </a:blipFill>
        </p:spPr>
        <p:txBody>
          <a:bodyPr vert="horz" wrap="square" lIns="91440" tIns="45720" rIns="91440" bIns="45720" numCol="1" rtlCol="0" anchor="t" anchorCtr="0" compatLnSpc="1">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Expository texts are very useful in communicating step by step, instructional information as well as explaining or describing a difficult subject. It is a format that allows the reader to easily follow and understand instructions that can serve as functional knowledge of a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topic.The</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clear and concise style of the writing allows the reader to utilize the information in an unambiguous, straightforward way. The data driven, factually based presentation of the information assures the reader that the information is based on experience and is objective.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Title 1"/>
          <p:cNvSpPr>
            <a:spLocks noGrp="1"/>
          </p:cNvSpPr>
          <p:nvPr>
            <p:ph type="title"/>
          </p:nvPr>
        </p:nvSpPr>
        <p:spPr>
          <a:ln/>
        </p:spPr>
        <p:txBody>
          <a:bodyPr vert="horz" wrap="square" lIns="91440" tIns="45720" rIns="91440" bIns="45720" anchor="ctr" anchorCtr="0"/>
          <a:p>
            <a:pPr eaLnBrk="1" hangingPunct="1"/>
            <a:br>
              <a:rPr b="1" u="sng" dirty="0"/>
            </a:br>
            <a:br>
              <a:rPr b="1" u="sng" dirty="0"/>
            </a:br>
            <a:r>
              <a:rPr b="1" u="sng" dirty="0"/>
              <a:t>Disadvantages of Expository Writing</a:t>
            </a:r>
            <a:br>
              <a:rPr dirty="0"/>
            </a:br>
            <a:r>
              <a:rPr u="sng" dirty="0"/>
              <a:t> </a:t>
            </a:r>
            <a:br>
              <a:rPr dirty="0"/>
            </a:br>
            <a:endParaRPr dirty="0"/>
          </a:p>
        </p:txBody>
      </p:sp>
      <p:sp>
        <p:nvSpPr>
          <p:cNvPr id="3" name="Content Placeholder 2"/>
          <p:cNvSpPr>
            <a:spLocks noGrp="1"/>
          </p:cNvSpPr>
          <p:nvPr>
            <p:ph idx="1"/>
          </p:nvPr>
        </p:nvSpPr>
        <p:spPr>
          <a:blipFill>
            <a:blip r:embed="rId1"/>
            <a:tile tx="0" ty="0" sx="100000" sy="100000" flip="none" algn="tl"/>
          </a:blipFill>
        </p:spPr>
        <p:txBody>
          <a:bodyPr vert="horz" wrap="square" lIns="91440" tIns="45720" rIns="91440" bIns="45720" numCol="1" rtlCol="0" anchor="t" anchorCtr="0" compatLnSpc="1">
            <a:normAutofit fontScale="77500" lnSpcReduction="20000"/>
          </a:bodyPr>
          <a:lstStyle/>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sz="3200" b="0" i="0" u="none" strike="noStrike" kern="1200" cap="none" spc="0" normalizeH="0" baseline="0" noProof="0" dirty="0" smtClean="0">
                <a:ln>
                  <a:noFill/>
                </a:ln>
                <a:solidFill>
                  <a:srgbClr val="FF0000"/>
                </a:solidFill>
                <a:effectLst/>
                <a:uLnTx/>
                <a:uFillTx/>
                <a:latin typeface="+mn-lt"/>
                <a:ea typeface="+mn-ea"/>
                <a:cs typeface="+mn-cs"/>
              </a:rPr>
              <a:t>The chronological nature of an expository explanation may not be suitable for the </a:t>
            </a:r>
            <a:r>
              <a:rPr kumimoji="0" lang="en-US" sz="3200" b="0" i="0" u="none" strike="noStrike" kern="1200" cap="none" spc="0" normalizeH="0" baseline="0" noProof="0" dirty="0" err="1" smtClean="0">
                <a:ln>
                  <a:noFill/>
                </a:ln>
                <a:solidFill>
                  <a:srgbClr val="FF0000"/>
                </a:solidFill>
                <a:effectLst/>
                <a:uLnTx/>
                <a:uFillTx/>
                <a:latin typeface="+mn-lt"/>
                <a:ea typeface="+mn-ea"/>
                <a:cs typeface="+mn-cs"/>
              </a:rPr>
              <a:t>nonsequential</a:t>
            </a:r>
            <a:r>
              <a:rPr kumimoji="0" lang="en-US" sz="3200" b="0" i="0" u="none" strike="noStrike" kern="1200" cap="none" spc="0" normalizeH="0" baseline="0" noProof="0" dirty="0" smtClean="0">
                <a:ln>
                  <a:noFill/>
                </a:ln>
                <a:solidFill>
                  <a:srgbClr val="FF0000"/>
                </a:solidFill>
                <a:effectLst/>
                <a:uLnTx/>
                <a:uFillTx/>
                <a:latin typeface="+mn-lt"/>
                <a:ea typeface="+mn-ea"/>
                <a:cs typeface="+mn-cs"/>
              </a:rPr>
              <a:t> nature of events. Whereas assembling a piece of furniture, or cooking a recipe, might necessitate a step-by-step procedure for a consistent result, natural events are typically not linear. An expository history may be described to explain the cause and effect sequence of an event, however, that history is typically only one of many possible histories. The nature of an expository text might place the author, and subsequently the reader, in the position of understanding the topic through the customs of the expository text. This could include forcing a topic into a singular, cause and effect sequence, as well as a writing style that infers an absolute objectivity free from opinion.</a:t>
            </a:r>
            <a:endParaRPr kumimoji="0" lang="en-US" sz="3200" b="0"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sz="3200" b="0" i="0" u="none" strike="noStrike" kern="1200" cap="none" spc="0" normalizeH="0" baseline="0" noProof="0" dirty="0" smtClean="0">
              <a:ln>
                <a:noFill/>
              </a:ln>
              <a:solidFill>
                <a:srgbClr val="FF0000"/>
              </a:solidFill>
              <a:effectLst/>
              <a:uLnTx/>
              <a:uFillTx/>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4" name="Content Placeholder 3" descr="images.jpg"/>
          <p:cNvPicPr>
            <a:picLocks noGrp="1" noChangeAspect="1"/>
          </p:cNvPicPr>
          <p:nvPr>
            <p:ph idx="1"/>
          </p:nvPr>
        </p:nvPicPr>
        <p:blipFill>
          <a:blip r:embed="rId1"/>
          <a:srcRect/>
          <a:stretch>
            <a:fillRect/>
          </a:stretch>
        </p:blipFill>
        <p:spPr>
          <a:xfrm>
            <a:off x="3048000" y="2209800"/>
            <a:ext cx="2990850" cy="1533525"/>
          </a:xfrm>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7678</Words>
  <Application>WPS Presentation</Application>
  <PresentationFormat>On-screen Show (4:3)</PresentationFormat>
  <Paragraphs>137</Paragraphs>
  <Slides>32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32</vt:i4>
      </vt:variant>
    </vt:vector>
  </HeadingPairs>
  <TitlesOfParts>
    <vt:vector size="40" baseType="lpstr">
      <vt:lpstr>Arial</vt:lpstr>
      <vt:lpstr>SimSun</vt:lpstr>
      <vt:lpstr>Wingdings</vt:lpstr>
      <vt:lpstr>Calibri</vt:lpstr>
      <vt:lpstr>Colonna MT</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Sony</dc:creator>
  <cp:lastModifiedBy>Sabhya</cp:lastModifiedBy>
  <cp:revision>28</cp:revision>
  <dcterms:created xsi:type="dcterms:W3CDTF">2018-01-16T04:37:59Z</dcterms:created>
  <dcterms:modified xsi:type="dcterms:W3CDTF">2022-08-03T07:33:03Z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4AAD02F6F5EC44D99D7E841C3E3B7594</vt:lpwstr>
  </property>
  <property fmtid="{D5CDD505-2E9C-101B-9397-08002B2CF9AE}" pid="3" name="KSOProductBuildVer">
    <vt:lpwstr>1033-11.2.0.11191</vt:lpwstr>
  </property>
</Properties>
</file>