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74" r:id="rId3"/>
    <p:sldId id="258" r:id="rId4"/>
    <p:sldId id="275" r:id="rId5"/>
    <p:sldId id="267" r:id="rId6"/>
    <p:sldId id="259" r:id="rId7"/>
    <p:sldId id="260" r:id="rId8"/>
    <p:sldId id="269" r:id="rId9"/>
    <p:sldId id="270" r:id="rId10"/>
    <p:sldId id="271" r:id="rId11"/>
    <p:sldId id="261" r:id="rId12"/>
    <p:sldId id="262" r:id="rId13"/>
    <p:sldId id="263" r:id="rId14"/>
    <p:sldId id="264" r:id="rId15"/>
    <p:sldId id="265" r:id="rId16"/>
    <p:sldId id="272" r:id="rId17"/>
    <p:sldId id="273" r:id="rId18"/>
    <p:sldId id="266" r:id="rId1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3" d="100"/>
          <a:sy n="73" d="100"/>
        </p:scale>
        <p:origin x="-1266"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42"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3"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4"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45"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6"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7"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lang="en-US" altLang="zh-CN" smtClean="0"/>
              <a:t>Click to edit Master title style</a:t>
            </a:r>
            <a:endParaRPr lang="en-US" dirty="0"/>
          </a:p>
        </p:txBody>
      </p:sp>
      <p:sp>
        <p:nvSpPr>
          <p:cNvPr id="1048582"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en-US" dirty="0"/>
          </a:p>
        </p:txBody>
      </p:sp>
      <p:sp>
        <p:nvSpPr>
          <p:cNvPr id="1048583" name="Date Placeholder 3"/>
          <p:cNvSpPr>
            <a:spLocks noGrp="1"/>
          </p:cNvSpPr>
          <p:nvPr>
            <p:ph type="dt" sz="half" idx="10"/>
          </p:nvPr>
        </p:nvSpPr>
        <p:spPr/>
        <p:txBody>
          <a:bodyPr/>
          <a:lstStyle/>
          <a:p>
            <a:fld id="{70BC1078-46ED-40F9-8930-935BAD7C2B02}" type="datetimeFigureOut">
              <a:rPr lang="zh-CN" altLang="en-US" smtClean="0"/>
              <a:pPr/>
              <a:t>2020/5/14</a:t>
            </a:fld>
            <a:endParaRPr lang="zh-CN" altLang="en-US"/>
          </a:p>
        </p:txBody>
      </p:sp>
      <p:sp>
        <p:nvSpPr>
          <p:cNvPr id="1048584" name="Footer Placeholder 4"/>
          <p:cNvSpPr>
            <a:spLocks noGrp="1"/>
          </p:cNvSpPr>
          <p:nvPr>
            <p:ph type="ftr" sz="quarter" idx="11"/>
          </p:nvPr>
        </p:nvSpPr>
        <p:spPr/>
        <p:txBody>
          <a:bodyPr/>
          <a:lstStyle/>
          <a:p>
            <a:endParaRPr lang="zh-CN" altLang="en-US"/>
          </a:p>
        </p:txBody>
      </p:sp>
      <p:sp>
        <p:nvSpPr>
          <p:cNvPr id="1048585" name="Slide Number Placeholder 5"/>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07" name="Title 1"/>
          <p:cNvSpPr>
            <a:spLocks noGrp="1"/>
          </p:cNvSpPr>
          <p:nvPr>
            <p:ph type="title"/>
          </p:nvPr>
        </p:nvSpPr>
        <p:spPr/>
        <p:txBody>
          <a:bodyPr/>
          <a:lstStyle/>
          <a:p>
            <a:r>
              <a:rPr lang="en-US" altLang="zh-CN" smtClean="0"/>
              <a:t>Click to edit Master title style</a:t>
            </a:r>
            <a:endParaRPr lang="en-US" dirty="0"/>
          </a:p>
        </p:txBody>
      </p:sp>
      <p:sp>
        <p:nvSpPr>
          <p:cNvPr id="1048608"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09" name="Date Placeholder 3"/>
          <p:cNvSpPr>
            <a:spLocks noGrp="1"/>
          </p:cNvSpPr>
          <p:nvPr>
            <p:ph type="dt" sz="half" idx="10"/>
          </p:nvPr>
        </p:nvSpPr>
        <p:spPr/>
        <p:txBody>
          <a:bodyPr/>
          <a:lstStyle/>
          <a:p>
            <a:fld id="{70BC1078-46ED-40F9-8930-935BAD7C2B02}" type="datetimeFigureOut">
              <a:rPr lang="zh-CN" altLang="en-US" smtClean="0"/>
              <a:pPr/>
              <a:t>2020/5/14</a:t>
            </a:fld>
            <a:endParaRPr lang="zh-CN" altLang="en-US"/>
          </a:p>
        </p:txBody>
      </p:sp>
      <p:sp>
        <p:nvSpPr>
          <p:cNvPr id="1048610" name="Footer Placeholder 4"/>
          <p:cNvSpPr>
            <a:spLocks noGrp="1"/>
          </p:cNvSpPr>
          <p:nvPr>
            <p:ph type="ftr" sz="quarter" idx="11"/>
          </p:nvPr>
        </p:nvSpPr>
        <p:spPr/>
        <p:txBody>
          <a:bodyPr/>
          <a:lstStyle/>
          <a:p>
            <a:endParaRPr lang="zh-CN" altLang="en-US"/>
          </a:p>
        </p:txBody>
      </p:sp>
      <p:sp>
        <p:nvSpPr>
          <p:cNvPr id="1048611" name="Slide Number Placeholder 5"/>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26" name="Title 1"/>
          <p:cNvSpPr>
            <a:spLocks noGrp="1"/>
          </p:cNvSpPr>
          <p:nvPr>
            <p:ph type="title"/>
          </p:nvPr>
        </p:nvSpPr>
        <p:spPr>
          <a:xfrm>
            <a:off x="623888" y="1709739"/>
            <a:ext cx="7886700" cy="2852737"/>
          </a:xfrm>
        </p:spPr>
        <p:txBody>
          <a:bodyPr anchor="b"/>
          <a:lstStyle>
            <a:lvl1pPr>
              <a:defRPr sz="6000"/>
            </a:lvl1pPr>
          </a:lstStyle>
          <a:p>
            <a:r>
              <a:rPr lang="en-US" altLang="zh-CN" smtClean="0"/>
              <a:t>Click to edit Master title style</a:t>
            </a:r>
            <a:endParaRPr lang="en-US" dirty="0"/>
          </a:p>
        </p:txBody>
      </p:sp>
      <p:sp>
        <p:nvSpPr>
          <p:cNvPr id="1048627"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1048628" name="Date Placeholder 3"/>
          <p:cNvSpPr>
            <a:spLocks noGrp="1"/>
          </p:cNvSpPr>
          <p:nvPr>
            <p:ph type="dt" sz="half" idx="10"/>
          </p:nvPr>
        </p:nvSpPr>
        <p:spPr/>
        <p:txBody>
          <a:bodyPr/>
          <a:lstStyle/>
          <a:p>
            <a:fld id="{70BC1078-46ED-40F9-8930-935BAD7C2B02}" type="datetimeFigureOut">
              <a:rPr lang="zh-CN" altLang="en-US" smtClean="0"/>
              <a:pPr/>
              <a:t>2020/5/14</a:t>
            </a:fld>
            <a:endParaRPr lang="zh-CN" altLang="en-US"/>
          </a:p>
        </p:txBody>
      </p:sp>
      <p:sp>
        <p:nvSpPr>
          <p:cNvPr id="1048629" name="Footer Placeholder 4"/>
          <p:cNvSpPr>
            <a:spLocks noGrp="1"/>
          </p:cNvSpPr>
          <p:nvPr>
            <p:ph type="ftr" sz="quarter" idx="11"/>
          </p:nvPr>
        </p:nvSpPr>
        <p:spPr/>
        <p:txBody>
          <a:bodyPr/>
          <a:lstStyle/>
          <a:p>
            <a:endParaRPr lang="zh-CN" altLang="en-US"/>
          </a:p>
        </p:txBody>
      </p:sp>
      <p:sp>
        <p:nvSpPr>
          <p:cNvPr id="1048630" name="Slide Number Placeholder 5"/>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593" name="Title 1"/>
          <p:cNvSpPr>
            <a:spLocks noGrp="1"/>
          </p:cNvSpPr>
          <p:nvPr>
            <p:ph type="title"/>
          </p:nvPr>
        </p:nvSpPr>
        <p:spPr/>
        <p:txBody>
          <a:bodyPr/>
          <a:lstStyle/>
          <a:p>
            <a:r>
              <a:rPr lang="en-US" altLang="zh-CN" smtClean="0"/>
              <a:t>Click to edit Master title style</a:t>
            </a:r>
            <a:endParaRPr lang="en-US" dirty="0"/>
          </a:p>
        </p:txBody>
      </p:sp>
      <p:sp>
        <p:nvSpPr>
          <p:cNvPr id="1048594" name="Content Placeholder 2"/>
          <p:cNvSpPr>
            <a:spLocks noGrp="1"/>
          </p:cNvSpPr>
          <p:nvPr>
            <p:ph sz="half" idx="1"/>
          </p:nvPr>
        </p:nvSpPr>
        <p:spPr>
          <a:xfrm>
            <a:off x="6286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95" name="Content Placeholder 3"/>
          <p:cNvSpPr>
            <a:spLocks noGrp="1"/>
          </p:cNvSpPr>
          <p:nvPr>
            <p:ph sz="half" idx="2"/>
          </p:nvPr>
        </p:nvSpPr>
        <p:spPr>
          <a:xfrm>
            <a:off x="46291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96" name="Date Placeholder 4"/>
          <p:cNvSpPr>
            <a:spLocks noGrp="1"/>
          </p:cNvSpPr>
          <p:nvPr>
            <p:ph type="dt" sz="half" idx="10"/>
          </p:nvPr>
        </p:nvSpPr>
        <p:spPr/>
        <p:txBody>
          <a:bodyPr/>
          <a:lstStyle/>
          <a:p>
            <a:fld id="{70BC1078-46ED-40F9-8930-935BAD7C2B02}" type="datetimeFigureOut">
              <a:rPr lang="zh-CN" altLang="en-US" smtClean="0"/>
              <a:pPr/>
              <a:t>2020/5/14</a:t>
            </a:fld>
            <a:endParaRPr lang="zh-CN" altLang="en-US"/>
          </a:p>
        </p:txBody>
      </p:sp>
      <p:sp>
        <p:nvSpPr>
          <p:cNvPr id="1048597" name="Footer Placeholder 5"/>
          <p:cNvSpPr>
            <a:spLocks noGrp="1"/>
          </p:cNvSpPr>
          <p:nvPr>
            <p:ph type="ftr" sz="quarter" idx="11"/>
          </p:nvPr>
        </p:nvSpPr>
        <p:spPr/>
        <p:txBody>
          <a:bodyPr/>
          <a:lstStyle/>
          <a:p>
            <a:endParaRPr lang="zh-CN" altLang="en-US"/>
          </a:p>
        </p:txBody>
      </p:sp>
      <p:sp>
        <p:nvSpPr>
          <p:cNvPr id="1048598" name="Slide Number Placeholder 6"/>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599" name="Title 1"/>
          <p:cNvSpPr>
            <a:spLocks noGrp="1"/>
          </p:cNvSpPr>
          <p:nvPr>
            <p:ph type="title"/>
          </p:nvPr>
        </p:nvSpPr>
        <p:spPr>
          <a:xfrm>
            <a:off x="629841" y="365126"/>
            <a:ext cx="7886700" cy="1325563"/>
          </a:xfrm>
        </p:spPr>
        <p:txBody>
          <a:bodyPr/>
          <a:lstStyle/>
          <a:p>
            <a:r>
              <a:rPr lang="en-US" altLang="zh-CN" smtClean="0"/>
              <a:t>Click to edit Master title style</a:t>
            </a:r>
            <a:endParaRPr lang="en-US" dirty="0"/>
          </a:p>
        </p:txBody>
      </p:sp>
      <p:sp>
        <p:nvSpPr>
          <p:cNvPr id="1048600"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601" name="Content Placeholder 3"/>
          <p:cNvSpPr>
            <a:spLocks noGrp="1"/>
          </p:cNvSpPr>
          <p:nvPr>
            <p:ph sz="half" idx="2"/>
          </p:nvPr>
        </p:nvSpPr>
        <p:spPr>
          <a:xfrm>
            <a:off x="629842" y="2505075"/>
            <a:ext cx="3868340"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02"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603" name="Content Placeholder 5"/>
          <p:cNvSpPr>
            <a:spLocks noGrp="1"/>
          </p:cNvSpPr>
          <p:nvPr>
            <p:ph sz="quarter" idx="4"/>
          </p:nvPr>
        </p:nvSpPr>
        <p:spPr>
          <a:xfrm>
            <a:off x="4629150" y="2505075"/>
            <a:ext cx="3887391"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04" name="Date Placeholder 6"/>
          <p:cNvSpPr>
            <a:spLocks noGrp="1"/>
          </p:cNvSpPr>
          <p:nvPr>
            <p:ph type="dt" sz="half" idx="10"/>
          </p:nvPr>
        </p:nvSpPr>
        <p:spPr/>
        <p:txBody>
          <a:bodyPr/>
          <a:lstStyle/>
          <a:p>
            <a:fld id="{70BC1078-46ED-40F9-8930-935BAD7C2B02}" type="datetimeFigureOut">
              <a:rPr lang="zh-CN" altLang="en-US" smtClean="0"/>
              <a:pPr/>
              <a:t>2020/5/14</a:t>
            </a:fld>
            <a:endParaRPr lang="zh-CN" altLang="en-US"/>
          </a:p>
        </p:txBody>
      </p:sp>
      <p:sp>
        <p:nvSpPr>
          <p:cNvPr id="1048605" name="Footer Placeholder 7"/>
          <p:cNvSpPr>
            <a:spLocks noGrp="1"/>
          </p:cNvSpPr>
          <p:nvPr>
            <p:ph type="ftr" sz="quarter" idx="11"/>
          </p:nvPr>
        </p:nvSpPr>
        <p:spPr/>
        <p:txBody>
          <a:bodyPr/>
          <a:lstStyle/>
          <a:p>
            <a:endParaRPr lang="zh-CN" altLang="en-US"/>
          </a:p>
        </p:txBody>
      </p:sp>
      <p:sp>
        <p:nvSpPr>
          <p:cNvPr id="1048606" name="Slide Number Placeholder 8"/>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586" name="Title 1"/>
          <p:cNvSpPr>
            <a:spLocks noGrp="1"/>
          </p:cNvSpPr>
          <p:nvPr>
            <p:ph type="title"/>
          </p:nvPr>
        </p:nvSpPr>
        <p:spPr/>
        <p:txBody>
          <a:bodyPr/>
          <a:lstStyle/>
          <a:p>
            <a:r>
              <a:rPr lang="en-US" altLang="zh-CN" smtClean="0"/>
              <a:t>Click to edit Master title style</a:t>
            </a:r>
            <a:endParaRPr lang="en-US" dirty="0"/>
          </a:p>
        </p:txBody>
      </p:sp>
      <p:sp>
        <p:nvSpPr>
          <p:cNvPr id="1048587" name="Date Placeholder 2"/>
          <p:cNvSpPr>
            <a:spLocks noGrp="1"/>
          </p:cNvSpPr>
          <p:nvPr>
            <p:ph type="dt" sz="half" idx="10"/>
          </p:nvPr>
        </p:nvSpPr>
        <p:spPr/>
        <p:txBody>
          <a:bodyPr/>
          <a:lstStyle/>
          <a:p>
            <a:fld id="{70BC1078-46ED-40F9-8930-935BAD7C2B02}" type="datetimeFigureOut">
              <a:rPr lang="zh-CN" altLang="en-US" smtClean="0"/>
              <a:pPr/>
              <a:t>2020/5/14</a:t>
            </a:fld>
            <a:endParaRPr lang="zh-CN" altLang="en-US"/>
          </a:p>
        </p:txBody>
      </p:sp>
      <p:sp>
        <p:nvSpPr>
          <p:cNvPr id="1048588" name="Footer Placeholder 3"/>
          <p:cNvSpPr>
            <a:spLocks noGrp="1"/>
          </p:cNvSpPr>
          <p:nvPr>
            <p:ph type="ftr" sz="quarter" idx="11"/>
          </p:nvPr>
        </p:nvSpPr>
        <p:spPr/>
        <p:txBody>
          <a:bodyPr/>
          <a:lstStyle/>
          <a:p>
            <a:endParaRPr lang="zh-CN" altLang="en-US"/>
          </a:p>
        </p:txBody>
      </p:sp>
      <p:sp>
        <p:nvSpPr>
          <p:cNvPr id="1048589" name="Slide Number Placeholder 4"/>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17" name="Date Placeholder 1"/>
          <p:cNvSpPr>
            <a:spLocks noGrp="1"/>
          </p:cNvSpPr>
          <p:nvPr>
            <p:ph type="dt" sz="half" idx="10"/>
          </p:nvPr>
        </p:nvSpPr>
        <p:spPr/>
        <p:txBody>
          <a:bodyPr/>
          <a:lstStyle/>
          <a:p>
            <a:fld id="{70BC1078-46ED-40F9-8930-935BAD7C2B02}" type="datetimeFigureOut">
              <a:rPr lang="zh-CN" altLang="en-US" smtClean="0"/>
              <a:pPr/>
              <a:t>2020/5/14</a:t>
            </a:fld>
            <a:endParaRPr lang="zh-CN" altLang="en-US"/>
          </a:p>
        </p:txBody>
      </p:sp>
      <p:sp>
        <p:nvSpPr>
          <p:cNvPr id="1048618" name="Footer Placeholder 2"/>
          <p:cNvSpPr>
            <a:spLocks noGrp="1"/>
          </p:cNvSpPr>
          <p:nvPr>
            <p:ph type="ftr" sz="quarter" idx="11"/>
          </p:nvPr>
        </p:nvSpPr>
        <p:spPr/>
        <p:txBody>
          <a:bodyPr/>
          <a:lstStyle/>
          <a:p>
            <a:endParaRPr lang="zh-CN" altLang="en-US"/>
          </a:p>
        </p:txBody>
      </p:sp>
      <p:sp>
        <p:nvSpPr>
          <p:cNvPr id="1048619" name="Slide Number Placeholder 3"/>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36"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637"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38"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639" name="Date Placeholder 4"/>
          <p:cNvSpPr>
            <a:spLocks noGrp="1"/>
          </p:cNvSpPr>
          <p:nvPr>
            <p:ph type="dt" sz="half" idx="10"/>
          </p:nvPr>
        </p:nvSpPr>
        <p:spPr/>
        <p:txBody>
          <a:bodyPr/>
          <a:lstStyle/>
          <a:p>
            <a:fld id="{70BC1078-46ED-40F9-8930-935BAD7C2B02}" type="datetimeFigureOut">
              <a:rPr lang="zh-CN" altLang="en-US" smtClean="0"/>
              <a:pPr/>
              <a:t>2020/5/14</a:t>
            </a:fld>
            <a:endParaRPr lang="zh-CN" altLang="en-US"/>
          </a:p>
        </p:txBody>
      </p:sp>
      <p:sp>
        <p:nvSpPr>
          <p:cNvPr id="1048640" name="Footer Placeholder 5"/>
          <p:cNvSpPr>
            <a:spLocks noGrp="1"/>
          </p:cNvSpPr>
          <p:nvPr>
            <p:ph type="ftr" sz="quarter" idx="11"/>
          </p:nvPr>
        </p:nvSpPr>
        <p:spPr/>
        <p:txBody>
          <a:bodyPr/>
          <a:lstStyle/>
          <a:p>
            <a:endParaRPr lang="zh-CN" altLang="en-US"/>
          </a:p>
        </p:txBody>
      </p:sp>
      <p:sp>
        <p:nvSpPr>
          <p:cNvPr id="1048641" name="Slide Number Placeholder 6"/>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20"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621"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smtClean="0"/>
              <a:t>Click icon to add picture</a:t>
            </a:r>
            <a:endParaRPr lang="en-US" dirty="0"/>
          </a:p>
        </p:txBody>
      </p:sp>
      <p:sp>
        <p:nvSpPr>
          <p:cNvPr id="1048622"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623" name="Date Placeholder 4"/>
          <p:cNvSpPr>
            <a:spLocks noGrp="1"/>
          </p:cNvSpPr>
          <p:nvPr>
            <p:ph type="dt" sz="half" idx="10"/>
          </p:nvPr>
        </p:nvSpPr>
        <p:spPr/>
        <p:txBody>
          <a:bodyPr/>
          <a:lstStyle/>
          <a:p>
            <a:fld id="{70BC1078-46ED-40F9-8930-935BAD7C2B02}" type="datetimeFigureOut">
              <a:rPr lang="zh-CN" altLang="en-US" smtClean="0"/>
              <a:pPr/>
              <a:t>2020/5/14</a:t>
            </a:fld>
            <a:endParaRPr lang="zh-CN" altLang="en-US"/>
          </a:p>
        </p:txBody>
      </p:sp>
      <p:sp>
        <p:nvSpPr>
          <p:cNvPr id="1048624" name="Footer Placeholder 5"/>
          <p:cNvSpPr>
            <a:spLocks noGrp="1"/>
          </p:cNvSpPr>
          <p:nvPr>
            <p:ph type="ftr" sz="quarter" idx="11"/>
          </p:nvPr>
        </p:nvSpPr>
        <p:spPr/>
        <p:txBody>
          <a:bodyPr/>
          <a:lstStyle/>
          <a:p>
            <a:endParaRPr lang="zh-CN" altLang="en-US"/>
          </a:p>
        </p:txBody>
      </p:sp>
      <p:sp>
        <p:nvSpPr>
          <p:cNvPr id="1048625" name="Slide Number Placeholder 6"/>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31" name="Title 1"/>
          <p:cNvSpPr>
            <a:spLocks noGrp="1"/>
          </p:cNvSpPr>
          <p:nvPr>
            <p:ph type="title"/>
          </p:nvPr>
        </p:nvSpPr>
        <p:spPr/>
        <p:txBody>
          <a:bodyPr/>
          <a:lstStyle/>
          <a:p>
            <a:r>
              <a:rPr lang="en-US" altLang="zh-CN" smtClean="0"/>
              <a:t>Click to edit Master title style</a:t>
            </a:r>
            <a:endParaRPr lang="en-US" dirty="0"/>
          </a:p>
        </p:txBody>
      </p:sp>
      <p:sp>
        <p:nvSpPr>
          <p:cNvPr id="1048632"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33" name="Date Placeholder 3"/>
          <p:cNvSpPr>
            <a:spLocks noGrp="1"/>
          </p:cNvSpPr>
          <p:nvPr>
            <p:ph type="dt" sz="half" idx="10"/>
          </p:nvPr>
        </p:nvSpPr>
        <p:spPr/>
        <p:txBody>
          <a:bodyPr/>
          <a:lstStyle/>
          <a:p>
            <a:fld id="{70BC1078-46ED-40F9-8930-935BAD7C2B02}" type="datetimeFigureOut">
              <a:rPr lang="zh-CN" altLang="en-US" smtClean="0"/>
              <a:pPr/>
              <a:t>2020/5/14</a:t>
            </a:fld>
            <a:endParaRPr lang="zh-CN" altLang="en-US"/>
          </a:p>
        </p:txBody>
      </p:sp>
      <p:sp>
        <p:nvSpPr>
          <p:cNvPr id="1048634" name="Footer Placeholder 4"/>
          <p:cNvSpPr>
            <a:spLocks noGrp="1"/>
          </p:cNvSpPr>
          <p:nvPr>
            <p:ph type="ftr" sz="quarter" idx="11"/>
          </p:nvPr>
        </p:nvSpPr>
        <p:spPr/>
        <p:txBody>
          <a:bodyPr/>
          <a:lstStyle/>
          <a:p>
            <a:endParaRPr lang="zh-CN" altLang="en-US"/>
          </a:p>
        </p:txBody>
      </p:sp>
      <p:sp>
        <p:nvSpPr>
          <p:cNvPr id="1048635" name="Slide Number Placeholder 5"/>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12" name="Vertical Title 1"/>
          <p:cNvSpPr>
            <a:spLocks noGrp="1"/>
          </p:cNvSpPr>
          <p:nvPr>
            <p:ph type="title" orient="vert"/>
          </p:nvPr>
        </p:nvSpPr>
        <p:spPr>
          <a:xfrm>
            <a:off x="6543675" y="365125"/>
            <a:ext cx="1971675" cy="5811838"/>
          </a:xfrm>
        </p:spPr>
        <p:txBody>
          <a:bodyPr vert="eaVert"/>
          <a:lstStyle/>
          <a:p>
            <a:r>
              <a:rPr lang="en-US" altLang="zh-CN" smtClean="0"/>
              <a:t>Click to edit Master title style</a:t>
            </a:r>
            <a:endParaRPr lang="en-US" dirty="0"/>
          </a:p>
        </p:txBody>
      </p:sp>
      <p:sp>
        <p:nvSpPr>
          <p:cNvPr id="1048613" name="Vertical Text Placeholder 2"/>
          <p:cNvSpPr>
            <a:spLocks noGrp="1"/>
          </p:cNvSpPr>
          <p:nvPr>
            <p:ph type="body" orient="vert" idx="1"/>
          </p:nvPr>
        </p:nvSpPr>
        <p:spPr>
          <a:xfrm>
            <a:off x="628650" y="365125"/>
            <a:ext cx="5800725"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14" name="Date Placeholder 3"/>
          <p:cNvSpPr>
            <a:spLocks noGrp="1"/>
          </p:cNvSpPr>
          <p:nvPr>
            <p:ph type="dt" sz="half" idx="10"/>
          </p:nvPr>
        </p:nvSpPr>
        <p:spPr/>
        <p:txBody>
          <a:bodyPr/>
          <a:lstStyle/>
          <a:p>
            <a:fld id="{70BC1078-46ED-40F9-8930-935BAD7C2B02}" type="datetimeFigureOut">
              <a:rPr lang="zh-CN" altLang="en-US" smtClean="0"/>
              <a:pPr/>
              <a:t>2020/5/14</a:t>
            </a:fld>
            <a:endParaRPr lang="zh-CN" altLang="en-US"/>
          </a:p>
        </p:txBody>
      </p:sp>
      <p:sp>
        <p:nvSpPr>
          <p:cNvPr id="1048615" name="Footer Placeholder 4"/>
          <p:cNvSpPr>
            <a:spLocks noGrp="1"/>
          </p:cNvSpPr>
          <p:nvPr>
            <p:ph type="ftr" sz="quarter" idx="11"/>
          </p:nvPr>
        </p:nvSpPr>
        <p:spPr/>
        <p:txBody>
          <a:bodyPr/>
          <a:lstStyle/>
          <a:p>
            <a:endParaRPr lang="zh-CN" altLang="en-US"/>
          </a:p>
        </p:txBody>
      </p:sp>
      <p:sp>
        <p:nvSpPr>
          <p:cNvPr id="1048616" name="Slide Number Placeholder 5"/>
          <p:cNvSpPr>
            <a:spLocks noGrp="1"/>
          </p:cNvSpPr>
          <p:nvPr>
            <p:ph type="sldNum" sz="quarter" idx="12"/>
          </p:nvPr>
        </p:nvSpPr>
        <p:spPr/>
        <p:txBody>
          <a:bodyPr/>
          <a:lstStyle/>
          <a:p>
            <a:fld id="{D5B52ADC-5BFA-4FBD-BEE2-16096B7F4166}"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1048577"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78"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1078-46ED-40F9-8930-935BAD7C2B02}" type="datetimeFigureOut">
              <a:rPr lang="zh-CN" altLang="en-US" smtClean="0"/>
              <a:pPr/>
              <a:t>2020/5/14</a:t>
            </a:fld>
            <a:endParaRPr lang="zh-CN" altLang="en-US"/>
          </a:p>
        </p:txBody>
      </p:sp>
      <p:sp>
        <p:nvSpPr>
          <p:cNvPr id="1048579"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52ADC-5BFA-4FBD-BEE2-16096B7F416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Title 1048589"/>
          <p:cNvSpPr>
            <a:spLocks noGrp="1"/>
          </p:cNvSpPr>
          <p:nvPr>
            <p:ph type="ctrTitle"/>
          </p:nvPr>
        </p:nvSpPr>
        <p:spPr>
          <a:xfrm>
            <a:off x="1284584" y="104562"/>
            <a:ext cx="6975763" cy="1415212"/>
          </a:xfrm>
        </p:spPr>
        <p:txBody>
          <a:bodyPr>
            <a:normAutofit/>
          </a:bodyPr>
          <a:lstStyle/>
          <a:p>
            <a:endParaRPr lang="en-GB" b="1" dirty="0">
              <a:solidFill>
                <a:srgbClr val="00B0F0"/>
              </a:solidFill>
            </a:endParaRPr>
          </a:p>
        </p:txBody>
      </p:sp>
      <p:sp>
        <p:nvSpPr>
          <p:cNvPr id="1048591" name="Subtitle 1048590"/>
          <p:cNvSpPr>
            <a:spLocks noGrp="1"/>
          </p:cNvSpPr>
          <p:nvPr>
            <p:ph type="subTitle" idx="1"/>
          </p:nvPr>
        </p:nvSpPr>
        <p:spPr>
          <a:xfrm>
            <a:off x="714087" y="4291683"/>
            <a:ext cx="7762524" cy="2440865"/>
          </a:xfrm>
        </p:spPr>
        <p:txBody>
          <a:bodyPr>
            <a:normAutofit fontScale="97500"/>
          </a:bodyPr>
          <a:lstStyle/>
          <a:p>
            <a:endParaRPr lang="en-GB" sz="4000" dirty="0">
              <a:solidFill>
                <a:srgbClr val="00B0F0"/>
              </a:solidFill>
            </a:endParaRPr>
          </a:p>
        </p:txBody>
      </p:sp>
      <p:pic>
        <p:nvPicPr>
          <p:cNvPr id="2097156" name="Picture 2097155"/>
          <p:cNvPicPr>
            <a:picLocks/>
          </p:cNvPicPr>
          <p:nvPr/>
        </p:nvPicPr>
        <p:blipFill>
          <a:blip r:embed="rId2" cstate="print"/>
          <a:stretch>
            <a:fillRect/>
          </a:stretch>
        </p:blipFill>
        <p:spPr>
          <a:xfrm>
            <a:off x="0" y="1519774"/>
            <a:ext cx="9144000" cy="286746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1746" name="Picture 2" descr="Environmental ethics&#10;• Ethics = the study of good and bad, right and wrong&#10;- Moral principles or values held by a person o..."/>
          <p:cNvPicPr>
            <a:picLocks noChangeAspect="1" noChangeArrowheads="1"/>
          </p:cNvPicPr>
          <p:nvPr/>
        </p:nvPicPr>
        <p:blipFill>
          <a:blip r:embed="rId2" cstate="print"/>
          <a:srcRect/>
          <a:stretch>
            <a:fillRect/>
          </a:stretch>
        </p:blipFill>
        <p:spPr bwMode="auto">
          <a:xfrm>
            <a:off x="431074" y="261257"/>
            <a:ext cx="8164286" cy="6230983"/>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2" name="Picture 2097151"/>
          <p:cNvPicPr>
            <a:picLocks/>
          </p:cNvPicPr>
          <p:nvPr/>
        </p:nvPicPr>
        <p:blipFill>
          <a:blip r:embed="rId2" cstate="print"/>
          <a:stretch>
            <a:fillRect/>
          </a:stretch>
        </p:blipFill>
        <p:spPr>
          <a:xfrm>
            <a:off x="155863" y="145118"/>
            <a:ext cx="8832273" cy="6567765"/>
          </a:xfrm>
          <a:prstGeom prst="rect">
            <a:avLst/>
          </a:prstGeom>
        </p:spPr>
      </p:pic>
      <p:pic>
        <p:nvPicPr>
          <p:cNvPr id="2097153" name="Picture 2097152"/>
          <p:cNvPicPr>
            <a:picLocks/>
          </p:cNvPicPr>
          <p:nvPr/>
        </p:nvPicPr>
        <p:blipFill>
          <a:blip r:embed="rId3" cstate="print"/>
          <a:stretch>
            <a:fillRect/>
          </a:stretch>
        </p:blipFill>
        <p:spPr>
          <a:xfrm>
            <a:off x="1859477" y="4745074"/>
            <a:ext cx="5425045" cy="211292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2770" name="Picture 2" descr="Definition&#10;• Environmental ethics is the descipline that studies the moral&#10;relationship of human beings to, and also the v..."/>
          <p:cNvPicPr>
            <a:picLocks noChangeAspect="1" noChangeArrowheads="1"/>
          </p:cNvPicPr>
          <p:nvPr/>
        </p:nvPicPr>
        <p:blipFill>
          <a:blip r:embed="rId2" cstate="print"/>
          <a:srcRect/>
          <a:stretch>
            <a:fillRect/>
          </a:stretch>
        </p:blipFill>
        <p:spPr bwMode="auto">
          <a:xfrm>
            <a:off x="640080" y="365760"/>
            <a:ext cx="8059783" cy="612647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1371600"/>
            <a:ext cx="7406640" cy="5181600"/>
          </a:xfrm>
        </p:spPr>
        <p:txBody>
          <a:bodyPr/>
          <a:lstStyle/>
          <a:p>
            <a:r>
              <a:rPr lang="en-US" i="1" dirty="0" smtClean="0">
                <a:solidFill>
                  <a:srgbClr val="C00000"/>
                </a:solidFill>
              </a:rPr>
              <a:t>Ethics</a:t>
            </a:r>
            <a:r>
              <a:rPr lang="en-US" i="1" dirty="0" smtClean="0">
                <a:solidFill>
                  <a:schemeClr val="tx1">
                    <a:lumMod val="95000"/>
                    <a:lumOff val="5000"/>
                  </a:schemeClr>
                </a:solidFill>
              </a:rPr>
              <a:t> (derived from the Greek word </a:t>
            </a:r>
            <a:r>
              <a:rPr lang="en-US" i="1" dirty="0" smtClean="0">
                <a:solidFill>
                  <a:srgbClr val="C00000"/>
                </a:solidFill>
              </a:rPr>
              <a:t>‘ethikos’ </a:t>
            </a:r>
            <a:r>
              <a:rPr lang="en-US" i="1" dirty="0" smtClean="0">
                <a:solidFill>
                  <a:schemeClr val="tx1"/>
                </a:solidFill>
              </a:rPr>
              <a:t>meaning </a:t>
            </a:r>
            <a:r>
              <a:rPr lang="en-US" i="1" dirty="0" smtClean="0">
                <a:solidFill>
                  <a:srgbClr val="C00000"/>
                </a:solidFill>
              </a:rPr>
              <a:t>arising from habit</a:t>
            </a:r>
            <a:r>
              <a:rPr lang="en-US" i="1" dirty="0" smtClean="0">
                <a:solidFill>
                  <a:schemeClr val="tx1"/>
                </a:solidFill>
              </a:rPr>
              <a:t>) is the study of value or quality, and it is a major branch of philosophy. Ethics are concerned with what is right and what is wrong, irrespective of the culture and society. Environmental ethics are moral principles that define one’s responsibility towards the environment. Environmental ethics believes that humans are a part of the natural environment which includes matter and energy. It is essential that every human being respect and honour the environment and use morals and ethics while dealing with the natural resources. </a:t>
            </a:r>
            <a:endParaRPr lang="en-US" i="1" dirty="0">
              <a:solidFill>
                <a:schemeClr val="tx1"/>
              </a:solidFill>
            </a:endParaRPr>
          </a:p>
        </p:txBody>
      </p:sp>
      <p:sp>
        <p:nvSpPr>
          <p:cNvPr id="4" name="Rectangle 3"/>
          <p:cNvSpPr/>
          <p:nvPr/>
        </p:nvSpPr>
        <p:spPr>
          <a:xfrm>
            <a:off x="2049834" y="228600"/>
            <a:ext cx="5640262" cy="923330"/>
          </a:xfrm>
          <a:prstGeom prst="rect">
            <a:avLst/>
          </a:prstGeom>
          <a:noFill/>
        </p:spPr>
        <p:txBody>
          <a:bodyPr wrap="square" lIns="91440" tIns="45720" rIns="91440" bIns="45720">
            <a:spAutoFit/>
          </a:bodyPr>
          <a:lstStyle/>
          <a:p>
            <a:pPr algn="ctr"/>
            <a:r>
              <a:rPr lang="en-US" sz="5400" b="1" i="1" cap="none" spc="0" dirty="0" smtClean="0">
                <a:ln w="1905"/>
                <a:solidFill>
                  <a:srgbClr val="C00000"/>
                </a:solidFill>
                <a:effectLst>
                  <a:innerShdw blurRad="69850" dist="43180" dir="5400000">
                    <a:srgbClr val="000000">
                      <a:alpha val="65000"/>
                    </a:srgbClr>
                  </a:innerShdw>
                </a:effectLst>
              </a:rPr>
              <a:t>INTRODUCTION</a:t>
            </a:r>
            <a:endParaRPr lang="en-US" sz="5400" b="1" i="1" cap="none" spc="0" dirty="0">
              <a:ln w="1905"/>
              <a:solidFill>
                <a:srgbClr val="C00000"/>
              </a:soli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4" name="Picture 2097153"/>
          <p:cNvPicPr>
            <a:picLocks/>
          </p:cNvPicPr>
          <p:nvPr/>
        </p:nvPicPr>
        <p:blipFill>
          <a:blip r:embed="rId2" cstate="print"/>
          <a:stretch>
            <a:fillRect/>
          </a:stretch>
        </p:blipFill>
        <p:spPr>
          <a:xfrm>
            <a:off x="155863" y="145117"/>
            <a:ext cx="8832273" cy="6567765"/>
          </a:xfrm>
          <a:prstGeom prst="rect">
            <a:avLst/>
          </a:prstGeom>
        </p:spPr>
      </p:pic>
      <p:pic>
        <p:nvPicPr>
          <p:cNvPr id="2097155" name="Picture 2097154"/>
          <p:cNvPicPr>
            <a:picLocks/>
          </p:cNvPicPr>
          <p:nvPr/>
        </p:nvPicPr>
        <p:blipFill>
          <a:blip r:embed="rId3" cstate="print"/>
          <a:stretch>
            <a:fillRect/>
          </a:stretch>
        </p:blipFill>
        <p:spPr>
          <a:xfrm>
            <a:off x="502227" y="389662"/>
            <a:ext cx="8139546" cy="607867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7" name="Picture 2097156"/>
          <p:cNvPicPr>
            <a:picLocks/>
          </p:cNvPicPr>
          <p:nvPr/>
        </p:nvPicPr>
        <p:blipFill>
          <a:blip r:embed="rId2" cstate="print"/>
          <a:stretch>
            <a:fillRect/>
          </a:stretch>
        </p:blipFill>
        <p:spPr>
          <a:xfrm>
            <a:off x="233795" y="140174"/>
            <a:ext cx="8226137" cy="4764364"/>
          </a:xfrm>
          <a:prstGeom prst="rect">
            <a:avLst/>
          </a:prstGeom>
        </p:spPr>
      </p:pic>
      <p:pic>
        <p:nvPicPr>
          <p:cNvPr id="2097158" name="Picture 2097157"/>
          <p:cNvPicPr>
            <a:picLocks/>
          </p:cNvPicPr>
          <p:nvPr/>
        </p:nvPicPr>
        <p:blipFill>
          <a:blip r:embed="rId3" cstate="print"/>
          <a:stretch>
            <a:fillRect/>
          </a:stretch>
        </p:blipFill>
        <p:spPr>
          <a:xfrm>
            <a:off x="303096" y="4250692"/>
            <a:ext cx="8537806" cy="260730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Some Questions In Environmental EthicsShould the present           Are humans justified ingeneration conserve          dri..."/>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7650" name="Picture 2" descr="Three Ethical Worldviews "/>
          <p:cNvPicPr>
            <a:picLocks noChangeAspect="1" noChangeArrowheads="1"/>
          </p:cNvPicPr>
          <p:nvPr/>
        </p:nvPicPr>
        <p:blipFill>
          <a:blip r:embed="rId2" cstate="print"/>
          <a:srcRect/>
          <a:stretch>
            <a:fillRect/>
          </a:stretch>
        </p:blipFill>
        <p:spPr bwMode="auto">
          <a:xfrm>
            <a:off x="0" y="0"/>
            <a:ext cx="9144000" cy="658368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8674" name="Picture 2" descr="Environmental Worldviews And ValuesEnvironmental worldviews lie on a continuum. "/>
          <p:cNvPicPr>
            <a:picLocks noChangeAspect="1" noChangeArrowheads="1"/>
          </p:cNvPicPr>
          <p:nvPr/>
        </p:nvPicPr>
        <p:blipFill>
          <a:blip r:embed="rId2" cstate="print"/>
          <a:srcRect/>
          <a:stretch>
            <a:fillRect/>
          </a:stretch>
        </p:blipFill>
        <p:spPr bwMode="auto">
          <a:xfrm>
            <a:off x="248194" y="0"/>
            <a:ext cx="8895806" cy="670124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9" name="Picture 2097158"/>
          <p:cNvPicPr>
            <a:picLocks/>
          </p:cNvPicPr>
          <p:nvPr/>
        </p:nvPicPr>
        <p:blipFill>
          <a:blip r:embed="rId2" cstate="print"/>
          <a:stretch>
            <a:fillRect/>
          </a:stretch>
        </p:blipFill>
        <p:spPr>
          <a:xfrm>
            <a:off x="411921" y="0"/>
            <a:ext cx="8735156" cy="4596075"/>
          </a:xfrm>
          <a:prstGeom prst="rect">
            <a:avLst/>
          </a:prstGeom>
        </p:spPr>
      </p:pic>
      <p:pic>
        <p:nvPicPr>
          <p:cNvPr id="2097160" name="Picture 2097159"/>
          <p:cNvPicPr>
            <a:picLocks/>
          </p:cNvPicPr>
          <p:nvPr/>
        </p:nvPicPr>
        <p:blipFill>
          <a:blip r:embed="rId3" cstate="print"/>
          <a:stretch>
            <a:fillRect/>
          </a:stretch>
        </p:blipFill>
        <p:spPr>
          <a:xfrm>
            <a:off x="608558" y="4285868"/>
            <a:ext cx="7926884" cy="257213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1" name="Picture 2097160"/>
          <p:cNvPicPr>
            <a:picLocks/>
          </p:cNvPicPr>
          <p:nvPr/>
        </p:nvPicPr>
        <p:blipFill>
          <a:blip r:embed="rId2" cstate="print"/>
          <a:stretch>
            <a:fillRect/>
          </a:stretch>
        </p:blipFill>
        <p:spPr>
          <a:xfrm>
            <a:off x="265274" y="-150844"/>
            <a:ext cx="8613452" cy="4117831"/>
          </a:xfrm>
          <a:prstGeom prst="rect">
            <a:avLst/>
          </a:prstGeom>
        </p:spPr>
      </p:pic>
      <p:pic>
        <p:nvPicPr>
          <p:cNvPr id="2097162" name="Picture 2097161"/>
          <p:cNvPicPr>
            <a:picLocks/>
          </p:cNvPicPr>
          <p:nvPr/>
        </p:nvPicPr>
        <p:blipFill>
          <a:blip r:embed="rId3" cstate="print"/>
          <a:stretch>
            <a:fillRect/>
          </a:stretch>
        </p:blipFill>
        <p:spPr>
          <a:xfrm>
            <a:off x="844437" y="3966987"/>
            <a:ext cx="6528808" cy="342362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3" name="Picture 2097162"/>
          <p:cNvPicPr>
            <a:picLocks/>
          </p:cNvPicPr>
          <p:nvPr/>
        </p:nvPicPr>
        <p:blipFill>
          <a:blip r:embed="rId2" cstate="print"/>
          <a:stretch>
            <a:fillRect/>
          </a:stretch>
        </p:blipFill>
        <p:spPr>
          <a:xfrm>
            <a:off x="199159" y="188786"/>
            <a:ext cx="8745682" cy="6480428"/>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4" name="Picture 2097163"/>
          <p:cNvPicPr>
            <a:picLocks/>
          </p:cNvPicPr>
          <p:nvPr/>
        </p:nvPicPr>
        <p:blipFill>
          <a:blip r:embed="rId2" cstate="print"/>
          <a:stretch>
            <a:fillRect/>
          </a:stretch>
        </p:blipFill>
        <p:spPr>
          <a:xfrm>
            <a:off x="0" y="0"/>
            <a:ext cx="8866909" cy="4681305"/>
          </a:xfrm>
          <a:prstGeom prst="rect">
            <a:avLst/>
          </a:prstGeom>
        </p:spPr>
      </p:pic>
      <p:pic>
        <p:nvPicPr>
          <p:cNvPr id="2097165" name="Picture 2097164"/>
          <p:cNvPicPr>
            <a:picLocks/>
          </p:cNvPicPr>
          <p:nvPr/>
        </p:nvPicPr>
        <p:blipFill>
          <a:blip r:embed="rId3" cstate="print"/>
          <a:stretch>
            <a:fillRect/>
          </a:stretch>
        </p:blipFill>
        <p:spPr>
          <a:xfrm>
            <a:off x="0" y="4142223"/>
            <a:ext cx="9144000" cy="2958408"/>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6" name="Picture 2097165"/>
          <p:cNvPicPr>
            <a:picLocks/>
          </p:cNvPicPr>
          <p:nvPr/>
        </p:nvPicPr>
        <p:blipFill>
          <a:blip r:embed="rId2" cstate="print"/>
          <a:stretch>
            <a:fillRect/>
          </a:stretch>
        </p:blipFill>
        <p:spPr>
          <a:xfrm>
            <a:off x="0" y="0"/>
            <a:ext cx="7706591" cy="6096144"/>
          </a:xfrm>
          <a:prstGeom prst="rect">
            <a:avLst/>
          </a:prstGeom>
        </p:spPr>
      </p:pic>
      <p:pic>
        <p:nvPicPr>
          <p:cNvPr id="2097167" name="Picture 2097166"/>
          <p:cNvPicPr>
            <a:picLocks/>
          </p:cNvPicPr>
          <p:nvPr/>
        </p:nvPicPr>
        <p:blipFill>
          <a:blip r:embed="rId3" cstate="print"/>
          <a:stretch>
            <a:fillRect/>
          </a:stretch>
        </p:blipFill>
        <p:spPr>
          <a:xfrm>
            <a:off x="158211" y="3654206"/>
            <a:ext cx="4085916" cy="3727051"/>
          </a:xfrm>
          <a:prstGeom prst="rect">
            <a:avLst/>
          </a:prstGeom>
        </p:spPr>
      </p:pic>
      <p:pic>
        <p:nvPicPr>
          <p:cNvPr id="2097168" name="Picture 2097167"/>
          <p:cNvPicPr>
            <a:picLocks/>
          </p:cNvPicPr>
          <p:nvPr/>
        </p:nvPicPr>
        <p:blipFill>
          <a:blip r:embed="rId4" cstate="print"/>
          <a:stretch>
            <a:fillRect/>
          </a:stretch>
        </p:blipFill>
        <p:spPr>
          <a:xfrm>
            <a:off x="4377126" y="4063207"/>
            <a:ext cx="4160738" cy="279479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9698" name="Picture 2" descr="Developing Environmentally Sustainable SocietiesGuidelines                                             StrategiesLearn fro..."/>
          <p:cNvPicPr>
            <a:picLocks noChangeAspect="1" noChangeArrowheads="1"/>
          </p:cNvPicPr>
          <p:nvPr/>
        </p:nvPicPr>
        <p:blipFill>
          <a:blip r:embed="rId2" cstate="print"/>
          <a:srcRect/>
          <a:stretch>
            <a:fillRect/>
          </a:stretch>
        </p:blipFill>
        <p:spPr bwMode="auto">
          <a:xfrm>
            <a:off x="0" y="0"/>
            <a:ext cx="9144000" cy="6622869"/>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22" name="Picture 2" descr="Living More SustainablyThe Earth Charter calls for us to respectand care for life and biodiversity and tobuild more sustai..."/>
          <p:cNvPicPr>
            <a:picLocks noChangeAspect="1" noChangeArrowheads="1"/>
          </p:cNvPicPr>
          <p:nvPr/>
        </p:nvPicPr>
        <p:blipFill>
          <a:blip r:embed="rId2" cstate="print"/>
          <a:srcRect/>
          <a:stretch>
            <a:fillRect/>
          </a:stretch>
        </p:blipFill>
        <p:spPr bwMode="auto">
          <a:xfrm>
            <a:off x="1" y="156754"/>
            <a:ext cx="8791302" cy="649224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2" name="Title 1048591"/>
          <p:cNvSpPr>
            <a:spLocks noGrp="1"/>
          </p:cNvSpPr>
          <p:nvPr>
            <p:ph type="ctrTitle"/>
          </p:nvPr>
        </p:nvSpPr>
        <p:spPr>
          <a:xfrm>
            <a:off x="685799" y="339703"/>
            <a:ext cx="7772400" cy="1788642"/>
          </a:xfrm>
        </p:spPr>
        <p:txBody>
          <a:bodyPr/>
          <a:lstStyle/>
          <a:p>
            <a:r>
              <a:rPr lang="en-US" altLang="en-GB" b="1">
                <a:solidFill>
                  <a:srgbClr val="92D050"/>
                </a:solidFill>
              </a:rPr>
              <a:t>THANK YOU </a:t>
            </a:r>
            <a:endParaRPr lang="en-GB" b="1">
              <a:solidFill>
                <a:srgbClr val="92D050"/>
              </a:solidFill>
            </a:endParaRPr>
          </a:p>
        </p:txBody>
      </p:sp>
      <p:pic>
        <p:nvPicPr>
          <p:cNvPr id="2097169" name="Picture 2097168"/>
          <p:cNvPicPr>
            <a:picLocks/>
          </p:cNvPicPr>
          <p:nvPr/>
        </p:nvPicPr>
        <p:blipFill>
          <a:blip r:embed="rId2" cstate="print"/>
          <a:stretch>
            <a:fillRect/>
          </a:stretch>
        </p:blipFill>
        <p:spPr>
          <a:xfrm>
            <a:off x="1090785" y="2560540"/>
            <a:ext cx="6322244" cy="3503521"/>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TotalTime>
  <Words>109</Words>
  <Application>Microsoft Office PowerPoint</Application>
  <PresentationFormat>On-screen Show (4:3)</PresentationFormat>
  <Paragraphs>3</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ON</dc:title>
  <dc:creator>SM-J200G</dc:creator>
  <cp:lastModifiedBy>sunnybrar</cp:lastModifiedBy>
  <cp:revision>3</cp:revision>
  <dcterms:created xsi:type="dcterms:W3CDTF">2015-05-17T21:30:45Z</dcterms:created>
  <dcterms:modified xsi:type="dcterms:W3CDTF">2020-05-14T07:47:54Z</dcterms:modified>
</cp:coreProperties>
</file>