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64" r:id="rId4"/>
    <p:sldId id="265" r:id="rId5"/>
    <p:sldId id="266" r:id="rId6"/>
    <p:sldId id="268" r:id="rId7"/>
    <p:sldId id="267" r:id="rId8"/>
    <p:sldId id="26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99886-0501-4553-951A-80E1B9587D2A}" type="datetimeFigureOut">
              <a:rPr lang="en-IN" smtClean="0"/>
              <a:pPr/>
              <a:t>03-08-2022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1B1E-2F26-4F2B-A356-B76460E22DC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99886-0501-4553-951A-80E1B9587D2A}" type="datetimeFigureOut">
              <a:rPr lang="en-IN" smtClean="0"/>
              <a:pPr/>
              <a:t>03-08-2022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1B1E-2F26-4F2B-A356-B76460E22DC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99886-0501-4553-951A-80E1B9587D2A}" type="datetimeFigureOut">
              <a:rPr lang="en-IN" smtClean="0"/>
              <a:pPr/>
              <a:t>03-08-2022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1B1E-2F26-4F2B-A356-B76460E22DC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99886-0501-4553-951A-80E1B9587D2A}" type="datetimeFigureOut">
              <a:rPr lang="en-IN" smtClean="0"/>
              <a:pPr/>
              <a:t>03-08-2022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1B1E-2F26-4F2B-A356-B76460E22DC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99886-0501-4553-951A-80E1B9587D2A}" type="datetimeFigureOut">
              <a:rPr lang="en-IN" smtClean="0"/>
              <a:pPr/>
              <a:t>03-08-2022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1B1E-2F26-4F2B-A356-B76460E22DC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99886-0501-4553-951A-80E1B9587D2A}" type="datetimeFigureOut">
              <a:rPr lang="en-IN" smtClean="0"/>
              <a:pPr/>
              <a:t>03-08-2022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1B1E-2F26-4F2B-A356-B76460E22DC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99886-0501-4553-951A-80E1B9587D2A}" type="datetimeFigureOut">
              <a:rPr lang="en-IN" smtClean="0"/>
              <a:pPr/>
              <a:t>03-08-2022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1B1E-2F26-4F2B-A356-B76460E22DC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99886-0501-4553-951A-80E1B9587D2A}" type="datetimeFigureOut">
              <a:rPr lang="en-IN" smtClean="0"/>
              <a:pPr/>
              <a:t>03-08-2022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1B1E-2F26-4F2B-A356-B76460E22DC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99886-0501-4553-951A-80E1B9587D2A}" type="datetimeFigureOut">
              <a:rPr lang="en-IN" smtClean="0"/>
              <a:pPr/>
              <a:t>03-08-2022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1B1E-2F26-4F2B-A356-B76460E22DC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99886-0501-4553-951A-80E1B9587D2A}" type="datetimeFigureOut">
              <a:rPr lang="en-IN" smtClean="0"/>
              <a:pPr/>
              <a:t>03-08-2022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1B1E-2F26-4F2B-A356-B76460E22DC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99886-0501-4553-951A-80E1B9587D2A}" type="datetimeFigureOut">
              <a:rPr lang="en-IN" smtClean="0"/>
              <a:pPr/>
              <a:t>03-08-2022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1B1E-2F26-4F2B-A356-B76460E22DC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99886-0501-4553-951A-80E1B9587D2A}" type="datetimeFigureOut">
              <a:rPr lang="en-IN" smtClean="0"/>
              <a:pPr/>
              <a:t>03-08-2022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81B1E-2F26-4F2B-A356-B76460E22DC2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C:\Users\Admin\Desktop\educational-planning-4-6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7413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C:\Users\Admin\Desktop\educational-planning-2-6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8274586" cy="6336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C:\Users\Admin\Desktop\educational-planning-3-6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496944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 descr="C:\Users\Admin\Desktop\educational-planning-10-6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208912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 descr="C:\Users\Admin\Desktop\educational-planning-4-638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352927" cy="6336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C:\Users\Admin\Desktop\educational-planning-8-6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352928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C:\Users\Admin\Desktop\educational-planning-9-6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8496944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 descr="C:\Users\Admin\Desktop\educational-planning-6-6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8208912" cy="6408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Sabhya</cp:lastModifiedBy>
  <cp:revision>14</cp:revision>
  <dcterms:created xsi:type="dcterms:W3CDTF">2018-02-20T04:58:48Z</dcterms:created>
  <dcterms:modified xsi:type="dcterms:W3CDTF">2022-08-03T08:28:01Z</dcterms:modified>
</cp:coreProperties>
</file>