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10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08E3C8-8272-4165-930C-8B344BB79FC4}" type="datetimeFigureOut">
              <a:rPr lang="en-US" smtClean="0"/>
              <a:t>6/18/2020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3AA0F6-D1B1-458D-805A-BDA6B6979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425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AA0F6-D1B1-458D-805A-BDA6B69799F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050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D8B73AB-0D90-44FB-9750-E142258DF8F9}" type="datetimeFigureOut">
              <a:rPr lang="en-US" smtClean="0"/>
              <a:pPr/>
              <a:t>6/18/2020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CB68FCE-0457-4872-A9F0-28F235A535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hee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8B73AB-0D90-44FB-9750-E142258DF8F9}" type="datetimeFigureOut">
              <a:rPr lang="en-US" smtClean="0"/>
              <a:pPr/>
              <a:t>6/18/2020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B68FCE-0457-4872-A9F0-28F235A535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 spd="med">
    <p:whee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8B73AB-0D90-44FB-9750-E142258DF8F9}" type="datetimeFigureOut">
              <a:rPr lang="en-US" smtClean="0"/>
              <a:pPr/>
              <a:t>6/18/2020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B68FCE-0457-4872-A9F0-28F235A535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whee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8B73AB-0D90-44FB-9750-E142258DF8F9}" type="datetimeFigureOut">
              <a:rPr lang="en-US" smtClean="0"/>
              <a:pPr/>
              <a:t>6/18/2020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B68FCE-0457-4872-A9F0-28F235A535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whee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8B73AB-0D90-44FB-9750-E142258DF8F9}" type="datetimeFigureOut">
              <a:rPr lang="en-US" smtClean="0"/>
              <a:pPr/>
              <a:t>6/18/2020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B68FCE-0457-4872-A9F0-28F235A535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hee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8B73AB-0D90-44FB-9750-E142258DF8F9}" type="datetimeFigureOut">
              <a:rPr lang="en-US" smtClean="0"/>
              <a:pPr/>
              <a:t>6/18/2020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B68FCE-0457-4872-A9F0-28F235A535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whee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8B73AB-0D90-44FB-9750-E142258DF8F9}" type="datetimeFigureOut">
              <a:rPr lang="en-US" smtClean="0"/>
              <a:pPr/>
              <a:t>6/18/2020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B68FCE-0457-4872-A9F0-28F235A535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hee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AD8B73AB-0D90-44FB-9750-E142258DF8F9}" type="datetimeFigureOut">
              <a:rPr lang="en-US" smtClean="0"/>
              <a:pPr/>
              <a:t>6/18/2020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B68FCE-0457-4872-A9F0-28F235A535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hee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D8B73AB-0D90-44FB-9750-E142258DF8F9}" type="datetimeFigureOut">
              <a:rPr lang="en-US" smtClean="0"/>
              <a:pPr/>
              <a:t>6/18/2020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CB68FCE-0457-4872-A9F0-28F235A535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whee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8B73AB-0D90-44FB-9750-E142258DF8F9}" type="datetimeFigureOut">
              <a:rPr lang="en-US" smtClean="0"/>
              <a:pPr/>
              <a:t>6/18/2020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B68FCE-0457-4872-A9F0-28F235A535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hee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8B73AB-0D90-44FB-9750-E142258DF8F9}" type="datetimeFigureOut">
              <a:rPr lang="en-US" smtClean="0"/>
              <a:pPr/>
              <a:t>6/18/2020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B68FCE-0457-4872-A9F0-28F235A535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hee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D8B73AB-0D90-44FB-9750-E142258DF8F9}" type="datetimeFigureOut">
              <a:rPr lang="en-US" smtClean="0"/>
              <a:pPr/>
              <a:t>6/18/2020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CB68FCE-0457-4872-A9F0-28F235A5355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med">
    <p:wheel/>
  </p:transition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maxresdefault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838200"/>
            <a:ext cx="6629400" cy="3729038"/>
          </a:xfrm>
          <a:prstGeom prst="rect">
            <a:avLst/>
          </a:prstGeom>
          <a:solidFill>
            <a:srgbClr val="FF0000"/>
          </a:solidFill>
        </p:spPr>
      </p:pic>
    </p:spTree>
  </p:cSld>
  <p:clrMapOvr>
    <a:masterClrMapping/>
  </p:clrMapOvr>
  <p:transition spd="med">
    <p:whee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easures-of-position-for-ungroup-data-23-63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533400"/>
            <a:ext cx="8305800" cy="6019800"/>
          </a:xfrm>
        </p:spPr>
      </p:pic>
    </p:spTree>
  </p:cSld>
  <p:clrMapOvr>
    <a:masterClrMapping/>
  </p:clrMapOvr>
  <p:transition spd="med">
    <p:whee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edian-mode-23-63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0" y="304800"/>
            <a:ext cx="7924800" cy="6248400"/>
          </a:xfrm>
        </p:spPr>
      </p:pic>
    </p:spTree>
  </p:cSld>
  <p:clrMapOvr>
    <a:masterClrMapping/>
  </p:clrMapOvr>
  <p:transition spd="med">
    <p:whee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2547_values of the percentile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3400" y="2209800"/>
            <a:ext cx="7671260" cy="3733799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685800" y="304800"/>
            <a:ext cx="8153399" cy="1938992"/>
          </a:xfrm>
          <a:prstGeom prst="rect">
            <a:avLst/>
          </a:prstGeom>
          <a:solidFill>
            <a:srgbClr val="00B0F0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FORMULAS</a:t>
            </a:r>
          </a:p>
          <a:p>
            <a:pPr algn="ctr"/>
            <a: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INDIVIDUAL AND DISCRETE SERIES</a:t>
            </a:r>
            <a:endParaRPr lang="en-US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228600"/>
            <a:ext cx="82296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066800" y="4114800"/>
            <a:ext cx="577273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b="1" dirty="0" smtClean="0"/>
              <a:t>Here;</a:t>
            </a:r>
          </a:p>
          <a:p>
            <a:pPr algn="just"/>
            <a:r>
              <a:rPr lang="en-US" b="1" dirty="0" smtClean="0"/>
              <a:t>L</a:t>
            </a:r>
            <a:r>
              <a:rPr lang="en-US" sz="1000" b="1" dirty="0" smtClean="0"/>
              <a:t>1        = </a:t>
            </a:r>
            <a:r>
              <a:rPr lang="en-US" b="1" dirty="0" smtClean="0"/>
              <a:t>lower  limit</a:t>
            </a:r>
          </a:p>
          <a:p>
            <a:pPr algn="just"/>
            <a:r>
              <a:rPr lang="en-US" b="1" dirty="0" smtClean="0"/>
              <a:t>C.F  = Cumulative frequency above median group</a:t>
            </a:r>
          </a:p>
          <a:p>
            <a:pPr algn="just"/>
            <a:r>
              <a:rPr lang="en-US" b="1" dirty="0" smtClean="0"/>
              <a:t>  f     =   frequency with in group </a:t>
            </a:r>
          </a:p>
          <a:p>
            <a:pPr algn="just"/>
            <a:r>
              <a:rPr lang="en-US" b="1" dirty="0" smtClean="0"/>
              <a:t>  i      =  Class interval</a:t>
            </a:r>
          </a:p>
          <a:p>
            <a:pPr algn="just"/>
            <a:endParaRPr lang="en-US" b="1" dirty="0"/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990600" y="533398"/>
          <a:ext cx="7467600" cy="5541023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1866900"/>
                <a:gridCol w="1866900"/>
                <a:gridCol w="1866900"/>
                <a:gridCol w="1866900"/>
              </a:tblGrid>
              <a:tr h="457202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      Sr. no.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     Marks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      Sr. no.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    Marks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64869">
                <a:tc>
                  <a:txBody>
                    <a:bodyPr/>
                    <a:lstStyle/>
                    <a:p>
                      <a:pPr algn="just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    1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15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    11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22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64869">
                <a:tc>
                  <a:txBody>
                    <a:bodyPr/>
                    <a:lstStyle/>
                    <a:p>
                      <a:pPr algn="just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    2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     12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23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64869">
                <a:tc>
                  <a:txBody>
                    <a:bodyPr/>
                    <a:lstStyle/>
                    <a:p>
                      <a:pPr algn="just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    3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     13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24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64869">
                <a:tc>
                  <a:txBody>
                    <a:bodyPr/>
                    <a:lstStyle/>
                    <a:p>
                      <a:pPr algn="just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    4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17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     14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25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64869">
                <a:tc>
                  <a:txBody>
                    <a:bodyPr/>
                    <a:lstStyle/>
                    <a:p>
                      <a:pPr algn="just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    5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17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     15 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25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64869">
                <a:tc>
                  <a:txBody>
                    <a:bodyPr/>
                    <a:lstStyle/>
                    <a:p>
                      <a:pPr algn="just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     6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      16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25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64869">
                <a:tc>
                  <a:txBody>
                    <a:bodyPr/>
                    <a:lstStyle/>
                    <a:p>
                      <a:pPr algn="just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     7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19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      17 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26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64869">
                <a:tc>
                  <a:txBody>
                    <a:bodyPr/>
                    <a:lstStyle/>
                    <a:p>
                      <a:pPr algn="just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     8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      18 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27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64869">
                <a:tc>
                  <a:txBody>
                    <a:bodyPr/>
                    <a:lstStyle/>
                    <a:p>
                      <a:pPr algn="just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     9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       19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29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990600" y="6019800"/>
          <a:ext cx="7543800" cy="370840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1848971"/>
                <a:gridCol w="1885583"/>
                <a:gridCol w="1923296"/>
                <a:gridCol w="18859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      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        20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>
    <p:whee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9200" y="1066800"/>
            <a:ext cx="6705600" cy="516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990600" y="609600"/>
            <a:ext cx="2584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 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85800" y="457200"/>
            <a:ext cx="1481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SOLUTION :</a:t>
            </a:r>
            <a:endParaRPr lang="en-US" b="1" dirty="0"/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Formula of Continuous series: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1" y="1295400"/>
            <a:ext cx="3936678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2400" y="2895600"/>
            <a:ext cx="4697050" cy="3373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whee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  Calculation of deciles in continuous           series:</a:t>
            </a:r>
            <a:endParaRPr lang="en-US" sz="3200" dirty="0">
              <a:solidFill>
                <a:srgbClr val="FF0000"/>
              </a:solidFill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685800" y="1752600"/>
          <a:ext cx="8001000" cy="4443509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2667000"/>
                <a:gridCol w="2667000"/>
                <a:gridCol w="2667000"/>
              </a:tblGrid>
              <a:tr h="608549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  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</a:rPr>
                        <a:t> Marks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     Frequency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   cumulative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r>
                        <a:rPr lang="en-US" b="1" baseline="0" dirty="0" smtClean="0">
                          <a:solidFill>
                            <a:schemeClr val="tx1"/>
                          </a:solidFill>
                        </a:rPr>
                        <a:t>    frequency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43347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 30-35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        14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    14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43347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  35-40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        16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     30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43347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  40- 45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       18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     48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43347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  45-50  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        23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     71 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43347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  50-55 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        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      89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43347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   55-60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        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      97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43347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    60-65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       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      100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>
    <p:whee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/>
          </a:bodyPr>
          <a:lstStyle/>
          <a:p>
            <a:r>
              <a:rPr lang="en-US" sz="2400" dirty="0" smtClean="0"/>
              <a:t>SOLUTION :</a:t>
            </a:r>
            <a:endParaRPr lang="en-US" sz="24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066800"/>
            <a:ext cx="7162800" cy="5463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whee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thank-you-animated-gif-for-powerpoint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78974" y="1447800"/>
            <a:ext cx="6393426" cy="37338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121</TotalTime>
  <Words>181</Words>
  <Application>Microsoft Office PowerPoint</Application>
  <PresentationFormat>On-screen Show (4:3)</PresentationFormat>
  <Paragraphs>82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Calibri</vt:lpstr>
      <vt:lpstr>Lucida Sans Unicode</vt:lpstr>
      <vt:lpstr>Verdana</vt:lpstr>
      <vt:lpstr>Wingdings 2</vt:lpstr>
      <vt:lpstr>Wingdings 3</vt:lpstr>
      <vt:lpstr>Concourse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Formula of Continuous series:</vt:lpstr>
      <vt:lpstr>  Calculation of deciles in continuous           series:</vt:lpstr>
      <vt:lpstr>SOLUTION :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aayush goel</cp:lastModifiedBy>
  <cp:revision>27</cp:revision>
  <dcterms:created xsi:type="dcterms:W3CDTF">2019-03-17T17:16:18Z</dcterms:created>
  <dcterms:modified xsi:type="dcterms:W3CDTF">2020-06-18T09:18:23Z</dcterms:modified>
</cp:coreProperties>
</file>