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35"/>
  </p:notesMasterIdLst>
  <p:sldIdLst>
    <p:sldId id="295" r:id="rId2"/>
    <p:sldId id="296" r:id="rId3"/>
    <p:sldId id="297" r:id="rId4"/>
    <p:sldId id="298" r:id="rId5"/>
    <p:sldId id="299" r:id="rId6"/>
    <p:sldId id="300"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18" r:id="rId25"/>
    <p:sldId id="319" r:id="rId26"/>
    <p:sldId id="320" r:id="rId27"/>
    <p:sldId id="321" r:id="rId28"/>
    <p:sldId id="322" r:id="rId29"/>
    <p:sldId id="323" r:id="rId30"/>
    <p:sldId id="324" r:id="rId31"/>
    <p:sldId id="325" r:id="rId32"/>
    <p:sldId id="326" r:id="rId33"/>
    <p:sldId id="32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09D817-A6FE-497D-B97C-F8FD36E3EE4B}" type="doc">
      <dgm:prSet loTypeId="urn:microsoft.com/office/officeart/2005/8/layout/list1" loCatId="list" qsTypeId="urn:microsoft.com/office/officeart/2005/8/quickstyle/simple1" qsCatId="simple" csTypeId="urn:microsoft.com/office/officeart/2005/8/colors/accent1_2" csCatId="accent1" phldr="0"/>
      <dgm:spPr/>
      <dgm:t>
        <a:bodyPr/>
        <a:lstStyle/>
        <a:p>
          <a:endParaRPr lang="en-IN"/>
        </a:p>
      </dgm:t>
    </dgm:pt>
    <dgm:pt modelId="{9735AA57-AAC3-4D09-969C-66A3971CF742}" type="pres">
      <dgm:prSet presAssocID="{C509D817-A6FE-497D-B97C-F8FD36E3EE4B}" presName="linear" presStyleCnt="0">
        <dgm:presLayoutVars>
          <dgm:dir/>
          <dgm:animLvl val="lvl"/>
          <dgm:resizeHandles val="exact"/>
        </dgm:presLayoutVars>
      </dgm:prSet>
      <dgm:spPr/>
      <dgm:t>
        <a:bodyPr/>
        <a:lstStyle/>
        <a:p>
          <a:endParaRPr lang="en-IN"/>
        </a:p>
      </dgm:t>
    </dgm:pt>
  </dgm:ptLst>
  <dgm:cxnLst>
    <dgm:cxn modelId="{121348C6-19EC-440D-820E-73B11F964FA2}" type="presOf" srcId="{C509D817-A6FE-497D-B97C-F8FD36E3EE4B}" destId="{9735AA57-AAC3-4D09-969C-66A3971CF742}" srcOrd="0" destOrd="0" presId="urn:microsoft.com/office/officeart/2005/8/layout/list1"/>
  </dgm:cxnLst>
  <dgm:bg/>
  <dgm:whole/>
  <dgm:extLst>
    <a:ext uri="http://schemas.microsoft.com/office/drawing/2008/diagram">
      <dsp:dataModelExt xmlns=""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32BFAF-B7DB-4809-8D20-1489F35AA2A5}" type="doc">
      <dgm:prSet loTypeId="urn:microsoft.com/office/officeart/2005/8/layout/vList6" loCatId="list" qsTypeId="urn:microsoft.com/office/officeart/2005/8/quickstyle/simple1" qsCatId="simple" csTypeId="urn:microsoft.com/office/officeart/2005/8/colors/accent1_5" csCatId="accent1" phldr="1"/>
      <dgm:spPr/>
      <dgm:t>
        <a:bodyPr/>
        <a:lstStyle/>
        <a:p>
          <a:endParaRPr lang="en-IN"/>
        </a:p>
      </dgm:t>
    </dgm:pt>
    <dgm:pt modelId="{D9E8F04B-D6DF-4F6D-920F-8EF7A273DBC9}">
      <dgm:prSet phldrT="[Text]"/>
      <dgm:spPr>
        <a:solidFill>
          <a:schemeClr val="accent2">
            <a:lumMod val="40000"/>
            <a:lumOff val="60000"/>
            <a:alpha val="90000"/>
          </a:schemeClr>
        </a:solidFill>
      </dgm:spPr>
      <dgm:t>
        <a:bodyPr/>
        <a:lstStyle/>
        <a:p>
          <a:r>
            <a:rPr lang="en-IN" b="1" dirty="0" smtClean="0">
              <a:solidFill>
                <a:srgbClr val="002060"/>
              </a:solidFill>
            </a:rPr>
            <a:t>“Robinson”</a:t>
          </a:r>
          <a:endParaRPr lang="en-IN" b="1" dirty="0">
            <a:solidFill>
              <a:srgbClr val="002060"/>
            </a:solidFill>
          </a:endParaRPr>
        </a:p>
      </dgm:t>
    </dgm:pt>
    <dgm:pt modelId="{770346D0-D359-4A20-8246-A61778E696AF}" type="parTrans" cxnId="{C8407AF5-F3A8-4673-90FD-F7857E666F5E}">
      <dgm:prSet/>
      <dgm:spPr/>
      <dgm:t>
        <a:bodyPr/>
        <a:lstStyle/>
        <a:p>
          <a:endParaRPr lang="en-IN"/>
        </a:p>
      </dgm:t>
    </dgm:pt>
    <dgm:pt modelId="{D9EB6C79-EFA7-423A-8F4D-C3492D831282}" type="sibTrans" cxnId="{C8407AF5-F3A8-4673-90FD-F7857E666F5E}">
      <dgm:prSet/>
      <dgm:spPr/>
      <dgm:t>
        <a:bodyPr/>
        <a:lstStyle/>
        <a:p>
          <a:endParaRPr lang="en-IN"/>
        </a:p>
      </dgm:t>
    </dgm:pt>
    <dgm:pt modelId="{37661B4A-07A7-494D-9DB7-FBD4673002DC}">
      <dgm:prSet phldrT="[Text]" custT="1"/>
      <dgm:spPr/>
      <dgm:t>
        <a:bodyPr/>
        <a:lstStyle/>
        <a:p>
          <a:r>
            <a:rPr lang="en-IN" sz="1600" b="1" smtClean="0"/>
            <a:t>Understanding individual differences</a:t>
          </a:r>
          <a:endParaRPr lang="en-IN" sz="1600" b="1" dirty="0"/>
        </a:p>
      </dgm:t>
    </dgm:pt>
    <dgm:pt modelId="{7E3C7A16-7A21-42EE-B463-9EAA2888E432}" type="parTrans" cxnId="{62840CD4-BF58-4AFD-918E-2B965095CB26}">
      <dgm:prSet/>
      <dgm:spPr/>
      <dgm:t>
        <a:bodyPr/>
        <a:lstStyle/>
        <a:p>
          <a:endParaRPr lang="en-IN"/>
        </a:p>
      </dgm:t>
    </dgm:pt>
    <dgm:pt modelId="{805FB227-9CEF-4547-B6E3-32288A747A69}" type="sibTrans" cxnId="{62840CD4-BF58-4AFD-918E-2B965095CB26}">
      <dgm:prSet/>
      <dgm:spPr/>
      <dgm:t>
        <a:bodyPr/>
        <a:lstStyle/>
        <a:p>
          <a:endParaRPr lang="en-IN"/>
        </a:p>
      </dgm:t>
    </dgm:pt>
    <dgm:pt modelId="{D4E87BA2-03AD-4FC8-93EC-82DAB81E39B1}">
      <dgm:prSet phldrT="[Text]" custT="1"/>
      <dgm:spPr>
        <a:solidFill>
          <a:schemeClr val="accent2">
            <a:lumMod val="40000"/>
            <a:lumOff val="60000"/>
            <a:alpha val="50000"/>
          </a:schemeClr>
        </a:solidFill>
      </dgm:spPr>
      <dgm:t>
        <a:bodyPr/>
        <a:lstStyle/>
        <a:p>
          <a:r>
            <a:rPr lang="en-IN" sz="2600" b="1" dirty="0" smtClean="0">
              <a:solidFill>
                <a:srgbClr val="002060"/>
              </a:solidFill>
            </a:rPr>
            <a:t>“Tomlinson”</a:t>
          </a:r>
          <a:endParaRPr lang="en-IN" sz="2600" b="1" dirty="0">
            <a:solidFill>
              <a:srgbClr val="002060"/>
            </a:solidFill>
          </a:endParaRPr>
        </a:p>
      </dgm:t>
    </dgm:pt>
    <dgm:pt modelId="{935859D1-74E2-485C-9FA4-1EB44387F60A}" type="parTrans" cxnId="{35A8392C-7C3D-45AD-BC21-76CE636740BB}">
      <dgm:prSet/>
      <dgm:spPr/>
      <dgm:t>
        <a:bodyPr/>
        <a:lstStyle/>
        <a:p>
          <a:endParaRPr lang="en-IN"/>
        </a:p>
      </dgm:t>
    </dgm:pt>
    <dgm:pt modelId="{F883F9FA-2C7A-4AB9-9133-CA77F7BA49C1}" type="sibTrans" cxnId="{35A8392C-7C3D-45AD-BC21-76CE636740BB}">
      <dgm:prSet/>
      <dgm:spPr/>
      <dgm:t>
        <a:bodyPr/>
        <a:lstStyle/>
        <a:p>
          <a:endParaRPr lang="en-IN"/>
        </a:p>
      </dgm:t>
    </dgm:pt>
    <dgm:pt modelId="{CAE900B6-D082-4784-88BA-EB45606D974B}">
      <dgm:prSet phldrT="[Text]" custT="1"/>
      <dgm:spPr/>
      <dgm:t>
        <a:bodyPr/>
        <a:lstStyle/>
        <a:p>
          <a:r>
            <a:rPr lang="en-IN" sz="1400" b="1" dirty="0" smtClean="0"/>
            <a:t>Ensuring  what a student learns, how she/ he learns and how the student demonstrates what he/she learned is a match for student’s  readiness level, interests, and preferred mode of learning.</a:t>
          </a:r>
          <a:endParaRPr lang="en-IN" sz="1400" b="1" dirty="0"/>
        </a:p>
      </dgm:t>
    </dgm:pt>
    <dgm:pt modelId="{F58E2DB7-94AC-44E8-9BD4-A01389A97312}" type="parTrans" cxnId="{86997067-0A4A-4BB7-90CF-4BD05E3F0240}">
      <dgm:prSet/>
      <dgm:spPr/>
      <dgm:t>
        <a:bodyPr/>
        <a:lstStyle/>
        <a:p>
          <a:endParaRPr lang="en-IN"/>
        </a:p>
      </dgm:t>
    </dgm:pt>
    <dgm:pt modelId="{F0D0ED1A-583A-4EA2-8C04-0363FDEFA997}" type="sibTrans" cxnId="{86997067-0A4A-4BB7-90CF-4BD05E3F0240}">
      <dgm:prSet/>
      <dgm:spPr/>
      <dgm:t>
        <a:bodyPr/>
        <a:lstStyle/>
        <a:p>
          <a:endParaRPr lang="en-IN"/>
        </a:p>
      </dgm:t>
    </dgm:pt>
    <dgm:pt modelId="{8271ED1C-0040-4687-8C31-FF055E228ADD}">
      <dgm:prSet custT="1"/>
      <dgm:spPr/>
      <dgm:t>
        <a:bodyPr/>
        <a:lstStyle/>
        <a:p>
          <a:r>
            <a:rPr lang="en-IN" sz="1600" b="1" smtClean="0"/>
            <a:t>Devising institutional strategies</a:t>
          </a:r>
          <a:endParaRPr lang="en-IN" sz="1600" b="1" dirty="0" smtClean="0"/>
        </a:p>
      </dgm:t>
    </dgm:pt>
    <dgm:pt modelId="{F3F9D805-4AAF-4823-ACDD-2083D52F76A2}" type="parTrans" cxnId="{5B090CC6-F6E0-4D8F-8A31-C0E7BD13C2F0}">
      <dgm:prSet/>
      <dgm:spPr/>
      <dgm:t>
        <a:bodyPr/>
        <a:lstStyle/>
        <a:p>
          <a:endParaRPr lang="en-IN"/>
        </a:p>
      </dgm:t>
    </dgm:pt>
    <dgm:pt modelId="{BFE07DC6-D484-4532-89F9-F705F1C4A1DD}" type="sibTrans" cxnId="{5B090CC6-F6E0-4D8F-8A31-C0E7BD13C2F0}">
      <dgm:prSet/>
      <dgm:spPr/>
      <dgm:t>
        <a:bodyPr/>
        <a:lstStyle/>
        <a:p>
          <a:endParaRPr lang="en-IN"/>
        </a:p>
      </dgm:t>
    </dgm:pt>
    <dgm:pt modelId="{269AE559-FEC9-4D78-A603-AD091E880759}">
      <dgm:prSet custT="1"/>
      <dgm:spPr/>
      <dgm:t>
        <a:bodyPr/>
        <a:lstStyle/>
        <a:p>
          <a:r>
            <a:rPr lang="en-IN" sz="1600" b="1" dirty="0" smtClean="0"/>
            <a:t>Systemically implementation</a:t>
          </a:r>
        </a:p>
      </dgm:t>
    </dgm:pt>
    <dgm:pt modelId="{38B9EA55-24F4-4E0B-BE81-6281B0799319}" type="parTrans" cxnId="{2F106A60-3BCE-4A5A-ACCA-CC3D1ECAF9A9}">
      <dgm:prSet/>
      <dgm:spPr/>
      <dgm:t>
        <a:bodyPr/>
        <a:lstStyle/>
        <a:p>
          <a:endParaRPr lang="en-IN"/>
        </a:p>
      </dgm:t>
    </dgm:pt>
    <dgm:pt modelId="{67F49D81-4869-417B-9BC3-83456FF67C85}" type="sibTrans" cxnId="{2F106A60-3BCE-4A5A-ACCA-CC3D1ECAF9A9}">
      <dgm:prSet/>
      <dgm:spPr/>
      <dgm:t>
        <a:bodyPr/>
        <a:lstStyle/>
        <a:p>
          <a:endParaRPr lang="en-IN"/>
        </a:p>
      </dgm:t>
    </dgm:pt>
    <dgm:pt modelId="{D9012FC3-1E4E-40F3-9283-75BF8CFB2E07}" type="pres">
      <dgm:prSet presAssocID="{9332BFAF-B7DB-4809-8D20-1489F35AA2A5}" presName="Name0" presStyleCnt="0">
        <dgm:presLayoutVars>
          <dgm:dir/>
          <dgm:animLvl val="lvl"/>
          <dgm:resizeHandles/>
        </dgm:presLayoutVars>
      </dgm:prSet>
      <dgm:spPr/>
      <dgm:t>
        <a:bodyPr/>
        <a:lstStyle/>
        <a:p>
          <a:endParaRPr lang="en-IN"/>
        </a:p>
      </dgm:t>
    </dgm:pt>
    <dgm:pt modelId="{166DE53C-CC1B-4C04-91EA-25D74A3DA57E}" type="pres">
      <dgm:prSet presAssocID="{D9E8F04B-D6DF-4F6D-920F-8EF7A273DBC9}" presName="linNode" presStyleCnt="0"/>
      <dgm:spPr/>
    </dgm:pt>
    <dgm:pt modelId="{DC67E9F2-F15B-4155-B7CF-31C86A7A0DC8}" type="pres">
      <dgm:prSet presAssocID="{D9E8F04B-D6DF-4F6D-920F-8EF7A273DBC9}" presName="parentShp" presStyleLbl="node1" presStyleIdx="0" presStyleCnt="2">
        <dgm:presLayoutVars>
          <dgm:bulletEnabled val="1"/>
        </dgm:presLayoutVars>
      </dgm:prSet>
      <dgm:spPr/>
      <dgm:t>
        <a:bodyPr/>
        <a:lstStyle/>
        <a:p>
          <a:endParaRPr lang="en-IN"/>
        </a:p>
      </dgm:t>
    </dgm:pt>
    <dgm:pt modelId="{80D2C536-1ED0-4877-9DE4-FE20D3CAC7E9}" type="pres">
      <dgm:prSet presAssocID="{D9E8F04B-D6DF-4F6D-920F-8EF7A273DBC9}" presName="childShp" presStyleLbl="bgAccFollowNode1" presStyleIdx="0" presStyleCnt="2" custScaleX="109485" custScaleY="112582">
        <dgm:presLayoutVars>
          <dgm:bulletEnabled val="1"/>
        </dgm:presLayoutVars>
      </dgm:prSet>
      <dgm:spPr/>
      <dgm:t>
        <a:bodyPr/>
        <a:lstStyle/>
        <a:p>
          <a:endParaRPr lang="en-IN"/>
        </a:p>
      </dgm:t>
    </dgm:pt>
    <dgm:pt modelId="{D893DCA1-513A-4930-B956-4D55155C9E72}" type="pres">
      <dgm:prSet presAssocID="{D9EB6C79-EFA7-423A-8F4D-C3492D831282}" presName="spacing" presStyleCnt="0"/>
      <dgm:spPr/>
    </dgm:pt>
    <dgm:pt modelId="{992000E2-FC87-4A29-A977-757C5E5EDED9}" type="pres">
      <dgm:prSet presAssocID="{D4E87BA2-03AD-4FC8-93EC-82DAB81E39B1}" presName="linNode" presStyleCnt="0"/>
      <dgm:spPr/>
    </dgm:pt>
    <dgm:pt modelId="{3DBB30D9-8227-4816-B7FF-2A93BD27FF2D}" type="pres">
      <dgm:prSet presAssocID="{D4E87BA2-03AD-4FC8-93EC-82DAB81E39B1}" presName="parentShp" presStyleLbl="node1" presStyleIdx="1" presStyleCnt="2">
        <dgm:presLayoutVars>
          <dgm:bulletEnabled val="1"/>
        </dgm:presLayoutVars>
      </dgm:prSet>
      <dgm:spPr/>
      <dgm:t>
        <a:bodyPr/>
        <a:lstStyle/>
        <a:p>
          <a:endParaRPr lang="en-IN"/>
        </a:p>
      </dgm:t>
    </dgm:pt>
    <dgm:pt modelId="{8C4D20CE-411E-49CC-80ED-9938E8887088}" type="pres">
      <dgm:prSet presAssocID="{D4E87BA2-03AD-4FC8-93EC-82DAB81E39B1}" presName="childShp" presStyleLbl="bgAccFollowNode1" presStyleIdx="1" presStyleCnt="2" custScaleX="105166" custScaleY="111523">
        <dgm:presLayoutVars>
          <dgm:bulletEnabled val="1"/>
        </dgm:presLayoutVars>
      </dgm:prSet>
      <dgm:spPr/>
      <dgm:t>
        <a:bodyPr/>
        <a:lstStyle/>
        <a:p>
          <a:endParaRPr lang="en-IN"/>
        </a:p>
      </dgm:t>
    </dgm:pt>
  </dgm:ptLst>
  <dgm:cxnLst>
    <dgm:cxn modelId="{9C0EA87F-6F74-421F-9CC9-F6753FA71A53}" type="presOf" srcId="{37661B4A-07A7-494D-9DB7-FBD4673002DC}" destId="{80D2C536-1ED0-4877-9DE4-FE20D3CAC7E9}" srcOrd="0" destOrd="0" presId="urn:microsoft.com/office/officeart/2005/8/layout/vList6"/>
    <dgm:cxn modelId="{51DB47EB-B9EC-46DA-A065-2DCA159EA8B9}" type="presOf" srcId="{269AE559-FEC9-4D78-A603-AD091E880759}" destId="{80D2C536-1ED0-4877-9DE4-FE20D3CAC7E9}" srcOrd="0" destOrd="2" presId="urn:microsoft.com/office/officeart/2005/8/layout/vList6"/>
    <dgm:cxn modelId="{86997067-0A4A-4BB7-90CF-4BD05E3F0240}" srcId="{D4E87BA2-03AD-4FC8-93EC-82DAB81E39B1}" destId="{CAE900B6-D082-4784-88BA-EB45606D974B}" srcOrd="0" destOrd="0" parTransId="{F58E2DB7-94AC-44E8-9BD4-A01389A97312}" sibTransId="{F0D0ED1A-583A-4EA2-8C04-0363FDEFA997}"/>
    <dgm:cxn modelId="{35A8392C-7C3D-45AD-BC21-76CE636740BB}" srcId="{9332BFAF-B7DB-4809-8D20-1489F35AA2A5}" destId="{D4E87BA2-03AD-4FC8-93EC-82DAB81E39B1}" srcOrd="1" destOrd="0" parTransId="{935859D1-74E2-485C-9FA4-1EB44387F60A}" sibTransId="{F883F9FA-2C7A-4AB9-9133-CA77F7BA49C1}"/>
    <dgm:cxn modelId="{555AB7AD-F1D0-49CB-AA4C-DFB4C0B4F430}" type="presOf" srcId="{8271ED1C-0040-4687-8C31-FF055E228ADD}" destId="{80D2C536-1ED0-4877-9DE4-FE20D3CAC7E9}" srcOrd="0" destOrd="1" presId="urn:microsoft.com/office/officeart/2005/8/layout/vList6"/>
    <dgm:cxn modelId="{C8407AF5-F3A8-4673-90FD-F7857E666F5E}" srcId="{9332BFAF-B7DB-4809-8D20-1489F35AA2A5}" destId="{D9E8F04B-D6DF-4F6D-920F-8EF7A273DBC9}" srcOrd="0" destOrd="0" parTransId="{770346D0-D359-4A20-8246-A61778E696AF}" sibTransId="{D9EB6C79-EFA7-423A-8F4D-C3492D831282}"/>
    <dgm:cxn modelId="{2F106A60-3BCE-4A5A-ACCA-CC3D1ECAF9A9}" srcId="{D9E8F04B-D6DF-4F6D-920F-8EF7A273DBC9}" destId="{269AE559-FEC9-4D78-A603-AD091E880759}" srcOrd="2" destOrd="0" parTransId="{38B9EA55-24F4-4E0B-BE81-6281B0799319}" sibTransId="{67F49D81-4869-417B-9BC3-83456FF67C85}"/>
    <dgm:cxn modelId="{5711F53E-8203-415B-A31A-7DA1ECDA75E3}" type="presOf" srcId="{9332BFAF-B7DB-4809-8D20-1489F35AA2A5}" destId="{D9012FC3-1E4E-40F3-9283-75BF8CFB2E07}" srcOrd="0" destOrd="0" presId="urn:microsoft.com/office/officeart/2005/8/layout/vList6"/>
    <dgm:cxn modelId="{4CFF48FE-E4A5-4F1B-A86B-3F79BD589E6E}" type="presOf" srcId="{D9E8F04B-D6DF-4F6D-920F-8EF7A273DBC9}" destId="{DC67E9F2-F15B-4155-B7CF-31C86A7A0DC8}" srcOrd="0" destOrd="0" presId="urn:microsoft.com/office/officeart/2005/8/layout/vList6"/>
    <dgm:cxn modelId="{62840CD4-BF58-4AFD-918E-2B965095CB26}" srcId="{D9E8F04B-D6DF-4F6D-920F-8EF7A273DBC9}" destId="{37661B4A-07A7-494D-9DB7-FBD4673002DC}" srcOrd="0" destOrd="0" parTransId="{7E3C7A16-7A21-42EE-B463-9EAA2888E432}" sibTransId="{805FB227-9CEF-4547-B6E3-32288A747A69}"/>
    <dgm:cxn modelId="{5B090CC6-F6E0-4D8F-8A31-C0E7BD13C2F0}" srcId="{D9E8F04B-D6DF-4F6D-920F-8EF7A273DBC9}" destId="{8271ED1C-0040-4687-8C31-FF055E228ADD}" srcOrd="1" destOrd="0" parTransId="{F3F9D805-4AAF-4823-ACDD-2083D52F76A2}" sibTransId="{BFE07DC6-D484-4532-89F9-F705F1C4A1DD}"/>
    <dgm:cxn modelId="{F7F7C3F7-62D3-48FE-9D7D-F55C03C84867}" type="presOf" srcId="{CAE900B6-D082-4784-88BA-EB45606D974B}" destId="{8C4D20CE-411E-49CC-80ED-9938E8887088}" srcOrd="0" destOrd="0" presId="urn:microsoft.com/office/officeart/2005/8/layout/vList6"/>
    <dgm:cxn modelId="{9CCC8FA9-7859-4B93-AE8B-5D9B1F811362}" type="presOf" srcId="{D4E87BA2-03AD-4FC8-93EC-82DAB81E39B1}" destId="{3DBB30D9-8227-4816-B7FF-2A93BD27FF2D}" srcOrd="0" destOrd="0" presId="urn:microsoft.com/office/officeart/2005/8/layout/vList6"/>
    <dgm:cxn modelId="{D6AC5B38-F385-42C4-8119-DBCF61F82D79}" type="presParOf" srcId="{D9012FC3-1E4E-40F3-9283-75BF8CFB2E07}" destId="{166DE53C-CC1B-4C04-91EA-25D74A3DA57E}" srcOrd="0" destOrd="0" presId="urn:microsoft.com/office/officeart/2005/8/layout/vList6"/>
    <dgm:cxn modelId="{BF7F614D-44AB-4744-B63C-FDF636F02BBA}" type="presParOf" srcId="{166DE53C-CC1B-4C04-91EA-25D74A3DA57E}" destId="{DC67E9F2-F15B-4155-B7CF-31C86A7A0DC8}" srcOrd="0" destOrd="0" presId="urn:microsoft.com/office/officeart/2005/8/layout/vList6"/>
    <dgm:cxn modelId="{7583BBD1-5DC9-4523-AFC3-E005B1A83ED7}" type="presParOf" srcId="{166DE53C-CC1B-4C04-91EA-25D74A3DA57E}" destId="{80D2C536-1ED0-4877-9DE4-FE20D3CAC7E9}" srcOrd="1" destOrd="0" presId="urn:microsoft.com/office/officeart/2005/8/layout/vList6"/>
    <dgm:cxn modelId="{4A8BD5BE-0841-4B0C-AB40-C4C6ADC5AC4A}" type="presParOf" srcId="{D9012FC3-1E4E-40F3-9283-75BF8CFB2E07}" destId="{D893DCA1-513A-4930-B956-4D55155C9E72}" srcOrd="1" destOrd="0" presId="urn:microsoft.com/office/officeart/2005/8/layout/vList6"/>
    <dgm:cxn modelId="{12AF2392-2B0D-4AA9-860C-AFBFC42818F9}" type="presParOf" srcId="{D9012FC3-1E4E-40F3-9283-75BF8CFB2E07}" destId="{992000E2-FC87-4A29-A977-757C5E5EDED9}" srcOrd="2" destOrd="0" presId="urn:microsoft.com/office/officeart/2005/8/layout/vList6"/>
    <dgm:cxn modelId="{01F0D54A-A2D5-4346-8D3C-35C4F7F5DF95}" type="presParOf" srcId="{992000E2-FC87-4A29-A977-757C5E5EDED9}" destId="{3DBB30D9-8227-4816-B7FF-2A93BD27FF2D}" srcOrd="0" destOrd="0" presId="urn:microsoft.com/office/officeart/2005/8/layout/vList6"/>
    <dgm:cxn modelId="{C675ABFC-87D1-4305-906E-CFDCACE2598D}" type="presParOf" srcId="{992000E2-FC87-4A29-A977-757C5E5EDED9}" destId="{8C4D20CE-411E-49CC-80ED-9938E8887088}" srcOrd="1" destOrd="0" presId="urn:microsoft.com/office/officeart/2005/8/layout/vList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76D6A3-2778-475A-A362-2CD8BC4651AA}" type="doc">
      <dgm:prSet loTypeId="urn:microsoft.com/office/officeart/2005/8/layout/venn2" loCatId="relationship" qsTypeId="urn:microsoft.com/office/officeart/2005/8/quickstyle/simple1" qsCatId="simple" csTypeId="urn:microsoft.com/office/officeart/2005/8/colors/colorful4" csCatId="colorful" phldr="1"/>
      <dgm:spPr/>
      <dgm:t>
        <a:bodyPr/>
        <a:lstStyle/>
        <a:p>
          <a:endParaRPr lang="en-IN"/>
        </a:p>
      </dgm:t>
    </dgm:pt>
    <dgm:pt modelId="{0C4A1663-E119-4EAC-9AD6-F405AD23116D}">
      <dgm:prSet phldrT="[Text]" custT="1"/>
      <dgm:spPr>
        <a:solidFill>
          <a:srgbClr val="92D050"/>
        </a:solidFill>
      </dgm:spPr>
      <dgm:t>
        <a:bodyPr/>
        <a:lstStyle/>
        <a:p>
          <a:endParaRPr lang="en-IN" sz="1200" dirty="0" smtClean="0">
            <a:solidFill>
              <a:schemeClr val="tx1"/>
            </a:solidFill>
          </a:endParaRPr>
        </a:p>
        <a:p>
          <a:endParaRPr lang="en-IN" sz="1600" dirty="0" smtClean="0">
            <a:solidFill>
              <a:schemeClr val="tx1"/>
            </a:solidFill>
          </a:endParaRPr>
        </a:p>
        <a:p>
          <a:r>
            <a:rPr lang="en-IN" sz="1600" b="1" dirty="0" smtClean="0">
              <a:solidFill>
                <a:schemeClr val="bg1"/>
              </a:solidFill>
            </a:rPr>
            <a:t>2. Teachers offer different approaches to</a:t>
          </a:r>
        </a:p>
        <a:p>
          <a:r>
            <a:rPr lang="en-IN" sz="1600" b="1" dirty="0" smtClean="0">
              <a:solidFill>
                <a:schemeClr val="bg1"/>
              </a:solidFill>
            </a:rPr>
            <a:t>What students learn,</a:t>
          </a:r>
        </a:p>
        <a:p>
          <a:r>
            <a:rPr lang="en-IN" sz="1600" b="1" dirty="0" smtClean="0">
              <a:solidFill>
                <a:schemeClr val="bg1"/>
              </a:solidFill>
            </a:rPr>
            <a:t>How they learn( process), and</a:t>
          </a:r>
        </a:p>
        <a:p>
          <a:r>
            <a:rPr lang="en-IN" sz="1600" b="1" dirty="0" smtClean="0">
              <a:solidFill>
                <a:schemeClr val="bg1"/>
              </a:solidFill>
            </a:rPr>
            <a:t>How students demonstrate ( product).</a:t>
          </a:r>
          <a:endParaRPr lang="en-IN" sz="1600" b="1" dirty="0">
            <a:solidFill>
              <a:schemeClr val="bg1"/>
            </a:solidFill>
          </a:endParaRPr>
        </a:p>
      </dgm:t>
    </dgm:pt>
    <dgm:pt modelId="{E4DFDFDD-BB70-4DA2-91CA-DB0206C7B6EF}" type="parTrans" cxnId="{D28BB74F-F691-452C-8517-9323B5E31852}">
      <dgm:prSet/>
      <dgm:spPr/>
      <dgm:t>
        <a:bodyPr/>
        <a:lstStyle/>
        <a:p>
          <a:endParaRPr lang="en-IN"/>
        </a:p>
      </dgm:t>
    </dgm:pt>
    <dgm:pt modelId="{3BBA50CD-0723-41AF-ADAE-F9D4E94EAB86}" type="sibTrans" cxnId="{D28BB74F-F691-452C-8517-9323B5E31852}">
      <dgm:prSet/>
      <dgm:spPr/>
      <dgm:t>
        <a:bodyPr/>
        <a:lstStyle/>
        <a:p>
          <a:endParaRPr lang="en-IN"/>
        </a:p>
      </dgm:t>
    </dgm:pt>
    <dgm:pt modelId="{73ACA90B-C167-4416-AE15-3E4C2DEF105D}">
      <dgm:prSet phldrT="[Text]" custT="1"/>
      <dgm:spPr/>
      <dgm:t>
        <a:bodyPr/>
        <a:lstStyle/>
        <a:p>
          <a:r>
            <a:rPr lang="en-IN" sz="2400" b="1" dirty="0" smtClean="0">
              <a:solidFill>
                <a:schemeClr val="bg1"/>
              </a:solidFill>
            </a:rPr>
            <a:t>1. Programme  of activities that offers a variety of entry points for students.</a:t>
          </a:r>
          <a:endParaRPr lang="en-IN" sz="2400" b="1" dirty="0">
            <a:solidFill>
              <a:schemeClr val="bg1"/>
            </a:solidFill>
          </a:endParaRPr>
        </a:p>
      </dgm:t>
    </dgm:pt>
    <dgm:pt modelId="{DDBD1461-3703-4DF1-BA9B-D174E068663A}" type="parTrans" cxnId="{FABCAA58-34F4-4768-BB71-FA6F01542672}">
      <dgm:prSet/>
      <dgm:spPr/>
      <dgm:t>
        <a:bodyPr/>
        <a:lstStyle/>
        <a:p>
          <a:endParaRPr lang="en-IN"/>
        </a:p>
      </dgm:t>
    </dgm:pt>
    <dgm:pt modelId="{C43D7A6B-05EE-486F-82B7-0F980F01F653}" type="sibTrans" cxnId="{FABCAA58-34F4-4768-BB71-FA6F01542672}">
      <dgm:prSet/>
      <dgm:spPr/>
      <dgm:t>
        <a:bodyPr/>
        <a:lstStyle/>
        <a:p>
          <a:endParaRPr lang="en-IN"/>
        </a:p>
      </dgm:t>
    </dgm:pt>
    <dgm:pt modelId="{38CC2206-08EC-46FC-B45B-75C9354F800A}" type="pres">
      <dgm:prSet presAssocID="{9B76D6A3-2778-475A-A362-2CD8BC4651AA}" presName="Name0" presStyleCnt="0">
        <dgm:presLayoutVars>
          <dgm:chMax val="7"/>
          <dgm:resizeHandles val="exact"/>
        </dgm:presLayoutVars>
      </dgm:prSet>
      <dgm:spPr/>
      <dgm:t>
        <a:bodyPr/>
        <a:lstStyle/>
        <a:p>
          <a:endParaRPr lang="en-IN"/>
        </a:p>
      </dgm:t>
    </dgm:pt>
    <dgm:pt modelId="{7BF83D01-053D-4C3E-B15B-8D962564D49F}" type="pres">
      <dgm:prSet presAssocID="{9B76D6A3-2778-475A-A362-2CD8BC4651AA}" presName="comp1" presStyleCnt="0"/>
      <dgm:spPr/>
    </dgm:pt>
    <dgm:pt modelId="{3CBFDA4F-C503-4085-BD41-047F08078AB7}" type="pres">
      <dgm:prSet presAssocID="{9B76D6A3-2778-475A-A362-2CD8BC4651AA}" presName="circle1" presStyleLbl="node1" presStyleIdx="0" presStyleCnt="2" custLinFactNeighborX="-928"/>
      <dgm:spPr/>
      <dgm:t>
        <a:bodyPr/>
        <a:lstStyle/>
        <a:p>
          <a:endParaRPr lang="en-IN"/>
        </a:p>
      </dgm:t>
    </dgm:pt>
    <dgm:pt modelId="{1EB91843-6553-4311-81D8-54D1CB585A8B}" type="pres">
      <dgm:prSet presAssocID="{9B76D6A3-2778-475A-A362-2CD8BC4651AA}" presName="c1text" presStyleLbl="node1" presStyleIdx="0" presStyleCnt="2">
        <dgm:presLayoutVars>
          <dgm:bulletEnabled val="1"/>
        </dgm:presLayoutVars>
      </dgm:prSet>
      <dgm:spPr/>
      <dgm:t>
        <a:bodyPr/>
        <a:lstStyle/>
        <a:p>
          <a:endParaRPr lang="en-IN"/>
        </a:p>
      </dgm:t>
    </dgm:pt>
    <dgm:pt modelId="{74E0D3D4-1161-4482-9CFC-7475240D669F}" type="pres">
      <dgm:prSet presAssocID="{9B76D6A3-2778-475A-A362-2CD8BC4651AA}" presName="comp2" presStyleCnt="0"/>
      <dgm:spPr/>
    </dgm:pt>
    <dgm:pt modelId="{BDEF56E6-1C8F-4AB0-A5A8-930F005F5107}" type="pres">
      <dgm:prSet presAssocID="{9B76D6A3-2778-475A-A362-2CD8BC4651AA}" presName="circle2" presStyleLbl="node1" presStyleIdx="1" presStyleCnt="2" custScaleY="82378" custLinFactNeighborX="158" custLinFactNeighborY="12825"/>
      <dgm:spPr/>
      <dgm:t>
        <a:bodyPr/>
        <a:lstStyle/>
        <a:p>
          <a:endParaRPr lang="en-IN"/>
        </a:p>
      </dgm:t>
    </dgm:pt>
    <dgm:pt modelId="{80018EA5-B47B-43F4-B7C9-6BCDD7F8569C}" type="pres">
      <dgm:prSet presAssocID="{9B76D6A3-2778-475A-A362-2CD8BC4651AA}" presName="c2text" presStyleLbl="node1" presStyleIdx="1" presStyleCnt="2">
        <dgm:presLayoutVars>
          <dgm:bulletEnabled val="1"/>
        </dgm:presLayoutVars>
      </dgm:prSet>
      <dgm:spPr/>
      <dgm:t>
        <a:bodyPr/>
        <a:lstStyle/>
        <a:p>
          <a:endParaRPr lang="en-IN"/>
        </a:p>
      </dgm:t>
    </dgm:pt>
  </dgm:ptLst>
  <dgm:cxnLst>
    <dgm:cxn modelId="{1818DD3C-1FDB-40C2-994A-2D1C2E3801A3}" type="presOf" srcId="{73ACA90B-C167-4416-AE15-3E4C2DEF105D}" destId="{BDEF56E6-1C8F-4AB0-A5A8-930F005F5107}" srcOrd="0" destOrd="0" presId="urn:microsoft.com/office/officeart/2005/8/layout/venn2"/>
    <dgm:cxn modelId="{970ED40E-0778-43CD-A636-694297EDEF75}" type="presOf" srcId="{9B76D6A3-2778-475A-A362-2CD8BC4651AA}" destId="{38CC2206-08EC-46FC-B45B-75C9354F800A}" srcOrd="0" destOrd="0" presId="urn:microsoft.com/office/officeart/2005/8/layout/venn2"/>
    <dgm:cxn modelId="{FABCAA58-34F4-4768-BB71-FA6F01542672}" srcId="{9B76D6A3-2778-475A-A362-2CD8BC4651AA}" destId="{73ACA90B-C167-4416-AE15-3E4C2DEF105D}" srcOrd="1" destOrd="0" parTransId="{DDBD1461-3703-4DF1-BA9B-D174E068663A}" sibTransId="{C43D7A6B-05EE-486F-82B7-0F980F01F653}"/>
    <dgm:cxn modelId="{1190131E-4282-4751-A21B-D29880BA64BD}" type="presOf" srcId="{73ACA90B-C167-4416-AE15-3E4C2DEF105D}" destId="{80018EA5-B47B-43F4-B7C9-6BCDD7F8569C}" srcOrd="1" destOrd="0" presId="urn:microsoft.com/office/officeart/2005/8/layout/venn2"/>
    <dgm:cxn modelId="{B7C5BC28-801C-4687-B01D-3B10C43F82D6}" type="presOf" srcId="{0C4A1663-E119-4EAC-9AD6-F405AD23116D}" destId="{1EB91843-6553-4311-81D8-54D1CB585A8B}" srcOrd="1" destOrd="0" presId="urn:microsoft.com/office/officeart/2005/8/layout/venn2"/>
    <dgm:cxn modelId="{D28BB74F-F691-452C-8517-9323B5E31852}" srcId="{9B76D6A3-2778-475A-A362-2CD8BC4651AA}" destId="{0C4A1663-E119-4EAC-9AD6-F405AD23116D}" srcOrd="0" destOrd="0" parTransId="{E4DFDFDD-BB70-4DA2-91CA-DB0206C7B6EF}" sibTransId="{3BBA50CD-0723-41AF-ADAE-F9D4E94EAB86}"/>
    <dgm:cxn modelId="{6D09F311-9159-4D92-A140-EB1870AC2C60}" type="presOf" srcId="{0C4A1663-E119-4EAC-9AD6-F405AD23116D}" destId="{3CBFDA4F-C503-4085-BD41-047F08078AB7}" srcOrd="0" destOrd="0" presId="urn:microsoft.com/office/officeart/2005/8/layout/venn2"/>
    <dgm:cxn modelId="{58D0A4A9-1D39-4523-8BAD-B57D39944A1A}" type="presParOf" srcId="{38CC2206-08EC-46FC-B45B-75C9354F800A}" destId="{7BF83D01-053D-4C3E-B15B-8D962564D49F}" srcOrd="0" destOrd="0" presId="urn:microsoft.com/office/officeart/2005/8/layout/venn2"/>
    <dgm:cxn modelId="{1110144C-35A7-4FC4-897F-385494307EB7}" type="presParOf" srcId="{7BF83D01-053D-4C3E-B15B-8D962564D49F}" destId="{3CBFDA4F-C503-4085-BD41-047F08078AB7}" srcOrd="0" destOrd="0" presId="urn:microsoft.com/office/officeart/2005/8/layout/venn2"/>
    <dgm:cxn modelId="{63EE373D-CA20-46E6-AA2B-2F740A49C21A}" type="presParOf" srcId="{7BF83D01-053D-4C3E-B15B-8D962564D49F}" destId="{1EB91843-6553-4311-81D8-54D1CB585A8B}" srcOrd="1" destOrd="0" presId="urn:microsoft.com/office/officeart/2005/8/layout/venn2"/>
    <dgm:cxn modelId="{772A0560-022E-4EC1-8F38-94F66C1926FB}" type="presParOf" srcId="{38CC2206-08EC-46FC-B45B-75C9354F800A}" destId="{74E0D3D4-1161-4482-9CFC-7475240D669F}" srcOrd="1" destOrd="0" presId="urn:microsoft.com/office/officeart/2005/8/layout/venn2"/>
    <dgm:cxn modelId="{11F96CB5-071E-4FB1-B9FF-35601314ECB2}" type="presParOf" srcId="{74E0D3D4-1161-4482-9CFC-7475240D669F}" destId="{BDEF56E6-1C8F-4AB0-A5A8-930F005F5107}" srcOrd="0" destOrd="0" presId="urn:microsoft.com/office/officeart/2005/8/layout/venn2"/>
    <dgm:cxn modelId="{15179AE9-D41C-4DFD-9D32-DD1DA093DB49}" type="presParOf" srcId="{74E0D3D4-1161-4482-9CFC-7475240D669F}" destId="{80018EA5-B47B-43F4-B7C9-6BCDD7F8569C}" srcOrd="1" destOrd="0" presId="urn:microsoft.com/office/officeart/2005/8/layout/venn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C72366-73F4-4FA8-ADAE-A8250BD94610}" type="doc">
      <dgm:prSet loTypeId="urn:microsoft.com/office/officeart/2005/8/layout/radial3#2" loCatId="cycle" qsTypeId="urn:microsoft.com/office/officeart/2005/8/quickstyle/simple3" qsCatId="simple" csTypeId="urn:microsoft.com/office/officeart/2005/8/colors/accent1_2" csCatId="accent1" phldr="1"/>
      <dgm:spPr/>
      <dgm:t>
        <a:bodyPr/>
        <a:lstStyle/>
        <a:p>
          <a:endParaRPr lang="en-IN"/>
        </a:p>
      </dgm:t>
    </dgm:pt>
    <dgm:pt modelId="{C74B3C33-7CBF-47A3-B625-59D77F7F38F1}">
      <dgm:prSet phldrT="[Text]"/>
      <dgm:spPr/>
      <dgm:t>
        <a:bodyPr/>
        <a:lstStyle/>
        <a:p>
          <a:r>
            <a:rPr lang="en-US" b="1" dirty="0"/>
            <a:t>Extensive activities</a:t>
          </a:r>
          <a:endParaRPr lang="en-IN" b="1" dirty="0"/>
        </a:p>
      </dgm:t>
    </dgm:pt>
    <dgm:pt modelId="{7262F1B7-283A-475E-AD9B-4A873A7CF102}" type="parTrans" cxnId="{5FAE6861-DDE4-4FCF-AC3A-DDCABCA14DED}">
      <dgm:prSet/>
      <dgm:spPr/>
      <dgm:t>
        <a:bodyPr/>
        <a:lstStyle/>
        <a:p>
          <a:endParaRPr lang="en-IN"/>
        </a:p>
      </dgm:t>
    </dgm:pt>
    <dgm:pt modelId="{270402DC-FC6F-4259-AACC-C0BF577F209D}" type="sibTrans" cxnId="{5FAE6861-DDE4-4FCF-AC3A-DDCABCA14DED}">
      <dgm:prSet/>
      <dgm:spPr/>
      <dgm:t>
        <a:bodyPr/>
        <a:lstStyle/>
        <a:p>
          <a:endParaRPr lang="en-IN"/>
        </a:p>
      </dgm:t>
    </dgm:pt>
    <dgm:pt modelId="{5F4B6BEF-0DE3-4446-9C1F-432A5163C936}">
      <dgm:prSet phldrT="[Text]" custT="1"/>
      <dgm:spPr/>
      <dgm:t>
        <a:bodyPr/>
        <a:lstStyle/>
        <a:p>
          <a:r>
            <a:rPr lang="en-IN" sz="1400" dirty="0">
              <a:solidFill>
                <a:schemeClr val="tx1"/>
              </a:solidFill>
            </a:rPr>
            <a:t>Special assignments</a:t>
          </a:r>
        </a:p>
      </dgm:t>
    </dgm:pt>
    <dgm:pt modelId="{E1A3A72E-24E6-4B07-8E9E-4AA1FC7FD162}" type="parTrans" cxnId="{14047458-291F-4F4D-8C5B-11679311A233}">
      <dgm:prSet/>
      <dgm:spPr/>
      <dgm:t>
        <a:bodyPr/>
        <a:lstStyle/>
        <a:p>
          <a:endParaRPr lang="en-IN"/>
        </a:p>
      </dgm:t>
    </dgm:pt>
    <dgm:pt modelId="{2B23B9F3-7527-43A1-AB48-8D8A8B189934}" type="sibTrans" cxnId="{14047458-291F-4F4D-8C5B-11679311A233}">
      <dgm:prSet/>
      <dgm:spPr/>
      <dgm:t>
        <a:bodyPr/>
        <a:lstStyle/>
        <a:p>
          <a:endParaRPr lang="en-IN"/>
        </a:p>
      </dgm:t>
    </dgm:pt>
    <dgm:pt modelId="{F60AFB22-1910-48A4-A791-E0A7C0079564}">
      <dgm:prSet phldrT="[Text]" custT="1"/>
      <dgm:spPr/>
      <dgm:t>
        <a:bodyPr/>
        <a:lstStyle/>
        <a:p>
          <a:r>
            <a:rPr lang="en-IN" sz="1400" b="0" dirty="0"/>
            <a:t>Panel discussions</a:t>
          </a:r>
        </a:p>
      </dgm:t>
    </dgm:pt>
    <dgm:pt modelId="{A94E272E-DA8E-4204-B79C-C629B2F473FA}" type="parTrans" cxnId="{5F764310-E1C7-476E-A6AE-3D02CCF37108}">
      <dgm:prSet/>
      <dgm:spPr/>
      <dgm:t>
        <a:bodyPr/>
        <a:lstStyle/>
        <a:p>
          <a:endParaRPr lang="en-IN"/>
        </a:p>
      </dgm:t>
    </dgm:pt>
    <dgm:pt modelId="{19BC8819-7BFF-4C7F-8221-2745DE6837E9}" type="sibTrans" cxnId="{5F764310-E1C7-476E-A6AE-3D02CCF37108}">
      <dgm:prSet/>
      <dgm:spPr/>
      <dgm:t>
        <a:bodyPr/>
        <a:lstStyle/>
        <a:p>
          <a:endParaRPr lang="en-IN"/>
        </a:p>
      </dgm:t>
    </dgm:pt>
    <dgm:pt modelId="{1ABA3FBE-94FE-4A75-978E-73B7B250DCAF}">
      <dgm:prSet phldrT="[Text]"/>
      <dgm:spPr/>
      <dgm:t>
        <a:bodyPr/>
        <a:lstStyle/>
        <a:p>
          <a:r>
            <a:rPr lang="en-IN" dirty="0"/>
            <a:t>Summer schools for gifted students</a:t>
          </a:r>
        </a:p>
      </dgm:t>
    </dgm:pt>
    <dgm:pt modelId="{AEDACDEC-B362-4348-9C4F-1A3C2947F3D1}" type="parTrans" cxnId="{4AA323DD-E958-4E5E-8B97-BE395E03A003}">
      <dgm:prSet/>
      <dgm:spPr/>
      <dgm:t>
        <a:bodyPr/>
        <a:lstStyle/>
        <a:p>
          <a:endParaRPr lang="en-IN"/>
        </a:p>
      </dgm:t>
    </dgm:pt>
    <dgm:pt modelId="{ACBEBABD-5150-444F-913D-3D3F0A1616A0}" type="sibTrans" cxnId="{4AA323DD-E958-4E5E-8B97-BE395E03A003}">
      <dgm:prSet/>
      <dgm:spPr/>
      <dgm:t>
        <a:bodyPr/>
        <a:lstStyle/>
        <a:p>
          <a:endParaRPr lang="en-IN"/>
        </a:p>
      </dgm:t>
    </dgm:pt>
    <dgm:pt modelId="{1A28343F-3D98-4EAC-A484-A1A0E76CDF9F}">
      <dgm:prSet phldrT="[Text]" custT="1"/>
      <dgm:spPr/>
      <dgm:t>
        <a:bodyPr/>
        <a:lstStyle/>
        <a:p>
          <a:r>
            <a:rPr lang="en-IN" sz="1400" dirty="0"/>
            <a:t>Counselling services</a:t>
          </a:r>
        </a:p>
      </dgm:t>
    </dgm:pt>
    <dgm:pt modelId="{20475D08-3D3A-40DC-8945-3863DD355416}" type="parTrans" cxnId="{67E7E0A1-2CDC-49C3-916F-64B84DDF8C05}">
      <dgm:prSet/>
      <dgm:spPr/>
      <dgm:t>
        <a:bodyPr/>
        <a:lstStyle/>
        <a:p>
          <a:endParaRPr lang="en-IN"/>
        </a:p>
      </dgm:t>
    </dgm:pt>
    <dgm:pt modelId="{A5A87359-29D4-4683-A458-6831BFD1B9BE}" type="sibTrans" cxnId="{67E7E0A1-2CDC-49C3-916F-64B84DDF8C05}">
      <dgm:prSet/>
      <dgm:spPr/>
      <dgm:t>
        <a:bodyPr/>
        <a:lstStyle/>
        <a:p>
          <a:endParaRPr lang="en-IN"/>
        </a:p>
      </dgm:t>
    </dgm:pt>
    <dgm:pt modelId="{78AEB78F-A428-42E8-9C50-7E55DEA0F259}" type="pres">
      <dgm:prSet presAssocID="{32C72366-73F4-4FA8-ADAE-A8250BD94610}" presName="composite" presStyleCnt="0">
        <dgm:presLayoutVars>
          <dgm:chMax val="1"/>
          <dgm:dir/>
          <dgm:resizeHandles val="exact"/>
        </dgm:presLayoutVars>
      </dgm:prSet>
      <dgm:spPr/>
      <dgm:t>
        <a:bodyPr/>
        <a:lstStyle/>
        <a:p>
          <a:endParaRPr lang="en-IN"/>
        </a:p>
      </dgm:t>
    </dgm:pt>
    <dgm:pt modelId="{9BBC4F1B-BD93-4816-9C09-7E1EA6D29B54}" type="pres">
      <dgm:prSet presAssocID="{32C72366-73F4-4FA8-ADAE-A8250BD94610}" presName="radial" presStyleCnt="0">
        <dgm:presLayoutVars>
          <dgm:animLvl val="ctr"/>
        </dgm:presLayoutVars>
      </dgm:prSet>
      <dgm:spPr/>
    </dgm:pt>
    <dgm:pt modelId="{06D311BE-DC2D-4109-B3C0-B9689A22E217}" type="pres">
      <dgm:prSet presAssocID="{C74B3C33-7CBF-47A3-B625-59D77F7F38F1}" presName="centerShape" presStyleLbl="vennNode1" presStyleIdx="0" presStyleCnt="5"/>
      <dgm:spPr/>
      <dgm:t>
        <a:bodyPr/>
        <a:lstStyle/>
        <a:p>
          <a:endParaRPr lang="en-IN"/>
        </a:p>
      </dgm:t>
    </dgm:pt>
    <dgm:pt modelId="{2445DA64-04B7-4C40-8904-97B056C8332F}" type="pres">
      <dgm:prSet presAssocID="{5F4B6BEF-0DE3-4446-9C1F-432A5163C936}" presName="node" presStyleLbl="vennNode1" presStyleIdx="1" presStyleCnt="5" custScaleY="147471">
        <dgm:presLayoutVars>
          <dgm:bulletEnabled val="1"/>
        </dgm:presLayoutVars>
      </dgm:prSet>
      <dgm:spPr/>
      <dgm:t>
        <a:bodyPr/>
        <a:lstStyle/>
        <a:p>
          <a:endParaRPr lang="en-IN"/>
        </a:p>
      </dgm:t>
    </dgm:pt>
    <dgm:pt modelId="{732C6A1F-BD72-4CE9-BBA2-16CB13871B87}" type="pres">
      <dgm:prSet presAssocID="{F60AFB22-1910-48A4-A791-E0A7C0079564}" presName="node" presStyleLbl="vennNode1" presStyleIdx="2" presStyleCnt="5" custScaleY="163668">
        <dgm:presLayoutVars>
          <dgm:bulletEnabled val="1"/>
        </dgm:presLayoutVars>
      </dgm:prSet>
      <dgm:spPr/>
      <dgm:t>
        <a:bodyPr/>
        <a:lstStyle/>
        <a:p>
          <a:endParaRPr lang="en-IN"/>
        </a:p>
      </dgm:t>
    </dgm:pt>
    <dgm:pt modelId="{E491B9B0-433C-45CA-A6A8-7F1C886A846C}" type="pres">
      <dgm:prSet presAssocID="{1ABA3FBE-94FE-4A75-978E-73B7B250DCAF}" presName="node" presStyleLbl="vennNode1" presStyleIdx="3" presStyleCnt="5" custScaleY="156107">
        <dgm:presLayoutVars>
          <dgm:bulletEnabled val="1"/>
        </dgm:presLayoutVars>
      </dgm:prSet>
      <dgm:spPr/>
      <dgm:t>
        <a:bodyPr/>
        <a:lstStyle/>
        <a:p>
          <a:endParaRPr lang="en-IN"/>
        </a:p>
      </dgm:t>
    </dgm:pt>
    <dgm:pt modelId="{6821F6ED-A4E2-4C71-AAB2-FD9ADA075804}" type="pres">
      <dgm:prSet presAssocID="{1A28343F-3D98-4EAC-A484-A1A0E76CDF9F}" presName="node" presStyleLbl="vennNode1" presStyleIdx="4" presStyleCnt="5" custScaleY="151430" custRadScaleRad="100315" custRadScaleInc="-151">
        <dgm:presLayoutVars>
          <dgm:bulletEnabled val="1"/>
        </dgm:presLayoutVars>
      </dgm:prSet>
      <dgm:spPr/>
      <dgm:t>
        <a:bodyPr/>
        <a:lstStyle/>
        <a:p>
          <a:endParaRPr lang="en-IN"/>
        </a:p>
      </dgm:t>
    </dgm:pt>
  </dgm:ptLst>
  <dgm:cxnLst>
    <dgm:cxn modelId="{14047458-291F-4F4D-8C5B-11679311A233}" srcId="{C74B3C33-7CBF-47A3-B625-59D77F7F38F1}" destId="{5F4B6BEF-0DE3-4446-9C1F-432A5163C936}" srcOrd="0" destOrd="0" parTransId="{E1A3A72E-24E6-4B07-8E9E-4AA1FC7FD162}" sibTransId="{2B23B9F3-7527-43A1-AB48-8D8A8B189934}"/>
    <dgm:cxn modelId="{5F764310-E1C7-476E-A6AE-3D02CCF37108}" srcId="{C74B3C33-7CBF-47A3-B625-59D77F7F38F1}" destId="{F60AFB22-1910-48A4-A791-E0A7C0079564}" srcOrd="1" destOrd="0" parTransId="{A94E272E-DA8E-4204-B79C-C629B2F473FA}" sibTransId="{19BC8819-7BFF-4C7F-8221-2745DE6837E9}"/>
    <dgm:cxn modelId="{57C2863E-A294-447A-BC79-EA9E22ADA3B3}" type="presOf" srcId="{1ABA3FBE-94FE-4A75-978E-73B7B250DCAF}" destId="{E491B9B0-433C-45CA-A6A8-7F1C886A846C}" srcOrd="0" destOrd="0" presId="urn:microsoft.com/office/officeart/2005/8/layout/radial3#2"/>
    <dgm:cxn modelId="{365D3930-E6C0-411F-B08A-1A78FC630B27}" type="presOf" srcId="{32C72366-73F4-4FA8-ADAE-A8250BD94610}" destId="{78AEB78F-A428-42E8-9C50-7E55DEA0F259}" srcOrd="0" destOrd="0" presId="urn:microsoft.com/office/officeart/2005/8/layout/radial3#2"/>
    <dgm:cxn modelId="{DF16D183-A644-4662-A55D-3FC133C8718B}" type="presOf" srcId="{C74B3C33-7CBF-47A3-B625-59D77F7F38F1}" destId="{06D311BE-DC2D-4109-B3C0-B9689A22E217}" srcOrd="0" destOrd="0" presId="urn:microsoft.com/office/officeart/2005/8/layout/radial3#2"/>
    <dgm:cxn modelId="{5FAE6861-DDE4-4FCF-AC3A-DDCABCA14DED}" srcId="{32C72366-73F4-4FA8-ADAE-A8250BD94610}" destId="{C74B3C33-7CBF-47A3-B625-59D77F7F38F1}" srcOrd="0" destOrd="0" parTransId="{7262F1B7-283A-475E-AD9B-4A873A7CF102}" sibTransId="{270402DC-FC6F-4259-AACC-C0BF577F209D}"/>
    <dgm:cxn modelId="{67E7E0A1-2CDC-49C3-916F-64B84DDF8C05}" srcId="{C74B3C33-7CBF-47A3-B625-59D77F7F38F1}" destId="{1A28343F-3D98-4EAC-A484-A1A0E76CDF9F}" srcOrd="3" destOrd="0" parTransId="{20475D08-3D3A-40DC-8945-3863DD355416}" sibTransId="{A5A87359-29D4-4683-A458-6831BFD1B9BE}"/>
    <dgm:cxn modelId="{10A62BED-DC71-402D-A49E-91C8DB80CAB0}" type="presOf" srcId="{F60AFB22-1910-48A4-A791-E0A7C0079564}" destId="{732C6A1F-BD72-4CE9-BBA2-16CB13871B87}" srcOrd="0" destOrd="0" presId="urn:microsoft.com/office/officeart/2005/8/layout/radial3#2"/>
    <dgm:cxn modelId="{4AA323DD-E958-4E5E-8B97-BE395E03A003}" srcId="{C74B3C33-7CBF-47A3-B625-59D77F7F38F1}" destId="{1ABA3FBE-94FE-4A75-978E-73B7B250DCAF}" srcOrd="2" destOrd="0" parTransId="{AEDACDEC-B362-4348-9C4F-1A3C2947F3D1}" sibTransId="{ACBEBABD-5150-444F-913D-3D3F0A1616A0}"/>
    <dgm:cxn modelId="{5E2465D6-8B06-48E1-BFD4-A50FD83A0C0F}" type="presOf" srcId="{5F4B6BEF-0DE3-4446-9C1F-432A5163C936}" destId="{2445DA64-04B7-4C40-8904-97B056C8332F}" srcOrd="0" destOrd="0" presId="urn:microsoft.com/office/officeart/2005/8/layout/radial3#2"/>
    <dgm:cxn modelId="{E30B0734-23E6-409E-BAFB-CA772E73409C}" type="presOf" srcId="{1A28343F-3D98-4EAC-A484-A1A0E76CDF9F}" destId="{6821F6ED-A4E2-4C71-AAB2-FD9ADA075804}" srcOrd="0" destOrd="0" presId="urn:microsoft.com/office/officeart/2005/8/layout/radial3#2"/>
    <dgm:cxn modelId="{AD986D40-B4D9-4567-98A1-7820EB0D64FD}" type="presParOf" srcId="{78AEB78F-A428-42E8-9C50-7E55DEA0F259}" destId="{9BBC4F1B-BD93-4816-9C09-7E1EA6D29B54}" srcOrd="0" destOrd="0" presId="urn:microsoft.com/office/officeart/2005/8/layout/radial3#2"/>
    <dgm:cxn modelId="{062D98B4-85DE-49DD-84BF-0F4395946A22}" type="presParOf" srcId="{9BBC4F1B-BD93-4816-9C09-7E1EA6D29B54}" destId="{06D311BE-DC2D-4109-B3C0-B9689A22E217}" srcOrd="0" destOrd="0" presId="urn:microsoft.com/office/officeart/2005/8/layout/radial3#2"/>
    <dgm:cxn modelId="{F3E86BF4-9FE3-4A07-913E-BAAC22C0B5A6}" type="presParOf" srcId="{9BBC4F1B-BD93-4816-9C09-7E1EA6D29B54}" destId="{2445DA64-04B7-4C40-8904-97B056C8332F}" srcOrd="1" destOrd="0" presId="urn:microsoft.com/office/officeart/2005/8/layout/radial3#2"/>
    <dgm:cxn modelId="{24221F5C-291B-41B5-B07E-06B2537EADDA}" type="presParOf" srcId="{9BBC4F1B-BD93-4816-9C09-7E1EA6D29B54}" destId="{732C6A1F-BD72-4CE9-BBA2-16CB13871B87}" srcOrd="2" destOrd="0" presId="urn:microsoft.com/office/officeart/2005/8/layout/radial3#2"/>
    <dgm:cxn modelId="{2D203DAA-6BBF-4070-BD47-DF02AF4ADE90}" type="presParOf" srcId="{9BBC4F1B-BD93-4816-9C09-7E1EA6D29B54}" destId="{E491B9B0-433C-45CA-A6A8-7F1C886A846C}" srcOrd="3" destOrd="0" presId="urn:microsoft.com/office/officeart/2005/8/layout/radial3#2"/>
    <dgm:cxn modelId="{31C0D2B3-6115-416D-8E7B-E8C114E41727}" type="presParOf" srcId="{9BBC4F1B-BD93-4816-9C09-7E1EA6D29B54}" destId="{6821F6ED-A4E2-4C71-AAB2-FD9ADA075804}" srcOrd="4" destOrd="0" presId="urn:microsoft.com/office/officeart/2005/8/layout/radial3#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9F1CD6-7850-49BB-BE8E-5D0A63F7DBF6}" type="doc">
      <dgm:prSet loTypeId="urn:microsoft.com/office/officeart/2005/8/layout/default#1" loCatId="list" qsTypeId="urn:microsoft.com/office/officeart/2005/8/quickstyle/3d1" qsCatId="3D" csTypeId="urn:microsoft.com/office/officeart/2005/8/colors/colorful2" csCatId="colorful" phldr="1"/>
      <dgm:spPr/>
      <dgm:t>
        <a:bodyPr/>
        <a:lstStyle/>
        <a:p>
          <a:endParaRPr lang="en-IN"/>
        </a:p>
      </dgm:t>
    </dgm:pt>
    <dgm:pt modelId="{CB1ED1E4-24C3-4091-A4EC-55CF864713B5}">
      <dgm:prSet phldrT="[Text]"/>
      <dgm:spPr/>
      <dgm:t>
        <a:bodyPr/>
        <a:lstStyle/>
        <a:p>
          <a:r>
            <a:rPr lang="en-US" b="1" dirty="0" smtClean="0">
              <a:solidFill>
                <a:schemeClr val="bg1"/>
              </a:solidFill>
              <a:latin typeface="Baskerville Old Face" panose="02020602080505020303" pitchFamily="18" charset="0"/>
            </a:rPr>
            <a:t>1.</a:t>
          </a:r>
          <a:r>
            <a:rPr lang="en-US" b="1" u="sng" dirty="0" smtClean="0">
              <a:solidFill>
                <a:schemeClr val="bg1"/>
              </a:solidFill>
              <a:latin typeface="Baskerville Old Face" panose="02020602080505020303" pitchFamily="18" charset="0"/>
            </a:rPr>
            <a:t>ENRICHMENT OF CONTENT</a:t>
          </a:r>
          <a:endParaRPr lang="en-IN" dirty="0">
            <a:solidFill>
              <a:schemeClr val="bg1"/>
            </a:solidFill>
          </a:endParaRPr>
        </a:p>
      </dgm:t>
    </dgm:pt>
    <dgm:pt modelId="{84E0A661-4F9F-45BF-B535-13E07C5CC82A}" type="parTrans" cxnId="{0CC19432-7544-439E-912D-DD213B20455B}">
      <dgm:prSet/>
      <dgm:spPr/>
      <dgm:t>
        <a:bodyPr/>
        <a:lstStyle/>
        <a:p>
          <a:endParaRPr lang="en-IN"/>
        </a:p>
      </dgm:t>
    </dgm:pt>
    <dgm:pt modelId="{E7361586-96F5-4A5D-8F11-BB4C8DB7FE36}" type="sibTrans" cxnId="{0CC19432-7544-439E-912D-DD213B20455B}">
      <dgm:prSet/>
      <dgm:spPr/>
      <dgm:t>
        <a:bodyPr/>
        <a:lstStyle/>
        <a:p>
          <a:endParaRPr lang="en-IN"/>
        </a:p>
      </dgm:t>
    </dgm:pt>
    <dgm:pt modelId="{CEBC2157-92A6-441E-97BD-1CA71CF2B73E}">
      <dgm:prSet phldrT="[Text]"/>
      <dgm:spPr/>
      <dgm:t>
        <a:bodyPr/>
        <a:lstStyle/>
        <a:p>
          <a:endParaRPr lang="en-US" dirty="0" smtClean="0">
            <a:latin typeface="Baskerville Old Face" panose="02020602080505020303" pitchFamily="18" charset="0"/>
          </a:endParaRPr>
        </a:p>
        <a:p>
          <a:r>
            <a:rPr lang="en-US" b="1" dirty="0" smtClean="0">
              <a:solidFill>
                <a:schemeClr val="bg1"/>
              </a:solidFill>
              <a:latin typeface="Baskerville Old Face" panose="02020602080505020303" pitchFamily="18" charset="0"/>
            </a:rPr>
            <a:t>2.</a:t>
          </a:r>
          <a:r>
            <a:rPr lang="en-US" b="1" u="sng" dirty="0" smtClean="0">
              <a:solidFill>
                <a:schemeClr val="bg1"/>
              </a:solidFill>
              <a:latin typeface="Baskerville Old Face" panose="02020602080505020303" pitchFamily="18" charset="0"/>
            </a:rPr>
            <a:t>DEVELOPMENT OF PRODUCTIVE THINKING SKILLS</a:t>
          </a:r>
          <a:endParaRPr lang="en-IN" dirty="0">
            <a:solidFill>
              <a:schemeClr val="bg1"/>
            </a:solidFill>
          </a:endParaRPr>
        </a:p>
      </dgm:t>
    </dgm:pt>
    <dgm:pt modelId="{B84F5DB9-0193-4BFC-B003-151CDDEE8D7E}" type="parTrans" cxnId="{DE3F8DC2-3B74-4F1A-96CB-E83DF25485B8}">
      <dgm:prSet/>
      <dgm:spPr/>
      <dgm:t>
        <a:bodyPr/>
        <a:lstStyle/>
        <a:p>
          <a:endParaRPr lang="en-IN"/>
        </a:p>
      </dgm:t>
    </dgm:pt>
    <dgm:pt modelId="{3AA7944B-0695-4369-8D6C-AA801A0F8247}" type="sibTrans" cxnId="{DE3F8DC2-3B74-4F1A-96CB-E83DF25485B8}">
      <dgm:prSet/>
      <dgm:spPr/>
      <dgm:t>
        <a:bodyPr/>
        <a:lstStyle/>
        <a:p>
          <a:endParaRPr lang="en-IN"/>
        </a:p>
      </dgm:t>
    </dgm:pt>
    <dgm:pt modelId="{003BFDF2-2CA6-4C7F-AC93-AAE1D31E90FD}">
      <dgm:prSet phldrT="[Text]"/>
      <dgm:spPr/>
      <dgm:t>
        <a:bodyPr/>
        <a:lstStyle/>
        <a:p>
          <a:r>
            <a:rPr lang="en-US" b="1" u="sng" dirty="0" smtClean="0">
              <a:solidFill>
                <a:schemeClr val="bg1"/>
              </a:solidFill>
              <a:latin typeface="Baskerville Old Face" panose="02020602080505020303" pitchFamily="18" charset="0"/>
            </a:rPr>
            <a:t>3. TO EXPLORE CHANGING WORLD KNOWLEDGE</a:t>
          </a:r>
          <a:endParaRPr lang="en-IN" dirty="0">
            <a:solidFill>
              <a:schemeClr val="bg1"/>
            </a:solidFill>
          </a:endParaRPr>
        </a:p>
      </dgm:t>
    </dgm:pt>
    <dgm:pt modelId="{AF161D14-432B-41FB-870C-96BA99C7DFFD}" type="parTrans" cxnId="{4F2A6716-864D-403E-9C47-E9E217398E36}">
      <dgm:prSet/>
      <dgm:spPr/>
      <dgm:t>
        <a:bodyPr/>
        <a:lstStyle/>
        <a:p>
          <a:endParaRPr lang="en-IN"/>
        </a:p>
      </dgm:t>
    </dgm:pt>
    <dgm:pt modelId="{62910C12-DDF4-4956-9641-1B376172A549}" type="sibTrans" cxnId="{4F2A6716-864D-403E-9C47-E9E217398E36}">
      <dgm:prSet/>
      <dgm:spPr/>
      <dgm:t>
        <a:bodyPr/>
        <a:lstStyle/>
        <a:p>
          <a:endParaRPr lang="en-IN"/>
        </a:p>
      </dgm:t>
    </dgm:pt>
    <dgm:pt modelId="{634A8C5A-F706-4E8B-A1F9-E4FC9FF0FBEC}">
      <dgm:prSet phldrT="[Text]"/>
      <dgm:spPr/>
      <dgm:t>
        <a:bodyPr/>
        <a:lstStyle/>
        <a:p>
          <a:r>
            <a:rPr lang="en-US" b="1" dirty="0" smtClean="0">
              <a:solidFill>
                <a:schemeClr val="bg1"/>
              </a:solidFill>
              <a:latin typeface="Baskerville Old Face" panose="02020602080505020303" pitchFamily="18" charset="0"/>
            </a:rPr>
            <a:t>4.</a:t>
          </a:r>
          <a:r>
            <a:rPr lang="en-US" b="1" u="sng" dirty="0" smtClean="0">
              <a:solidFill>
                <a:schemeClr val="bg1"/>
              </a:solidFill>
              <a:latin typeface="Baskerville Old Face" panose="02020602080505020303" pitchFamily="18" charset="0"/>
            </a:rPr>
            <a:t>SPECIALIZED RESOURCES</a:t>
          </a:r>
          <a:endParaRPr lang="en-IN" dirty="0">
            <a:solidFill>
              <a:schemeClr val="bg1"/>
            </a:solidFill>
          </a:endParaRPr>
        </a:p>
      </dgm:t>
    </dgm:pt>
    <dgm:pt modelId="{431C2CF3-50D2-4302-87E9-034BA3708A6C}" type="parTrans" cxnId="{19F7A164-AE97-413B-830F-C95626496958}">
      <dgm:prSet/>
      <dgm:spPr/>
      <dgm:t>
        <a:bodyPr/>
        <a:lstStyle/>
        <a:p>
          <a:endParaRPr lang="en-IN"/>
        </a:p>
      </dgm:t>
    </dgm:pt>
    <dgm:pt modelId="{26BEE853-15C7-4B79-B008-270AB1431744}" type="sibTrans" cxnId="{19F7A164-AE97-413B-830F-C95626496958}">
      <dgm:prSet/>
      <dgm:spPr/>
      <dgm:t>
        <a:bodyPr/>
        <a:lstStyle/>
        <a:p>
          <a:endParaRPr lang="en-IN"/>
        </a:p>
      </dgm:t>
    </dgm:pt>
    <dgm:pt modelId="{074FABB3-C62F-4064-A45B-E5E5C290039B}" type="pres">
      <dgm:prSet presAssocID="{0C9F1CD6-7850-49BB-BE8E-5D0A63F7DBF6}" presName="diagram" presStyleCnt="0">
        <dgm:presLayoutVars>
          <dgm:dir/>
          <dgm:resizeHandles val="exact"/>
        </dgm:presLayoutVars>
      </dgm:prSet>
      <dgm:spPr/>
      <dgm:t>
        <a:bodyPr/>
        <a:lstStyle/>
        <a:p>
          <a:endParaRPr lang="en-IN"/>
        </a:p>
      </dgm:t>
    </dgm:pt>
    <dgm:pt modelId="{3E30D944-A02D-4699-91B7-D0CEF5B163E6}" type="pres">
      <dgm:prSet presAssocID="{CB1ED1E4-24C3-4091-A4EC-55CF864713B5}" presName="node" presStyleLbl="node1" presStyleIdx="0" presStyleCnt="4">
        <dgm:presLayoutVars>
          <dgm:bulletEnabled val="1"/>
        </dgm:presLayoutVars>
      </dgm:prSet>
      <dgm:spPr/>
      <dgm:t>
        <a:bodyPr/>
        <a:lstStyle/>
        <a:p>
          <a:endParaRPr lang="en-IN"/>
        </a:p>
      </dgm:t>
    </dgm:pt>
    <dgm:pt modelId="{B665FC39-CB24-41B5-B17F-58B68339C28B}" type="pres">
      <dgm:prSet presAssocID="{E7361586-96F5-4A5D-8F11-BB4C8DB7FE36}" presName="sibTrans" presStyleCnt="0"/>
      <dgm:spPr/>
    </dgm:pt>
    <dgm:pt modelId="{AFDA2051-DB60-4851-BFE0-2086ED575F0A}" type="pres">
      <dgm:prSet presAssocID="{CEBC2157-92A6-441E-97BD-1CA71CF2B73E}" presName="node" presStyleLbl="node1" presStyleIdx="1" presStyleCnt="4">
        <dgm:presLayoutVars>
          <dgm:bulletEnabled val="1"/>
        </dgm:presLayoutVars>
      </dgm:prSet>
      <dgm:spPr/>
      <dgm:t>
        <a:bodyPr/>
        <a:lstStyle/>
        <a:p>
          <a:endParaRPr lang="en-IN"/>
        </a:p>
      </dgm:t>
    </dgm:pt>
    <dgm:pt modelId="{A1CE596E-017B-44E4-945C-7AD697155E00}" type="pres">
      <dgm:prSet presAssocID="{3AA7944B-0695-4369-8D6C-AA801A0F8247}" presName="sibTrans" presStyleCnt="0"/>
      <dgm:spPr/>
    </dgm:pt>
    <dgm:pt modelId="{0BEBDA4B-9C5B-4CDD-9A6F-15AA5098F11A}" type="pres">
      <dgm:prSet presAssocID="{003BFDF2-2CA6-4C7F-AC93-AAE1D31E90FD}" presName="node" presStyleLbl="node1" presStyleIdx="2" presStyleCnt="4">
        <dgm:presLayoutVars>
          <dgm:bulletEnabled val="1"/>
        </dgm:presLayoutVars>
      </dgm:prSet>
      <dgm:spPr/>
      <dgm:t>
        <a:bodyPr/>
        <a:lstStyle/>
        <a:p>
          <a:endParaRPr lang="en-IN"/>
        </a:p>
      </dgm:t>
    </dgm:pt>
    <dgm:pt modelId="{41C981F3-B3A1-4BEA-8739-F8CF4AA846CC}" type="pres">
      <dgm:prSet presAssocID="{62910C12-DDF4-4956-9641-1B376172A549}" presName="sibTrans" presStyleCnt="0"/>
      <dgm:spPr/>
    </dgm:pt>
    <dgm:pt modelId="{0B685DCD-6E94-47F4-ABC3-FBBF656F7E8C}" type="pres">
      <dgm:prSet presAssocID="{634A8C5A-F706-4E8B-A1F9-E4FC9FF0FBEC}" presName="node" presStyleLbl="node1" presStyleIdx="3" presStyleCnt="4" custLinFactNeighborX="-881" custLinFactNeighborY="247">
        <dgm:presLayoutVars>
          <dgm:bulletEnabled val="1"/>
        </dgm:presLayoutVars>
      </dgm:prSet>
      <dgm:spPr/>
      <dgm:t>
        <a:bodyPr/>
        <a:lstStyle/>
        <a:p>
          <a:endParaRPr lang="en-IN"/>
        </a:p>
      </dgm:t>
    </dgm:pt>
  </dgm:ptLst>
  <dgm:cxnLst>
    <dgm:cxn modelId="{DE3F8DC2-3B74-4F1A-96CB-E83DF25485B8}" srcId="{0C9F1CD6-7850-49BB-BE8E-5D0A63F7DBF6}" destId="{CEBC2157-92A6-441E-97BD-1CA71CF2B73E}" srcOrd="1" destOrd="0" parTransId="{B84F5DB9-0193-4BFC-B003-151CDDEE8D7E}" sibTransId="{3AA7944B-0695-4369-8D6C-AA801A0F8247}"/>
    <dgm:cxn modelId="{0CC19432-7544-439E-912D-DD213B20455B}" srcId="{0C9F1CD6-7850-49BB-BE8E-5D0A63F7DBF6}" destId="{CB1ED1E4-24C3-4091-A4EC-55CF864713B5}" srcOrd="0" destOrd="0" parTransId="{84E0A661-4F9F-45BF-B535-13E07C5CC82A}" sibTransId="{E7361586-96F5-4A5D-8F11-BB4C8DB7FE36}"/>
    <dgm:cxn modelId="{4AAA3D57-F9FA-4B08-A271-0332199211AE}" type="presOf" srcId="{CB1ED1E4-24C3-4091-A4EC-55CF864713B5}" destId="{3E30D944-A02D-4699-91B7-D0CEF5B163E6}" srcOrd="0" destOrd="0" presId="urn:microsoft.com/office/officeart/2005/8/layout/default#1"/>
    <dgm:cxn modelId="{19F7A164-AE97-413B-830F-C95626496958}" srcId="{0C9F1CD6-7850-49BB-BE8E-5D0A63F7DBF6}" destId="{634A8C5A-F706-4E8B-A1F9-E4FC9FF0FBEC}" srcOrd="3" destOrd="0" parTransId="{431C2CF3-50D2-4302-87E9-034BA3708A6C}" sibTransId="{26BEE853-15C7-4B79-B008-270AB1431744}"/>
    <dgm:cxn modelId="{4F2A6716-864D-403E-9C47-E9E217398E36}" srcId="{0C9F1CD6-7850-49BB-BE8E-5D0A63F7DBF6}" destId="{003BFDF2-2CA6-4C7F-AC93-AAE1D31E90FD}" srcOrd="2" destOrd="0" parTransId="{AF161D14-432B-41FB-870C-96BA99C7DFFD}" sibTransId="{62910C12-DDF4-4956-9641-1B376172A549}"/>
    <dgm:cxn modelId="{34566B8B-78F7-4705-80E7-C087302504A7}" type="presOf" srcId="{003BFDF2-2CA6-4C7F-AC93-AAE1D31E90FD}" destId="{0BEBDA4B-9C5B-4CDD-9A6F-15AA5098F11A}" srcOrd="0" destOrd="0" presId="urn:microsoft.com/office/officeart/2005/8/layout/default#1"/>
    <dgm:cxn modelId="{9A2BF0FB-64E5-4AF9-9A28-E67847D46A33}" type="presOf" srcId="{0C9F1CD6-7850-49BB-BE8E-5D0A63F7DBF6}" destId="{074FABB3-C62F-4064-A45B-E5E5C290039B}" srcOrd="0" destOrd="0" presId="urn:microsoft.com/office/officeart/2005/8/layout/default#1"/>
    <dgm:cxn modelId="{47683B8C-A114-41F5-9FEC-C520CE655603}" type="presOf" srcId="{CEBC2157-92A6-441E-97BD-1CA71CF2B73E}" destId="{AFDA2051-DB60-4851-BFE0-2086ED575F0A}" srcOrd="0" destOrd="0" presId="urn:microsoft.com/office/officeart/2005/8/layout/default#1"/>
    <dgm:cxn modelId="{EE6C5A80-8D2E-4913-8C22-BE3E0EC994F8}" type="presOf" srcId="{634A8C5A-F706-4E8B-A1F9-E4FC9FF0FBEC}" destId="{0B685DCD-6E94-47F4-ABC3-FBBF656F7E8C}" srcOrd="0" destOrd="0" presId="urn:microsoft.com/office/officeart/2005/8/layout/default#1"/>
    <dgm:cxn modelId="{786B9BF8-8844-4BB8-A521-ED1F7FD4B2CD}" type="presParOf" srcId="{074FABB3-C62F-4064-A45B-E5E5C290039B}" destId="{3E30D944-A02D-4699-91B7-D0CEF5B163E6}" srcOrd="0" destOrd="0" presId="urn:microsoft.com/office/officeart/2005/8/layout/default#1"/>
    <dgm:cxn modelId="{66DD6DCA-9422-40F6-AC46-3FF2A9CDA6D5}" type="presParOf" srcId="{074FABB3-C62F-4064-A45B-E5E5C290039B}" destId="{B665FC39-CB24-41B5-B17F-58B68339C28B}" srcOrd="1" destOrd="0" presId="urn:microsoft.com/office/officeart/2005/8/layout/default#1"/>
    <dgm:cxn modelId="{4F192E24-F338-4E9B-B9EA-753CC6B8F3BC}" type="presParOf" srcId="{074FABB3-C62F-4064-A45B-E5E5C290039B}" destId="{AFDA2051-DB60-4851-BFE0-2086ED575F0A}" srcOrd="2" destOrd="0" presId="urn:microsoft.com/office/officeart/2005/8/layout/default#1"/>
    <dgm:cxn modelId="{504C44E8-5444-40C0-A257-F81B0607D8CC}" type="presParOf" srcId="{074FABB3-C62F-4064-A45B-E5E5C290039B}" destId="{A1CE596E-017B-44E4-945C-7AD697155E00}" srcOrd="3" destOrd="0" presId="urn:microsoft.com/office/officeart/2005/8/layout/default#1"/>
    <dgm:cxn modelId="{1D1A0F55-8410-42D1-B1E8-FF4B79378CA5}" type="presParOf" srcId="{074FABB3-C62F-4064-A45B-E5E5C290039B}" destId="{0BEBDA4B-9C5B-4CDD-9A6F-15AA5098F11A}" srcOrd="4" destOrd="0" presId="urn:microsoft.com/office/officeart/2005/8/layout/default#1"/>
    <dgm:cxn modelId="{2DA02BA7-FA1A-4144-B77F-85C3472AF168}" type="presParOf" srcId="{074FABB3-C62F-4064-A45B-E5E5C290039B}" destId="{41C981F3-B3A1-4BEA-8739-F8CF4AA846CC}" srcOrd="5" destOrd="0" presId="urn:microsoft.com/office/officeart/2005/8/layout/default#1"/>
    <dgm:cxn modelId="{B5D66A35-C150-4555-9885-A9C6FF5DE3FC}" type="presParOf" srcId="{074FABB3-C62F-4064-A45B-E5E5C290039B}" destId="{0B685DCD-6E94-47F4-ABC3-FBBF656F7E8C}" srcOrd="6" destOrd="0" presId="urn:microsoft.com/office/officeart/2005/8/layout/defaul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0D2C536-1ED0-4877-9DE4-FE20D3CAC7E9}">
      <dsp:nvSpPr>
        <dsp:cNvPr id="0" name=""/>
        <dsp:cNvSpPr/>
      </dsp:nvSpPr>
      <dsp:spPr>
        <a:xfrm>
          <a:off x="2126284" y="2312"/>
          <a:ext cx="3487840" cy="2367715"/>
        </a:xfrm>
        <a:prstGeom prst="rightArrow">
          <a:avLst>
            <a:gd name="adj1" fmla="val 75000"/>
            <a:gd name="adj2" fmla="val 50000"/>
          </a:avLst>
        </a:prstGeom>
        <a:solidFill>
          <a:schemeClr val="accent1">
            <a:alpha val="90000"/>
            <a:tint val="4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IN" sz="1600" b="1" kern="1200" smtClean="0"/>
            <a:t>Understanding individual differences</a:t>
          </a:r>
          <a:endParaRPr lang="en-IN" sz="1600" b="1" kern="1200" dirty="0"/>
        </a:p>
        <a:p>
          <a:pPr marL="171450" lvl="1" indent="-171450" algn="l" defTabSz="711200">
            <a:lnSpc>
              <a:spcPct val="90000"/>
            </a:lnSpc>
            <a:spcBef>
              <a:spcPct val="0"/>
            </a:spcBef>
            <a:spcAft>
              <a:spcPct val="15000"/>
            </a:spcAft>
            <a:buChar char="••"/>
          </a:pPr>
          <a:r>
            <a:rPr lang="en-IN" sz="1600" b="1" kern="1200" smtClean="0"/>
            <a:t>Devising institutional strategies</a:t>
          </a:r>
          <a:endParaRPr lang="en-IN" sz="1600" b="1" kern="1200" dirty="0" smtClean="0"/>
        </a:p>
        <a:p>
          <a:pPr marL="171450" lvl="1" indent="-171450" algn="l" defTabSz="711200">
            <a:lnSpc>
              <a:spcPct val="90000"/>
            </a:lnSpc>
            <a:spcBef>
              <a:spcPct val="0"/>
            </a:spcBef>
            <a:spcAft>
              <a:spcPct val="15000"/>
            </a:spcAft>
            <a:buChar char="••"/>
          </a:pPr>
          <a:r>
            <a:rPr lang="en-IN" sz="1600" b="1" kern="1200" dirty="0" smtClean="0"/>
            <a:t>Systemically implementation</a:t>
          </a:r>
        </a:p>
      </dsp:txBody>
      <dsp:txXfrm>
        <a:off x="2126284" y="2312"/>
        <a:ext cx="3487840" cy="2367715"/>
      </dsp:txXfrm>
    </dsp:sp>
    <dsp:sp modelId="{DC67E9F2-F15B-4155-B7CF-31C86A7A0DC8}">
      <dsp:nvSpPr>
        <dsp:cNvPr id="0" name=""/>
        <dsp:cNvSpPr/>
      </dsp:nvSpPr>
      <dsp:spPr>
        <a:xfrm>
          <a:off x="2498" y="134619"/>
          <a:ext cx="2123785" cy="2103103"/>
        </a:xfrm>
        <a:prstGeom prst="roundRect">
          <a:avLst/>
        </a:prstGeom>
        <a:solidFill>
          <a:schemeClr val="accent2">
            <a:lumMod val="40000"/>
            <a:lumOff val="60000"/>
            <a:alpha val="9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IN" sz="2500" b="1" kern="1200" dirty="0" smtClean="0">
              <a:solidFill>
                <a:srgbClr val="002060"/>
              </a:solidFill>
            </a:rPr>
            <a:t>“Robinson”</a:t>
          </a:r>
          <a:endParaRPr lang="en-IN" sz="2500" b="1" kern="1200" dirty="0">
            <a:solidFill>
              <a:srgbClr val="002060"/>
            </a:solidFill>
          </a:endParaRPr>
        </a:p>
      </dsp:txBody>
      <dsp:txXfrm>
        <a:off x="2498" y="134619"/>
        <a:ext cx="2123785" cy="2103103"/>
      </dsp:txXfrm>
    </dsp:sp>
    <dsp:sp modelId="{8C4D20CE-411E-49CC-80ED-9938E8887088}">
      <dsp:nvSpPr>
        <dsp:cNvPr id="0" name=""/>
        <dsp:cNvSpPr/>
      </dsp:nvSpPr>
      <dsp:spPr>
        <a:xfrm>
          <a:off x="2179241" y="2580339"/>
          <a:ext cx="3436776" cy="2345444"/>
        </a:xfrm>
        <a:prstGeom prst="rightArrow">
          <a:avLst>
            <a:gd name="adj1" fmla="val 75000"/>
            <a:gd name="adj2" fmla="val 50000"/>
          </a:avLst>
        </a:prstGeom>
        <a:solidFill>
          <a:schemeClr val="accent1">
            <a:alpha val="90000"/>
            <a:tint val="4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IN" sz="1400" b="1" kern="1200" dirty="0" smtClean="0"/>
            <a:t>Ensuring  what a student learns, how she/ he learns and how the student demonstrates what he/she learned is a match for student’s  readiness level, interests, and preferred mode of learning.</a:t>
          </a:r>
          <a:endParaRPr lang="en-IN" sz="1400" b="1" kern="1200" dirty="0"/>
        </a:p>
      </dsp:txBody>
      <dsp:txXfrm>
        <a:off x="2179241" y="2580339"/>
        <a:ext cx="3436776" cy="2345444"/>
      </dsp:txXfrm>
    </dsp:sp>
    <dsp:sp modelId="{3DBB30D9-8227-4816-B7FF-2A93BD27FF2D}">
      <dsp:nvSpPr>
        <dsp:cNvPr id="0" name=""/>
        <dsp:cNvSpPr/>
      </dsp:nvSpPr>
      <dsp:spPr>
        <a:xfrm>
          <a:off x="606" y="2701509"/>
          <a:ext cx="2178635" cy="2103103"/>
        </a:xfrm>
        <a:prstGeom prst="roundRect">
          <a:avLst/>
        </a:prstGeom>
        <a:solidFill>
          <a:schemeClr val="accent2">
            <a:lumMod val="40000"/>
            <a:lumOff val="60000"/>
            <a:alpha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IN" sz="2600" b="1" kern="1200" dirty="0" smtClean="0">
              <a:solidFill>
                <a:srgbClr val="002060"/>
              </a:solidFill>
            </a:rPr>
            <a:t>“Tomlinson”</a:t>
          </a:r>
          <a:endParaRPr lang="en-IN" sz="2600" b="1" kern="1200" dirty="0">
            <a:solidFill>
              <a:srgbClr val="002060"/>
            </a:solidFill>
          </a:endParaRPr>
        </a:p>
      </dsp:txBody>
      <dsp:txXfrm>
        <a:off x="606" y="2701509"/>
        <a:ext cx="2178635" cy="210310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CBFDA4F-C503-4085-BD41-047F08078AB7}">
      <dsp:nvSpPr>
        <dsp:cNvPr id="0" name=""/>
        <dsp:cNvSpPr/>
      </dsp:nvSpPr>
      <dsp:spPr>
        <a:xfrm>
          <a:off x="407599" y="0"/>
          <a:ext cx="5184576" cy="5184576"/>
        </a:xfrm>
        <a:prstGeom prst="ellipse">
          <a:avLst/>
        </a:prstGeom>
        <a:solidFill>
          <a:srgbClr val="92D05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endParaRPr lang="en-IN" sz="1200" kern="1200" dirty="0" smtClean="0">
            <a:solidFill>
              <a:schemeClr val="tx1"/>
            </a:solidFill>
          </a:endParaRPr>
        </a:p>
        <a:p>
          <a:pPr lvl="0" algn="ctr" defTabSz="533400">
            <a:lnSpc>
              <a:spcPct val="90000"/>
            </a:lnSpc>
            <a:spcBef>
              <a:spcPct val="0"/>
            </a:spcBef>
            <a:spcAft>
              <a:spcPct val="35000"/>
            </a:spcAft>
          </a:pPr>
          <a:endParaRPr lang="en-IN" sz="1600" kern="1200" dirty="0" smtClean="0">
            <a:solidFill>
              <a:schemeClr val="tx1"/>
            </a:solidFill>
          </a:endParaRPr>
        </a:p>
        <a:p>
          <a:pPr lvl="0" algn="ctr" defTabSz="533400">
            <a:lnSpc>
              <a:spcPct val="90000"/>
            </a:lnSpc>
            <a:spcBef>
              <a:spcPct val="0"/>
            </a:spcBef>
            <a:spcAft>
              <a:spcPct val="35000"/>
            </a:spcAft>
          </a:pPr>
          <a:r>
            <a:rPr lang="en-IN" sz="1600" b="1" kern="1200" dirty="0" smtClean="0">
              <a:solidFill>
                <a:schemeClr val="bg1"/>
              </a:solidFill>
            </a:rPr>
            <a:t>2. Teachers offer different approaches to</a:t>
          </a:r>
        </a:p>
        <a:p>
          <a:pPr lvl="0" algn="ctr" defTabSz="533400">
            <a:lnSpc>
              <a:spcPct val="90000"/>
            </a:lnSpc>
            <a:spcBef>
              <a:spcPct val="0"/>
            </a:spcBef>
            <a:spcAft>
              <a:spcPct val="35000"/>
            </a:spcAft>
          </a:pPr>
          <a:r>
            <a:rPr lang="en-IN" sz="1600" b="1" kern="1200" dirty="0" smtClean="0">
              <a:solidFill>
                <a:schemeClr val="bg1"/>
              </a:solidFill>
            </a:rPr>
            <a:t>What students learn,</a:t>
          </a:r>
        </a:p>
        <a:p>
          <a:pPr lvl="0" algn="ctr" defTabSz="533400">
            <a:lnSpc>
              <a:spcPct val="90000"/>
            </a:lnSpc>
            <a:spcBef>
              <a:spcPct val="0"/>
            </a:spcBef>
            <a:spcAft>
              <a:spcPct val="35000"/>
            </a:spcAft>
          </a:pPr>
          <a:r>
            <a:rPr lang="en-IN" sz="1600" b="1" kern="1200" dirty="0" smtClean="0">
              <a:solidFill>
                <a:schemeClr val="bg1"/>
              </a:solidFill>
            </a:rPr>
            <a:t>How they learn( process), and</a:t>
          </a:r>
        </a:p>
        <a:p>
          <a:pPr lvl="0" algn="ctr" defTabSz="533400">
            <a:lnSpc>
              <a:spcPct val="90000"/>
            </a:lnSpc>
            <a:spcBef>
              <a:spcPct val="0"/>
            </a:spcBef>
            <a:spcAft>
              <a:spcPct val="35000"/>
            </a:spcAft>
          </a:pPr>
          <a:r>
            <a:rPr lang="en-IN" sz="1600" b="1" kern="1200" dirty="0" smtClean="0">
              <a:solidFill>
                <a:schemeClr val="bg1"/>
              </a:solidFill>
            </a:rPr>
            <a:t>How students demonstrate ( product).</a:t>
          </a:r>
          <a:endParaRPr lang="en-IN" sz="1600" b="1" kern="1200" dirty="0">
            <a:solidFill>
              <a:schemeClr val="bg1"/>
            </a:solidFill>
          </a:endParaRPr>
        </a:p>
      </dsp:txBody>
      <dsp:txXfrm>
        <a:off x="1638935" y="388843"/>
        <a:ext cx="2721902" cy="881377"/>
      </dsp:txXfrm>
    </dsp:sp>
    <dsp:sp modelId="{BDEF56E6-1C8F-4AB0-A5A8-930F005F5107}">
      <dsp:nvSpPr>
        <dsp:cNvPr id="0" name=""/>
        <dsp:cNvSpPr/>
      </dsp:nvSpPr>
      <dsp:spPr>
        <a:xfrm>
          <a:off x="1109927" y="1981363"/>
          <a:ext cx="3888432" cy="3203212"/>
        </a:xfrm>
        <a:prstGeom prst="ellipse">
          <a:avLst/>
        </a:prstGeom>
        <a:solidFill>
          <a:schemeClr val="accent4">
            <a:hueOff val="1012908"/>
            <a:satOff val="-19953"/>
            <a:lumOff val="78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IN" sz="2400" b="1" kern="1200" dirty="0" smtClean="0">
              <a:solidFill>
                <a:schemeClr val="bg1"/>
              </a:solidFill>
            </a:rPr>
            <a:t>1. Programme  of activities that offers a variety of entry points for students.</a:t>
          </a:r>
          <a:endParaRPr lang="en-IN" sz="2400" b="1" kern="1200" dirty="0">
            <a:solidFill>
              <a:schemeClr val="bg1"/>
            </a:solidFill>
          </a:endParaRPr>
        </a:p>
      </dsp:txBody>
      <dsp:txXfrm>
        <a:off x="1679375" y="2782166"/>
        <a:ext cx="2749536" cy="160160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6D311BE-DC2D-4109-B3C0-B9689A22E217}">
      <dsp:nvSpPr>
        <dsp:cNvPr id="0" name=""/>
        <dsp:cNvSpPr/>
      </dsp:nvSpPr>
      <dsp:spPr>
        <a:xfrm>
          <a:off x="899219" y="1918818"/>
          <a:ext cx="2240160" cy="2240160"/>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b="1" kern="1200" dirty="0"/>
            <a:t>Extensive activities</a:t>
          </a:r>
          <a:endParaRPr lang="en-IN" sz="2600" b="1" kern="1200" dirty="0"/>
        </a:p>
      </dsp:txBody>
      <dsp:txXfrm>
        <a:off x="899219" y="1918818"/>
        <a:ext cx="2240160" cy="2240160"/>
      </dsp:txXfrm>
    </dsp:sp>
    <dsp:sp modelId="{2445DA64-04B7-4C40-8904-97B056C8332F}">
      <dsp:nvSpPr>
        <dsp:cNvPr id="0" name=""/>
        <dsp:cNvSpPr/>
      </dsp:nvSpPr>
      <dsp:spPr>
        <a:xfrm>
          <a:off x="1459259" y="754142"/>
          <a:ext cx="1120080" cy="1651793"/>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a:solidFill>
                <a:schemeClr val="tx1"/>
              </a:solidFill>
            </a:rPr>
            <a:t>Special assignments</a:t>
          </a:r>
        </a:p>
      </dsp:txBody>
      <dsp:txXfrm>
        <a:off x="1459259" y="754142"/>
        <a:ext cx="1120080" cy="1651793"/>
      </dsp:txXfrm>
    </dsp:sp>
    <dsp:sp modelId="{732C6A1F-BD72-4CE9-BBA2-16CB13871B87}">
      <dsp:nvSpPr>
        <dsp:cNvPr id="0" name=""/>
        <dsp:cNvSpPr/>
      </dsp:nvSpPr>
      <dsp:spPr>
        <a:xfrm>
          <a:off x="2918119" y="2122292"/>
          <a:ext cx="1120080" cy="1833213"/>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b="0" kern="1200" dirty="0"/>
            <a:t>Panel discussions</a:t>
          </a:r>
        </a:p>
      </dsp:txBody>
      <dsp:txXfrm>
        <a:off x="2918119" y="2122292"/>
        <a:ext cx="1120080" cy="1833213"/>
      </dsp:txXfrm>
    </dsp:sp>
    <dsp:sp modelId="{E491B9B0-433C-45CA-A6A8-7F1C886A846C}">
      <dsp:nvSpPr>
        <dsp:cNvPr id="0" name=""/>
        <dsp:cNvSpPr/>
      </dsp:nvSpPr>
      <dsp:spPr>
        <a:xfrm>
          <a:off x="1459259" y="3623496"/>
          <a:ext cx="1120080" cy="1748524"/>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a:t>Summer schools for gifted students</a:t>
          </a:r>
        </a:p>
      </dsp:txBody>
      <dsp:txXfrm>
        <a:off x="1459259" y="3623496"/>
        <a:ext cx="1120080" cy="1748524"/>
      </dsp:txXfrm>
    </dsp:sp>
    <dsp:sp modelId="{6821F6ED-A4E2-4C71-AAB2-FD9ADA075804}">
      <dsp:nvSpPr>
        <dsp:cNvPr id="0" name=""/>
        <dsp:cNvSpPr/>
      </dsp:nvSpPr>
      <dsp:spPr>
        <a:xfrm>
          <a:off x="0" y="2194301"/>
          <a:ext cx="1120080" cy="1696137"/>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a:t>Counselling services</a:t>
          </a:r>
        </a:p>
      </dsp:txBody>
      <dsp:txXfrm>
        <a:off x="0" y="2194301"/>
        <a:ext cx="1120080" cy="169613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30D944-A02D-4699-91B7-D0CEF5B163E6}">
      <dsp:nvSpPr>
        <dsp:cNvPr id="0" name=""/>
        <dsp:cNvSpPr/>
      </dsp:nvSpPr>
      <dsp:spPr>
        <a:xfrm>
          <a:off x="896" y="355451"/>
          <a:ext cx="3496677" cy="2098006"/>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1" kern="1200" dirty="0" smtClean="0">
              <a:solidFill>
                <a:schemeClr val="bg1"/>
              </a:solidFill>
              <a:latin typeface="Baskerville Old Face" panose="02020602080505020303" pitchFamily="18" charset="0"/>
            </a:rPr>
            <a:t>1.</a:t>
          </a:r>
          <a:r>
            <a:rPr lang="en-US" sz="2900" b="1" u="sng" kern="1200" dirty="0" smtClean="0">
              <a:solidFill>
                <a:schemeClr val="bg1"/>
              </a:solidFill>
              <a:latin typeface="Baskerville Old Face" panose="02020602080505020303" pitchFamily="18" charset="0"/>
            </a:rPr>
            <a:t>ENRICHMENT OF CONTENT</a:t>
          </a:r>
          <a:endParaRPr lang="en-IN" sz="2900" kern="1200" dirty="0">
            <a:solidFill>
              <a:schemeClr val="bg1"/>
            </a:solidFill>
          </a:endParaRPr>
        </a:p>
      </dsp:txBody>
      <dsp:txXfrm>
        <a:off x="896" y="355451"/>
        <a:ext cx="3496677" cy="2098006"/>
      </dsp:txXfrm>
    </dsp:sp>
    <dsp:sp modelId="{AFDA2051-DB60-4851-BFE0-2086ED575F0A}">
      <dsp:nvSpPr>
        <dsp:cNvPr id="0" name=""/>
        <dsp:cNvSpPr/>
      </dsp:nvSpPr>
      <dsp:spPr>
        <a:xfrm>
          <a:off x="3847241" y="355451"/>
          <a:ext cx="3496677" cy="2098006"/>
        </a:xfrm>
        <a:prstGeom prst="rect">
          <a:avLst/>
        </a:prstGeom>
        <a:gradFill rotWithShape="0">
          <a:gsLst>
            <a:gs pos="0">
              <a:schemeClr val="accent2">
                <a:hueOff val="-2550160"/>
                <a:satOff val="-3760"/>
                <a:lumOff val="-262"/>
                <a:alphaOff val="0"/>
                <a:tint val="96000"/>
                <a:lumMod val="104000"/>
              </a:schemeClr>
            </a:gs>
            <a:gs pos="100000">
              <a:schemeClr val="accent2">
                <a:hueOff val="-2550160"/>
                <a:satOff val="-3760"/>
                <a:lumOff val="-262"/>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endParaRPr lang="en-US" sz="2900" kern="1200" dirty="0" smtClean="0">
            <a:latin typeface="Baskerville Old Face" panose="02020602080505020303" pitchFamily="18" charset="0"/>
          </a:endParaRPr>
        </a:p>
        <a:p>
          <a:pPr lvl="0" algn="ctr" defTabSz="1289050">
            <a:lnSpc>
              <a:spcPct val="90000"/>
            </a:lnSpc>
            <a:spcBef>
              <a:spcPct val="0"/>
            </a:spcBef>
            <a:spcAft>
              <a:spcPct val="35000"/>
            </a:spcAft>
          </a:pPr>
          <a:r>
            <a:rPr lang="en-US" sz="2900" b="1" kern="1200" dirty="0" smtClean="0">
              <a:solidFill>
                <a:schemeClr val="bg1"/>
              </a:solidFill>
              <a:latin typeface="Baskerville Old Face" panose="02020602080505020303" pitchFamily="18" charset="0"/>
            </a:rPr>
            <a:t>2.</a:t>
          </a:r>
          <a:r>
            <a:rPr lang="en-US" sz="2900" b="1" u="sng" kern="1200" dirty="0" smtClean="0">
              <a:solidFill>
                <a:schemeClr val="bg1"/>
              </a:solidFill>
              <a:latin typeface="Baskerville Old Face" panose="02020602080505020303" pitchFamily="18" charset="0"/>
            </a:rPr>
            <a:t>DEVELOPMENT OF PRODUCTIVE THINKING SKILLS</a:t>
          </a:r>
          <a:endParaRPr lang="en-IN" sz="2900" kern="1200" dirty="0">
            <a:solidFill>
              <a:schemeClr val="bg1"/>
            </a:solidFill>
          </a:endParaRPr>
        </a:p>
      </dsp:txBody>
      <dsp:txXfrm>
        <a:off x="3847241" y="355451"/>
        <a:ext cx="3496677" cy="2098006"/>
      </dsp:txXfrm>
    </dsp:sp>
    <dsp:sp modelId="{0BEBDA4B-9C5B-4CDD-9A6F-15AA5098F11A}">
      <dsp:nvSpPr>
        <dsp:cNvPr id="0" name=""/>
        <dsp:cNvSpPr/>
      </dsp:nvSpPr>
      <dsp:spPr>
        <a:xfrm>
          <a:off x="896" y="2803125"/>
          <a:ext cx="3496677" cy="2098006"/>
        </a:xfrm>
        <a:prstGeom prst="rect">
          <a:avLst/>
        </a:prstGeom>
        <a:gradFill rotWithShape="0">
          <a:gsLst>
            <a:gs pos="0">
              <a:schemeClr val="accent2">
                <a:hueOff val="-5100320"/>
                <a:satOff val="-7520"/>
                <a:lumOff val="-523"/>
                <a:alphaOff val="0"/>
                <a:tint val="96000"/>
                <a:lumMod val="104000"/>
              </a:schemeClr>
            </a:gs>
            <a:gs pos="100000">
              <a:schemeClr val="accent2">
                <a:hueOff val="-5100320"/>
                <a:satOff val="-7520"/>
                <a:lumOff val="-523"/>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1" u="sng" kern="1200" dirty="0" smtClean="0">
              <a:solidFill>
                <a:schemeClr val="bg1"/>
              </a:solidFill>
              <a:latin typeface="Baskerville Old Face" panose="02020602080505020303" pitchFamily="18" charset="0"/>
            </a:rPr>
            <a:t>3. TO EXPLORE CHANGING WORLD KNOWLEDGE</a:t>
          </a:r>
          <a:endParaRPr lang="en-IN" sz="2900" kern="1200" dirty="0">
            <a:solidFill>
              <a:schemeClr val="bg1"/>
            </a:solidFill>
          </a:endParaRPr>
        </a:p>
      </dsp:txBody>
      <dsp:txXfrm>
        <a:off x="896" y="2803125"/>
        <a:ext cx="3496677" cy="2098006"/>
      </dsp:txXfrm>
    </dsp:sp>
    <dsp:sp modelId="{0B685DCD-6E94-47F4-ABC3-FBBF656F7E8C}">
      <dsp:nvSpPr>
        <dsp:cNvPr id="0" name=""/>
        <dsp:cNvSpPr/>
      </dsp:nvSpPr>
      <dsp:spPr>
        <a:xfrm>
          <a:off x="3816436" y="2808307"/>
          <a:ext cx="3496677" cy="2098006"/>
        </a:xfrm>
        <a:prstGeom prst="rect">
          <a:avLst/>
        </a:prstGeom>
        <a:gradFill rotWithShape="0">
          <a:gsLst>
            <a:gs pos="0">
              <a:schemeClr val="accent2">
                <a:hueOff val="-7650479"/>
                <a:satOff val="-11280"/>
                <a:lumOff val="-785"/>
                <a:alphaOff val="0"/>
                <a:tint val="96000"/>
                <a:lumMod val="104000"/>
              </a:schemeClr>
            </a:gs>
            <a:gs pos="100000">
              <a:schemeClr val="accent2">
                <a:hueOff val="-7650479"/>
                <a:satOff val="-11280"/>
                <a:lumOff val="-785"/>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1" kern="1200" dirty="0" smtClean="0">
              <a:solidFill>
                <a:schemeClr val="bg1"/>
              </a:solidFill>
              <a:latin typeface="Baskerville Old Face" panose="02020602080505020303" pitchFamily="18" charset="0"/>
            </a:rPr>
            <a:t>4.</a:t>
          </a:r>
          <a:r>
            <a:rPr lang="en-US" sz="2900" b="1" u="sng" kern="1200" dirty="0" smtClean="0">
              <a:solidFill>
                <a:schemeClr val="bg1"/>
              </a:solidFill>
              <a:latin typeface="Baskerville Old Face" panose="02020602080505020303" pitchFamily="18" charset="0"/>
            </a:rPr>
            <a:t>SPECIALIZED RESOURCES</a:t>
          </a:r>
          <a:endParaRPr lang="en-IN" sz="2900" kern="1200" dirty="0">
            <a:solidFill>
              <a:schemeClr val="bg1"/>
            </a:solidFill>
          </a:endParaRPr>
        </a:p>
      </dsp:txBody>
      <dsp:txXfrm>
        <a:off x="3816436" y="2808307"/>
        <a:ext cx="3496677" cy="20980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radial3#2">
  <dgm:title val=""/>
  <dgm:desc val=""/>
  <dgm:catLst>
    <dgm:cat type="relationship" pri="111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154"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1049155"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B6F1C-570C-485B-927D-79F5562B2BD0}" type="datetimeFigureOut">
              <a:rPr lang="en-IN" smtClean="0"/>
              <a:pPr/>
              <a:t>05-08-2022</a:t>
            </a:fld>
            <a:endParaRPr lang="en-IN"/>
          </a:p>
        </p:txBody>
      </p:sp>
      <p:sp>
        <p:nvSpPr>
          <p:cNvPr id="1049156"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1049157"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1049158"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1049159"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5A938F-33EF-4045-BB1F-5A3A45B71B4C}" type="slidenum">
              <a:rPr lang="en-IN" smtClean="0"/>
              <a:pPr/>
              <a:t>‹#›</a:t>
            </a:fld>
            <a:endParaRPr lang="en-IN"/>
          </a:p>
        </p:txBody>
      </p:sp>
    </p:spTree>
    <p:extLst>
      <p:ext uri="{BB962C8B-B14F-4D97-AF65-F5344CB8AC3E}">
        <p14:creationId xmlns="" xmlns:p14="http://schemas.microsoft.com/office/powerpoint/2010/main" val="1588719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35A938F-33EF-4045-BB1F-5A3A45B71B4C}" type="slidenum">
              <a:rPr lang="en-IN" smtClean="0"/>
              <a:pPr/>
              <a:t>3</a:t>
            </a:fld>
            <a:endParaRPr lang="en-IN"/>
          </a:p>
        </p:txBody>
      </p:sp>
    </p:spTree>
    <p:extLst>
      <p:ext uri="{BB962C8B-B14F-4D97-AF65-F5344CB8AC3E}">
        <p14:creationId xmlns="" xmlns:p14="http://schemas.microsoft.com/office/powerpoint/2010/main" val="362207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1"/>
        <p:cNvGrpSpPr/>
        <p:nvPr/>
      </p:nvGrpSpPr>
      <p:grpSpPr>
        <a:xfrm>
          <a:off x="0" y="0"/>
          <a:ext cx="0" cy="0"/>
          <a:chOff x="0" y="0"/>
          <a:chExt cx="0" cy="0"/>
        </a:xfrm>
      </p:grpSpPr>
      <p:sp>
        <p:nvSpPr>
          <p:cNvPr id="1048674" name="Google Shape;2332;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675" name="Google Shape;233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2604437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8"/>
        <p:cNvGrpSpPr/>
        <p:nvPr/>
      </p:nvGrpSpPr>
      <p:grpSpPr>
        <a:xfrm>
          <a:off x="0" y="0"/>
          <a:ext cx="0" cy="0"/>
          <a:chOff x="0" y="0"/>
          <a:chExt cx="0" cy="0"/>
        </a:xfrm>
      </p:grpSpPr>
      <p:sp>
        <p:nvSpPr>
          <p:cNvPr id="1048849" name="Google Shape;2439;ga25f5ddd5d_0_18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850" name="Google Shape;2440;ga25f5ddd5d_0_18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374197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3"/>
        <p:cNvGrpSpPr/>
        <p:nvPr/>
      </p:nvGrpSpPr>
      <p:grpSpPr>
        <a:xfrm>
          <a:off x="0" y="0"/>
          <a:ext cx="0" cy="0"/>
          <a:chOff x="0" y="0"/>
          <a:chExt cx="0" cy="0"/>
        </a:xfrm>
      </p:grpSpPr>
      <p:sp>
        <p:nvSpPr>
          <p:cNvPr id="1049004" name="Google Shape;2504;ga25f5ddd5d_0_13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9005" name="Google Shape;2505;ga25f5ddd5d_0_1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3482009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55" name="Slide Image Placeholder 1"/>
          <p:cNvSpPr>
            <a:spLocks noGrp="1" noRot="1" noChangeAspect="1"/>
          </p:cNvSpPr>
          <p:nvPr>
            <p:ph type="sldImg"/>
          </p:nvPr>
        </p:nvSpPr>
        <p:spPr/>
      </p:sp>
      <p:sp>
        <p:nvSpPr>
          <p:cNvPr id="1049056" name="Notes Placeholder 2"/>
          <p:cNvSpPr>
            <a:spLocks noGrp="1"/>
          </p:cNvSpPr>
          <p:nvPr>
            <p:ph type="body" idx="1"/>
          </p:nvPr>
        </p:nvSpPr>
        <p:spPr/>
        <p:txBody>
          <a:bodyPr>
            <a:normAutofit/>
          </a:bodyPr>
          <a:lstStyle/>
          <a:p>
            <a:endParaRPr lang="en-US" dirty="0" smtClean="0"/>
          </a:p>
          <a:p>
            <a:endParaRPr lang="en-IN" dirty="0"/>
          </a:p>
        </p:txBody>
      </p:sp>
      <p:sp>
        <p:nvSpPr>
          <p:cNvPr id="1049057" name="Slide Number Placeholder 3"/>
          <p:cNvSpPr>
            <a:spLocks noGrp="1"/>
          </p:cNvSpPr>
          <p:nvPr>
            <p:ph type="sldNum" sz="quarter" idx="10"/>
          </p:nvPr>
        </p:nvSpPr>
        <p:spPr/>
        <p:txBody>
          <a:bodyPr/>
          <a:lstStyle/>
          <a:p>
            <a:fld id="{0E7E29F5-375A-421B-8F7A-6080F4452DFB}" type="slidenum">
              <a:rPr lang="en-IN" smtClean="0"/>
              <a:pPr/>
              <a:t>26</a:t>
            </a:fld>
            <a:endParaRPr lang="en-IN"/>
          </a:p>
        </p:txBody>
      </p:sp>
    </p:spTree>
    <p:extLst>
      <p:ext uri="{BB962C8B-B14F-4D97-AF65-F5344CB8AC3E}">
        <p14:creationId xmlns="" xmlns:p14="http://schemas.microsoft.com/office/powerpoint/2010/main" val="2045877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2709169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5" name="Footer Placeholder 4"/>
          <p:cNvSpPr>
            <a:spLocks noGrp="1"/>
          </p:cNvSpPr>
          <p:nvPr>
            <p:ph type="ftr" sz="quarter" idx="11"/>
          </p:nvPr>
        </p:nvSpPr>
        <p:spPr/>
        <p:txBody>
          <a:bodyPr/>
          <a:lstStyle/>
          <a:p>
            <a:endParaRPr lang="en-I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4024548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2209959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3556479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8" name="Footer Placeholder 7"/>
          <p:cNvSpPr>
            <a:spLocks noGrp="1"/>
          </p:cNvSpPr>
          <p:nvPr>
            <p:ph type="ftr" sz="quarter" idx="11"/>
          </p:nvPr>
        </p:nvSpPr>
        <p:spPr/>
        <p:txBody>
          <a:bodyPr/>
          <a:lstStyle/>
          <a:p>
            <a:endParaRPr lang="en-IN"/>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15147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4" name="Footer Placeholder 3"/>
          <p:cNvSpPr>
            <a:spLocks noGrp="1"/>
          </p:cNvSpPr>
          <p:nvPr>
            <p:ph type="ftr" sz="quarter" idx="11"/>
          </p:nvPr>
        </p:nvSpPr>
        <p:spPr/>
        <p:txBody>
          <a:bodyPr/>
          <a:lstStyle/>
          <a:p>
            <a:endParaRPr lang="en-IN"/>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3222185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327653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1208472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2322931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5" name="Footer Placeholder 4"/>
          <p:cNvSpPr>
            <a:spLocks noGrp="1"/>
          </p:cNvSpPr>
          <p:nvPr>
            <p:ph type="ftr" sz="quarter" idx="11"/>
          </p:nvPr>
        </p:nvSpPr>
        <p:spPr/>
        <p:txBody>
          <a:bodyPr/>
          <a:lstStyle/>
          <a:p>
            <a:endParaRPr lang="en-IN"/>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1465585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5" name="Footer Placeholder 4"/>
          <p:cNvSpPr>
            <a:spLocks noGrp="1"/>
          </p:cNvSpPr>
          <p:nvPr>
            <p:ph type="ftr" sz="quarter" idx="11"/>
          </p:nvPr>
        </p:nvSpPr>
        <p:spPr/>
        <p:txBody>
          <a:bodyPr/>
          <a:lstStyle/>
          <a:p>
            <a:endParaRPr lang="en-IN"/>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3448FA7-19BD-4A1A-94C0-3F18A912A227}" type="slidenum">
              <a:rPr lang="en-IN" smtClean="0"/>
              <a:pPr/>
              <a:t>‹#›</a:t>
            </a:fld>
            <a:endParaRPr lang="en-IN"/>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1255957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235918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6" name="Footer Placeholder 5"/>
          <p:cNvSpPr>
            <a:spLocks noGrp="1"/>
          </p:cNvSpPr>
          <p:nvPr>
            <p:ph type="ftr" sz="quarter" idx="11"/>
          </p:nvPr>
        </p:nvSpPr>
        <p:spPr/>
        <p:txBody>
          <a:bodyPr/>
          <a:lstStyle/>
          <a:p>
            <a:endParaRPr lang="en-IN"/>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3448FA7-19BD-4A1A-94C0-3F18A912A227}" type="slidenum">
              <a:rPr lang="en-IN" smtClean="0"/>
              <a:pPr/>
              <a:t>‹#›</a:t>
            </a:fld>
            <a:endParaRPr lang="en-IN"/>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1817815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193599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5" name="Footer Placeholder 4"/>
          <p:cNvSpPr>
            <a:spLocks noGrp="1"/>
          </p:cNvSpPr>
          <p:nvPr>
            <p:ph type="ftr" sz="quarter" idx="11"/>
          </p:nvPr>
        </p:nvSpPr>
        <p:spPr/>
        <p:txBody>
          <a:bodyPr/>
          <a:lstStyle/>
          <a:p>
            <a:endParaRPr lang="en-I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18501548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4D4CA2-37FE-400F-9CC5-F9E92C6F36D7}" type="datetimeFigureOut">
              <a:rPr lang="en-IN" smtClean="0"/>
              <a:pPr/>
              <a:t>05-08-2022</a:t>
            </a:fld>
            <a:endParaRPr lang="en-IN"/>
          </a:p>
        </p:txBody>
      </p:sp>
      <p:sp>
        <p:nvSpPr>
          <p:cNvPr id="5" name="Footer Placeholder 4"/>
          <p:cNvSpPr>
            <a:spLocks noGrp="1"/>
          </p:cNvSpPr>
          <p:nvPr>
            <p:ph type="ftr" sz="quarter" idx="11"/>
          </p:nvPr>
        </p:nvSpPr>
        <p:spPr/>
        <p:txBody>
          <a:bodyPr/>
          <a:lstStyle/>
          <a:p>
            <a:endParaRPr lang="en-I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1982879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19">
  <p:cSld name="Title and text 19">
    <p:spTree>
      <p:nvGrpSpPr>
        <p:cNvPr id="1" name="Shape 1634"/>
        <p:cNvGrpSpPr/>
        <p:nvPr/>
      </p:nvGrpSpPr>
      <p:grpSpPr>
        <a:xfrm>
          <a:off x="0" y="0"/>
          <a:ext cx="0" cy="0"/>
          <a:chOff x="0" y="0"/>
          <a:chExt cx="0" cy="0"/>
        </a:xfrm>
      </p:grpSpPr>
      <p:sp>
        <p:nvSpPr>
          <p:cNvPr id="1048677" name="Google Shape;1636;p32"/>
          <p:cNvSpPr txBox="1">
            <a:spLocks noGrp="1"/>
          </p:cNvSpPr>
          <p:nvPr>
            <p:ph type="title"/>
          </p:nvPr>
        </p:nvSpPr>
        <p:spPr>
          <a:xfrm>
            <a:off x="720000" y="1354317"/>
            <a:ext cx="77040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3600"/>
              <a:buNone/>
              <a:defRPr sz="5500">
                <a:solidFill>
                  <a:schemeClr val="accent3"/>
                </a:solidFill>
              </a:defRPr>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048678" name="Google Shape;1637;p32"/>
          <p:cNvSpPr txBox="1">
            <a:spLocks noGrp="1"/>
          </p:cNvSpPr>
          <p:nvPr>
            <p:ph type="subTitle" idx="1"/>
          </p:nvPr>
        </p:nvSpPr>
        <p:spPr>
          <a:xfrm>
            <a:off x="2391900" y="2966851"/>
            <a:ext cx="43602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800"/>
              <a:buNone/>
              <a:defRPr sz="3500">
                <a:solidFill>
                  <a:schemeClr val="accent4"/>
                </a:solidFill>
                <a:latin typeface="Neucha"/>
                <a:ea typeface="Neucha"/>
                <a:cs typeface="Neucha"/>
                <a:sym typeface="Neucha"/>
              </a:defRPr>
            </a:lvl1pPr>
            <a:lvl2pPr lvl="1" algn="ctr" rtl="0">
              <a:lnSpc>
                <a:spcPct val="100000"/>
              </a:lnSpc>
              <a:spcBef>
                <a:spcPts val="1600"/>
              </a:spcBef>
              <a:spcAft>
                <a:spcPts val="0"/>
              </a:spcAft>
              <a:buClr>
                <a:schemeClr val="accent2"/>
              </a:buClr>
              <a:buSzPts val="1400"/>
              <a:buNone/>
              <a:defRPr>
                <a:solidFill>
                  <a:schemeClr val="accent2"/>
                </a:solidFill>
              </a:defRPr>
            </a:lvl2pPr>
            <a:lvl3pPr lvl="2" algn="ctr" rtl="0">
              <a:lnSpc>
                <a:spcPct val="100000"/>
              </a:lnSpc>
              <a:spcBef>
                <a:spcPts val="1600"/>
              </a:spcBef>
              <a:spcAft>
                <a:spcPts val="0"/>
              </a:spcAft>
              <a:buClr>
                <a:schemeClr val="accent2"/>
              </a:buClr>
              <a:buSzPts val="1400"/>
              <a:buNone/>
              <a:defRPr>
                <a:solidFill>
                  <a:schemeClr val="accent2"/>
                </a:solidFill>
              </a:defRPr>
            </a:lvl3pPr>
            <a:lvl4pPr lvl="3" algn="ctr" rtl="0">
              <a:lnSpc>
                <a:spcPct val="100000"/>
              </a:lnSpc>
              <a:spcBef>
                <a:spcPts val="1600"/>
              </a:spcBef>
              <a:spcAft>
                <a:spcPts val="0"/>
              </a:spcAft>
              <a:buClr>
                <a:schemeClr val="accent2"/>
              </a:buClr>
              <a:buSzPts val="1400"/>
              <a:buNone/>
              <a:defRPr>
                <a:solidFill>
                  <a:schemeClr val="accent2"/>
                </a:solidFill>
              </a:defRPr>
            </a:lvl4pPr>
            <a:lvl5pPr lvl="4" algn="ctr" rtl="0">
              <a:lnSpc>
                <a:spcPct val="100000"/>
              </a:lnSpc>
              <a:spcBef>
                <a:spcPts val="1600"/>
              </a:spcBef>
              <a:spcAft>
                <a:spcPts val="0"/>
              </a:spcAft>
              <a:buClr>
                <a:schemeClr val="accent2"/>
              </a:buClr>
              <a:buSzPts val="1400"/>
              <a:buNone/>
              <a:defRPr>
                <a:solidFill>
                  <a:schemeClr val="accent2"/>
                </a:solidFill>
              </a:defRPr>
            </a:lvl5pPr>
            <a:lvl6pPr lvl="5" algn="ctr" rtl="0">
              <a:lnSpc>
                <a:spcPct val="100000"/>
              </a:lnSpc>
              <a:spcBef>
                <a:spcPts val="1600"/>
              </a:spcBef>
              <a:spcAft>
                <a:spcPts val="0"/>
              </a:spcAft>
              <a:buClr>
                <a:schemeClr val="accent2"/>
              </a:buClr>
              <a:buSzPts val="1400"/>
              <a:buNone/>
              <a:defRPr>
                <a:solidFill>
                  <a:schemeClr val="accent2"/>
                </a:solidFill>
              </a:defRPr>
            </a:lvl6pPr>
            <a:lvl7pPr lvl="6" algn="ctr" rtl="0">
              <a:lnSpc>
                <a:spcPct val="100000"/>
              </a:lnSpc>
              <a:spcBef>
                <a:spcPts val="1600"/>
              </a:spcBef>
              <a:spcAft>
                <a:spcPts val="0"/>
              </a:spcAft>
              <a:buClr>
                <a:schemeClr val="accent2"/>
              </a:buClr>
              <a:buSzPts val="1400"/>
              <a:buNone/>
              <a:defRPr>
                <a:solidFill>
                  <a:schemeClr val="accent2"/>
                </a:solidFill>
              </a:defRPr>
            </a:lvl7pPr>
            <a:lvl8pPr lvl="7" algn="ctr" rtl="0">
              <a:lnSpc>
                <a:spcPct val="100000"/>
              </a:lnSpc>
              <a:spcBef>
                <a:spcPts val="1600"/>
              </a:spcBef>
              <a:spcAft>
                <a:spcPts val="0"/>
              </a:spcAft>
              <a:buClr>
                <a:schemeClr val="accent2"/>
              </a:buClr>
              <a:buSzPts val="1400"/>
              <a:buNone/>
              <a:defRPr>
                <a:solidFill>
                  <a:schemeClr val="accent2"/>
                </a:solidFill>
              </a:defRPr>
            </a:lvl8pPr>
            <a:lvl9pPr lvl="8" algn="ctr" rtl="0">
              <a:lnSpc>
                <a:spcPct val="100000"/>
              </a:lnSpc>
              <a:spcBef>
                <a:spcPts val="1600"/>
              </a:spcBef>
              <a:spcAft>
                <a:spcPts val="1600"/>
              </a:spcAft>
              <a:buClr>
                <a:schemeClr val="accent2"/>
              </a:buClr>
              <a:buSzPts val="1400"/>
              <a:buNone/>
              <a:defRPr>
                <a:solidFill>
                  <a:schemeClr val="accent2"/>
                </a:solidFill>
              </a:defRPr>
            </a:lvl9pPr>
          </a:lstStyle>
          <a:p>
            <a:endParaRPr/>
          </a:p>
        </p:txBody>
      </p:sp>
      <p:sp>
        <p:nvSpPr>
          <p:cNvPr id="1048679" name="Google Shape;1638;p32"/>
          <p:cNvSpPr txBox="1">
            <a:spLocks noGrp="1"/>
          </p:cNvSpPr>
          <p:nvPr>
            <p:ph type="subTitle" idx="2"/>
          </p:nvPr>
        </p:nvSpPr>
        <p:spPr>
          <a:xfrm>
            <a:off x="2391900" y="3893951"/>
            <a:ext cx="43602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800"/>
              <a:buNone/>
              <a:defRPr sz="1400">
                <a:solidFill>
                  <a:schemeClr val="accent2"/>
                </a:solidFill>
              </a:defRPr>
            </a:lvl1pPr>
            <a:lvl2pPr lvl="1" algn="ctr" rtl="0">
              <a:lnSpc>
                <a:spcPct val="100000"/>
              </a:lnSpc>
              <a:spcBef>
                <a:spcPts val="1600"/>
              </a:spcBef>
              <a:spcAft>
                <a:spcPts val="0"/>
              </a:spcAft>
              <a:buClr>
                <a:schemeClr val="accent2"/>
              </a:buClr>
              <a:buSzPts val="1400"/>
              <a:buNone/>
              <a:defRPr>
                <a:solidFill>
                  <a:schemeClr val="accent2"/>
                </a:solidFill>
              </a:defRPr>
            </a:lvl2pPr>
            <a:lvl3pPr lvl="2" algn="ctr" rtl="0">
              <a:lnSpc>
                <a:spcPct val="100000"/>
              </a:lnSpc>
              <a:spcBef>
                <a:spcPts val="1600"/>
              </a:spcBef>
              <a:spcAft>
                <a:spcPts val="0"/>
              </a:spcAft>
              <a:buClr>
                <a:schemeClr val="accent2"/>
              </a:buClr>
              <a:buSzPts val="1400"/>
              <a:buNone/>
              <a:defRPr>
                <a:solidFill>
                  <a:schemeClr val="accent2"/>
                </a:solidFill>
              </a:defRPr>
            </a:lvl3pPr>
            <a:lvl4pPr lvl="3" algn="ctr" rtl="0">
              <a:lnSpc>
                <a:spcPct val="100000"/>
              </a:lnSpc>
              <a:spcBef>
                <a:spcPts val="1600"/>
              </a:spcBef>
              <a:spcAft>
                <a:spcPts val="0"/>
              </a:spcAft>
              <a:buClr>
                <a:schemeClr val="accent2"/>
              </a:buClr>
              <a:buSzPts val="1400"/>
              <a:buNone/>
              <a:defRPr>
                <a:solidFill>
                  <a:schemeClr val="accent2"/>
                </a:solidFill>
              </a:defRPr>
            </a:lvl4pPr>
            <a:lvl5pPr lvl="4" algn="ctr" rtl="0">
              <a:lnSpc>
                <a:spcPct val="100000"/>
              </a:lnSpc>
              <a:spcBef>
                <a:spcPts val="1600"/>
              </a:spcBef>
              <a:spcAft>
                <a:spcPts val="0"/>
              </a:spcAft>
              <a:buClr>
                <a:schemeClr val="accent2"/>
              </a:buClr>
              <a:buSzPts val="1400"/>
              <a:buNone/>
              <a:defRPr>
                <a:solidFill>
                  <a:schemeClr val="accent2"/>
                </a:solidFill>
              </a:defRPr>
            </a:lvl5pPr>
            <a:lvl6pPr lvl="5" algn="ctr" rtl="0">
              <a:lnSpc>
                <a:spcPct val="100000"/>
              </a:lnSpc>
              <a:spcBef>
                <a:spcPts val="1600"/>
              </a:spcBef>
              <a:spcAft>
                <a:spcPts val="0"/>
              </a:spcAft>
              <a:buClr>
                <a:schemeClr val="accent2"/>
              </a:buClr>
              <a:buSzPts val="1400"/>
              <a:buNone/>
              <a:defRPr>
                <a:solidFill>
                  <a:schemeClr val="accent2"/>
                </a:solidFill>
              </a:defRPr>
            </a:lvl6pPr>
            <a:lvl7pPr lvl="6" algn="ctr" rtl="0">
              <a:lnSpc>
                <a:spcPct val="100000"/>
              </a:lnSpc>
              <a:spcBef>
                <a:spcPts val="1600"/>
              </a:spcBef>
              <a:spcAft>
                <a:spcPts val="0"/>
              </a:spcAft>
              <a:buClr>
                <a:schemeClr val="accent2"/>
              </a:buClr>
              <a:buSzPts val="1400"/>
              <a:buNone/>
              <a:defRPr>
                <a:solidFill>
                  <a:schemeClr val="accent2"/>
                </a:solidFill>
              </a:defRPr>
            </a:lvl7pPr>
            <a:lvl8pPr lvl="7" algn="ctr" rtl="0">
              <a:lnSpc>
                <a:spcPct val="100000"/>
              </a:lnSpc>
              <a:spcBef>
                <a:spcPts val="1600"/>
              </a:spcBef>
              <a:spcAft>
                <a:spcPts val="0"/>
              </a:spcAft>
              <a:buClr>
                <a:schemeClr val="accent2"/>
              </a:buClr>
              <a:buSzPts val="1400"/>
              <a:buNone/>
              <a:defRPr>
                <a:solidFill>
                  <a:schemeClr val="accent2"/>
                </a:solidFill>
              </a:defRPr>
            </a:lvl8pPr>
            <a:lvl9pPr lvl="8" algn="ctr" rtl="0">
              <a:lnSpc>
                <a:spcPct val="100000"/>
              </a:lnSpc>
              <a:spcBef>
                <a:spcPts val="1600"/>
              </a:spcBef>
              <a:spcAft>
                <a:spcPts val="1600"/>
              </a:spcAft>
              <a:buClr>
                <a:schemeClr val="accent2"/>
              </a:buClr>
              <a:buSzPts val="1400"/>
              <a:buNone/>
              <a:defRPr>
                <a:solidFill>
                  <a:schemeClr val="accent2"/>
                </a:solidFill>
              </a:defRPr>
            </a:lvl9pPr>
          </a:lstStyle>
          <a:p>
            <a:endParaRPr/>
          </a:p>
        </p:txBody>
      </p:sp>
      <p:sp>
        <p:nvSpPr>
          <p:cNvPr id="1048680" name="Google Shape;1639;p32"/>
          <p:cNvSpPr txBox="1">
            <a:spLocks noGrp="1"/>
          </p:cNvSpPr>
          <p:nvPr>
            <p:ph type="subTitle" idx="3"/>
          </p:nvPr>
        </p:nvSpPr>
        <p:spPr>
          <a:xfrm>
            <a:off x="1323900" y="5214767"/>
            <a:ext cx="2152800" cy="50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200"/>
              <a:buNone/>
              <a:defRPr sz="1200">
                <a:solidFill>
                  <a:schemeClr val="accent2"/>
                </a:solidFill>
              </a:defRPr>
            </a:lvl1pPr>
            <a:lvl2pPr lvl="1" algn="ctr" rtl="0">
              <a:lnSpc>
                <a:spcPct val="100000"/>
              </a:lnSpc>
              <a:spcBef>
                <a:spcPts val="1600"/>
              </a:spcBef>
              <a:spcAft>
                <a:spcPts val="0"/>
              </a:spcAft>
              <a:buClr>
                <a:schemeClr val="accent2"/>
              </a:buClr>
              <a:buSzPts val="1200"/>
              <a:buNone/>
              <a:defRPr sz="1200">
                <a:solidFill>
                  <a:schemeClr val="accent2"/>
                </a:solidFill>
              </a:defRPr>
            </a:lvl2pPr>
            <a:lvl3pPr lvl="2" algn="ctr" rtl="0">
              <a:lnSpc>
                <a:spcPct val="100000"/>
              </a:lnSpc>
              <a:spcBef>
                <a:spcPts val="1600"/>
              </a:spcBef>
              <a:spcAft>
                <a:spcPts val="0"/>
              </a:spcAft>
              <a:buClr>
                <a:schemeClr val="accent2"/>
              </a:buClr>
              <a:buSzPts val="1200"/>
              <a:buNone/>
              <a:defRPr sz="1200">
                <a:solidFill>
                  <a:schemeClr val="accent2"/>
                </a:solidFill>
              </a:defRPr>
            </a:lvl3pPr>
            <a:lvl4pPr lvl="3" algn="ctr" rtl="0">
              <a:lnSpc>
                <a:spcPct val="100000"/>
              </a:lnSpc>
              <a:spcBef>
                <a:spcPts val="1600"/>
              </a:spcBef>
              <a:spcAft>
                <a:spcPts val="0"/>
              </a:spcAft>
              <a:buClr>
                <a:schemeClr val="accent2"/>
              </a:buClr>
              <a:buSzPts val="1200"/>
              <a:buNone/>
              <a:defRPr sz="1200">
                <a:solidFill>
                  <a:schemeClr val="accent2"/>
                </a:solidFill>
              </a:defRPr>
            </a:lvl4pPr>
            <a:lvl5pPr lvl="4" algn="ctr" rtl="0">
              <a:lnSpc>
                <a:spcPct val="100000"/>
              </a:lnSpc>
              <a:spcBef>
                <a:spcPts val="1600"/>
              </a:spcBef>
              <a:spcAft>
                <a:spcPts val="0"/>
              </a:spcAft>
              <a:buClr>
                <a:schemeClr val="accent2"/>
              </a:buClr>
              <a:buSzPts val="1200"/>
              <a:buNone/>
              <a:defRPr sz="1200">
                <a:solidFill>
                  <a:schemeClr val="accent2"/>
                </a:solidFill>
              </a:defRPr>
            </a:lvl5pPr>
            <a:lvl6pPr lvl="5" algn="ctr" rtl="0">
              <a:lnSpc>
                <a:spcPct val="100000"/>
              </a:lnSpc>
              <a:spcBef>
                <a:spcPts val="1600"/>
              </a:spcBef>
              <a:spcAft>
                <a:spcPts val="0"/>
              </a:spcAft>
              <a:buClr>
                <a:schemeClr val="accent2"/>
              </a:buClr>
              <a:buSzPts val="1200"/>
              <a:buNone/>
              <a:defRPr sz="1200">
                <a:solidFill>
                  <a:schemeClr val="accent2"/>
                </a:solidFill>
              </a:defRPr>
            </a:lvl6pPr>
            <a:lvl7pPr lvl="6" algn="ctr" rtl="0">
              <a:lnSpc>
                <a:spcPct val="100000"/>
              </a:lnSpc>
              <a:spcBef>
                <a:spcPts val="1600"/>
              </a:spcBef>
              <a:spcAft>
                <a:spcPts val="0"/>
              </a:spcAft>
              <a:buClr>
                <a:schemeClr val="accent2"/>
              </a:buClr>
              <a:buSzPts val="1200"/>
              <a:buNone/>
              <a:defRPr sz="1200">
                <a:solidFill>
                  <a:schemeClr val="accent2"/>
                </a:solidFill>
              </a:defRPr>
            </a:lvl7pPr>
            <a:lvl8pPr lvl="7" algn="ctr" rtl="0">
              <a:lnSpc>
                <a:spcPct val="100000"/>
              </a:lnSpc>
              <a:spcBef>
                <a:spcPts val="1600"/>
              </a:spcBef>
              <a:spcAft>
                <a:spcPts val="0"/>
              </a:spcAft>
              <a:buClr>
                <a:schemeClr val="accent2"/>
              </a:buClr>
              <a:buSzPts val="1200"/>
              <a:buNone/>
              <a:defRPr sz="1200">
                <a:solidFill>
                  <a:schemeClr val="accent2"/>
                </a:solidFill>
              </a:defRPr>
            </a:lvl8pPr>
            <a:lvl9pPr lvl="8" algn="ctr" rtl="0">
              <a:lnSpc>
                <a:spcPct val="100000"/>
              </a:lnSpc>
              <a:spcBef>
                <a:spcPts val="1600"/>
              </a:spcBef>
              <a:spcAft>
                <a:spcPts val="1600"/>
              </a:spcAft>
              <a:buClr>
                <a:schemeClr val="accent2"/>
              </a:buClr>
              <a:buSzPts val="1200"/>
              <a:buNone/>
              <a:defRPr sz="1200">
                <a:solidFill>
                  <a:schemeClr val="accent2"/>
                </a:solidFill>
              </a:defRPr>
            </a:lvl9pPr>
          </a:lstStyle>
          <a:p>
            <a:endParaRPr/>
          </a:p>
        </p:txBody>
      </p:sp>
      <p:sp>
        <p:nvSpPr>
          <p:cNvPr id="1048681" name="Google Shape;1640;p32"/>
          <p:cNvSpPr txBox="1">
            <a:spLocks noGrp="1"/>
          </p:cNvSpPr>
          <p:nvPr>
            <p:ph type="subTitle" idx="4"/>
          </p:nvPr>
        </p:nvSpPr>
        <p:spPr>
          <a:xfrm>
            <a:off x="5667300" y="5214767"/>
            <a:ext cx="2152800" cy="50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200"/>
              <a:buNone/>
              <a:defRPr sz="1200">
                <a:solidFill>
                  <a:schemeClr val="accent2"/>
                </a:solidFill>
              </a:defRPr>
            </a:lvl1pPr>
            <a:lvl2pPr lvl="1" algn="ctr" rtl="0">
              <a:lnSpc>
                <a:spcPct val="100000"/>
              </a:lnSpc>
              <a:spcBef>
                <a:spcPts val="1600"/>
              </a:spcBef>
              <a:spcAft>
                <a:spcPts val="0"/>
              </a:spcAft>
              <a:buClr>
                <a:schemeClr val="accent2"/>
              </a:buClr>
              <a:buSzPts val="1200"/>
              <a:buNone/>
              <a:defRPr sz="1200">
                <a:solidFill>
                  <a:schemeClr val="accent2"/>
                </a:solidFill>
              </a:defRPr>
            </a:lvl2pPr>
            <a:lvl3pPr lvl="2" algn="ctr" rtl="0">
              <a:lnSpc>
                <a:spcPct val="100000"/>
              </a:lnSpc>
              <a:spcBef>
                <a:spcPts val="1600"/>
              </a:spcBef>
              <a:spcAft>
                <a:spcPts val="0"/>
              </a:spcAft>
              <a:buClr>
                <a:schemeClr val="accent2"/>
              </a:buClr>
              <a:buSzPts val="1200"/>
              <a:buNone/>
              <a:defRPr sz="1200">
                <a:solidFill>
                  <a:schemeClr val="accent2"/>
                </a:solidFill>
              </a:defRPr>
            </a:lvl3pPr>
            <a:lvl4pPr lvl="3" algn="ctr" rtl="0">
              <a:lnSpc>
                <a:spcPct val="100000"/>
              </a:lnSpc>
              <a:spcBef>
                <a:spcPts val="1600"/>
              </a:spcBef>
              <a:spcAft>
                <a:spcPts val="0"/>
              </a:spcAft>
              <a:buClr>
                <a:schemeClr val="accent2"/>
              </a:buClr>
              <a:buSzPts val="1200"/>
              <a:buNone/>
              <a:defRPr sz="1200">
                <a:solidFill>
                  <a:schemeClr val="accent2"/>
                </a:solidFill>
              </a:defRPr>
            </a:lvl4pPr>
            <a:lvl5pPr lvl="4" algn="ctr" rtl="0">
              <a:lnSpc>
                <a:spcPct val="100000"/>
              </a:lnSpc>
              <a:spcBef>
                <a:spcPts val="1600"/>
              </a:spcBef>
              <a:spcAft>
                <a:spcPts val="0"/>
              </a:spcAft>
              <a:buClr>
                <a:schemeClr val="accent2"/>
              </a:buClr>
              <a:buSzPts val="1200"/>
              <a:buNone/>
              <a:defRPr sz="1200">
                <a:solidFill>
                  <a:schemeClr val="accent2"/>
                </a:solidFill>
              </a:defRPr>
            </a:lvl5pPr>
            <a:lvl6pPr lvl="5" algn="ctr" rtl="0">
              <a:lnSpc>
                <a:spcPct val="100000"/>
              </a:lnSpc>
              <a:spcBef>
                <a:spcPts val="1600"/>
              </a:spcBef>
              <a:spcAft>
                <a:spcPts val="0"/>
              </a:spcAft>
              <a:buClr>
                <a:schemeClr val="accent2"/>
              </a:buClr>
              <a:buSzPts val="1200"/>
              <a:buNone/>
              <a:defRPr sz="1200">
                <a:solidFill>
                  <a:schemeClr val="accent2"/>
                </a:solidFill>
              </a:defRPr>
            </a:lvl6pPr>
            <a:lvl7pPr lvl="6" algn="ctr" rtl="0">
              <a:lnSpc>
                <a:spcPct val="100000"/>
              </a:lnSpc>
              <a:spcBef>
                <a:spcPts val="1600"/>
              </a:spcBef>
              <a:spcAft>
                <a:spcPts val="0"/>
              </a:spcAft>
              <a:buClr>
                <a:schemeClr val="accent2"/>
              </a:buClr>
              <a:buSzPts val="1200"/>
              <a:buNone/>
              <a:defRPr sz="1200">
                <a:solidFill>
                  <a:schemeClr val="accent2"/>
                </a:solidFill>
              </a:defRPr>
            </a:lvl7pPr>
            <a:lvl8pPr lvl="7" algn="ctr" rtl="0">
              <a:lnSpc>
                <a:spcPct val="100000"/>
              </a:lnSpc>
              <a:spcBef>
                <a:spcPts val="1600"/>
              </a:spcBef>
              <a:spcAft>
                <a:spcPts val="0"/>
              </a:spcAft>
              <a:buClr>
                <a:schemeClr val="accent2"/>
              </a:buClr>
              <a:buSzPts val="1200"/>
              <a:buNone/>
              <a:defRPr sz="1200">
                <a:solidFill>
                  <a:schemeClr val="accent2"/>
                </a:solidFill>
              </a:defRPr>
            </a:lvl8pPr>
            <a:lvl9pPr lvl="8" algn="ctr" rtl="0">
              <a:lnSpc>
                <a:spcPct val="100000"/>
              </a:lnSpc>
              <a:spcBef>
                <a:spcPts val="1600"/>
              </a:spcBef>
              <a:spcAft>
                <a:spcPts val="1600"/>
              </a:spcAft>
              <a:buClr>
                <a:schemeClr val="accent2"/>
              </a:buClr>
              <a:buSzPts val="1200"/>
              <a:buNone/>
              <a:defRPr sz="1200">
                <a:solidFill>
                  <a:schemeClr val="accent2"/>
                </a:solidFill>
              </a:defRPr>
            </a:lvl9pPr>
          </a:lstStyle>
          <a:p>
            <a:endParaRPr/>
          </a:p>
        </p:txBody>
      </p:sp>
      <p:sp>
        <p:nvSpPr>
          <p:cNvPr id="1048682" name="Google Shape;1641;p32"/>
          <p:cNvSpPr txBox="1">
            <a:spLocks noGrp="1"/>
          </p:cNvSpPr>
          <p:nvPr>
            <p:ph type="subTitle" idx="5"/>
          </p:nvPr>
        </p:nvSpPr>
        <p:spPr>
          <a:xfrm>
            <a:off x="2391900" y="2471559"/>
            <a:ext cx="4360200" cy="53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800"/>
              <a:buNone/>
              <a:defRPr sz="1400">
                <a:solidFill>
                  <a:schemeClr val="accent2"/>
                </a:solidFill>
              </a:defRPr>
            </a:lvl1pPr>
            <a:lvl2pPr lvl="1" algn="ctr" rtl="0">
              <a:lnSpc>
                <a:spcPct val="100000"/>
              </a:lnSpc>
              <a:spcBef>
                <a:spcPts val="1600"/>
              </a:spcBef>
              <a:spcAft>
                <a:spcPts val="0"/>
              </a:spcAft>
              <a:buClr>
                <a:schemeClr val="accent2"/>
              </a:buClr>
              <a:buSzPts val="1400"/>
              <a:buNone/>
              <a:defRPr>
                <a:solidFill>
                  <a:schemeClr val="accent2"/>
                </a:solidFill>
              </a:defRPr>
            </a:lvl2pPr>
            <a:lvl3pPr lvl="2" algn="ctr" rtl="0">
              <a:lnSpc>
                <a:spcPct val="100000"/>
              </a:lnSpc>
              <a:spcBef>
                <a:spcPts val="1600"/>
              </a:spcBef>
              <a:spcAft>
                <a:spcPts val="0"/>
              </a:spcAft>
              <a:buClr>
                <a:schemeClr val="accent2"/>
              </a:buClr>
              <a:buSzPts val="1400"/>
              <a:buNone/>
              <a:defRPr>
                <a:solidFill>
                  <a:schemeClr val="accent2"/>
                </a:solidFill>
              </a:defRPr>
            </a:lvl3pPr>
            <a:lvl4pPr lvl="3" algn="ctr" rtl="0">
              <a:lnSpc>
                <a:spcPct val="100000"/>
              </a:lnSpc>
              <a:spcBef>
                <a:spcPts val="1600"/>
              </a:spcBef>
              <a:spcAft>
                <a:spcPts val="0"/>
              </a:spcAft>
              <a:buClr>
                <a:schemeClr val="accent2"/>
              </a:buClr>
              <a:buSzPts val="1400"/>
              <a:buNone/>
              <a:defRPr>
                <a:solidFill>
                  <a:schemeClr val="accent2"/>
                </a:solidFill>
              </a:defRPr>
            </a:lvl4pPr>
            <a:lvl5pPr lvl="4" algn="ctr" rtl="0">
              <a:lnSpc>
                <a:spcPct val="100000"/>
              </a:lnSpc>
              <a:spcBef>
                <a:spcPts val="1600"/>
              </a:spcBef>
              <a:spcAft>
                <a:spcPts val="0"/>
              </a:spcAft>
              <a:buClr>
                <a:schemeClr val="accent2"/>
              </a:buClr>
              <a:buSzPts val="1400"/>
              <a:buNone/>
              <a:defRPr>
                <a:solidFill>
                  <a:schemeClr val="accent2"/>
                </a:solidFill>
              </a:defRPr>
            </a:lvl5pPr>
            <a:lvl6pPr lvl="5" algn="ctr" rtl="0">
              <a:lnSpc>
                <a:spcPct val="100000"/>
              </a:lnSpc>
              <a:spcBef>
                <a:spcPts val="1600"/>
              </a:spcBef>
              <a:spcAft>
                <a:spcPts val="0"/>
              </a:spcAft>
              <a:buClr>
                <a:schemeClr val="accent2"/>
              </a:buClr>
              <a:buSzPts val="1400"/>
              <a:buNone/>
              <a:defRPr>
                <a:solidFill>
                  <a:schemeClr val="accent2"/>
                </a:solidFill>
              </a:defRPr>
            </a:lvl6pPr>
            <a:lvl7pPr lvl="6" algn="ctr" rtl="0">
              <a:lnSpc>
                <a:spcPct val="100000"/>
              </a:lnSpc>
              <a:spcBef>
                <a:spcPts val="1600"/>
              </a:spcBef>
              <a:spcAft>
                <a:spcPts val="0"/>
              </a:spcAft>
              <a:buClr>
                <a:schemeClr val="accent2"/>
              </a:buClr>
              <a:buSzPts val="1400"/>
              <a:buNone/>
              <a:defRPr>
                <a:solidFill>
                  <a:schemeClr val="accent2"/>
                </a:solidFill>
              </a:defRPr>
            </a:lvl7pPr>
            <a:lvl8pPr lvl="7" algn="ctr" rtl="0">
              <a:lnSpc>
                <a:spcPct val="100000"/>
              </a:lnSpc>
              <a:spcBef>
                <a:spcPts val="1600"/>
              </a:spcBef>
              <a:spcAft>
                <a:spcPts val="0"/>
              </a:spcAft>
              <a:buClr>
                <a:schemeClr val="accent2"/>
              </a:buClr>
              <a:buSzPts val="1400"/>
              <a:buNone/>
              <a:defRPr>
                <a:solidFill>
                  <a:schemeClr val="accent2"/>
                </a:solidFill>
              </a:defRPr>
            </a:lvl8pPr>
            <a:lvl9pPr lvl="8" algn="ctr" rtl="0">
              <a:lnSpc>
                <a:spcPct val="100000"/>
              </a:lnSpc>
              <a:spcBef>
                <a:spcPts val="1600"/>
              </a:spcBef>
              <a:spcAft>
                <a:spcPts val="1600"/>
              </a:spcAft>
              <a:buClr>
                <a:schemeClr val="accent2"/>
              </a:buClr>
              <a:buSzPts val="1400"/>
              <a:buNone/>
              <a:defRPr>
                <a:solidFill>
                  <a:schemeClr val="accent2"/>
                </a:solidFill>
              </a:defRPr>
            </a:lvl9pPr>
          </a:lstStyle>
          <a:p>
            <a:endParaRPr/>
          </a:p>
        </p:txBody>
      </p:sp>
    </p:spTree>
    <p:extLst>
      <p:ext uri="{BB962C8B-B14F-4D97-AF65-F5344CB8AC3E}">
        <p14:creationId xmlns="" xmlns:p14="http://schemas.microsoft.com/office/powerpoint/2010/main" val="25290045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1">
  <p:cSld name="Title and text 11">
    <p:spTree>
      <p:nvGrpSpPr>
        <p:cNvPr id="1" name="Shape 1200"/>
        <p:cNvGrpSpPr/>
        <p:nvPr/>
      </p:nvGrpSpPr>
      <p:grpSpPr>
        <a:xfrm>
          <a:off x="0" y="0"/>
          <a:ext cx="0" cy="0"/>
          <a:chOff x="0" y="0"/>
          <a:chExt cx="0" cy="0"/>
        </a:xfrm>
      </p:grpSpPr>
      <p:sp>
        <p:nvSpPr>
          <p:cNvPr id="1048890" name="Google Shape;1247;p24"/>
          <p:cNvSpPr txBox="1">
            <a:spLocks noGrp="1"/>
          </p:cNvSpPr>
          <p:nvPr>
            <p:ph type="title"/>
          </p:nvPr>
        </p:nvSpPr>
        <p:spPr>
          <a:xfrm>
            <a:off x="720000" y="643117"/>
            <a:ext cx="77040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3600"/>
              <a:buNone/>
              <a:defRPr sz="5500">
                <a:solidFill>
                  <a:schemeClr val="accent2"/>
                </a:solidFill>
              </a:defRPr>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048891" name="Google Shape;1248;p24"/>
          <p:cNvSpPr txBox="1">
            <a:spLocks noGrp="1"/>
          </p:cNvSpPr>
          <p:nvPr>
            <p:ph type="subTitle" idx="1"/>
          </p:nvPr>
        </p:nvSpPr>
        <p:spPr>
          <a:xfrm>
            <a:off x="2391900" y="2585851"/>
            <a:ext cx="43602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800"/>
              <a:buNone/>
              <a:defRPr sz="4000">
                <a:solidFill>
                  <a:schemeClr val="accent3"/>
                </a:solidFill>
                <a:latin typeface="Neucha"/>
                <a:ea typeface="Neucha"/>
                <a:cs typeface="Neucha"/>
                <a:sym typeface="Neucha"/>
              </a:defRPr>
            </a:lvl1pPr>
            <a:lvl2pPr lvl="1" algn="ctr" rtl="0">
              <a:lnSpc>
                <a:spcPct val="100000"/>
              </a:lnSpc>
              <a:spcBef>
                <a:spcPts val="1600"/>
              </a:spcBef>
              <a:spcAft>
                <a:spcPts val="0"/>
              </a:spcAft>
              <a:buClr>
                <a:schemeClr val="accent2"/>
              </a:buClr>
              <a:buSzPts val="1400"/>
              <a:buNone/>
              <a:defRPr>
                <a:solidFill>
                  <a:schemeClr val="accent2"/>
                </a:solidFill>
              </a:defRPr>
            </a:lvl2pPr>
            <a:lvl3pPr lvl="2" algn="ctr" rtl="0">
              <a:lnSpc>
                <a:spcPct val="100000"/>
              </a:lnSpc>
              <a:spcBef>
                <a:spcPts val="1600"/>
              </a:spcBef>
              <a:spcAft>
                <a:spcPts val="0"/>
              </a:spcAft>
              <a:buClr>
                <a:schemeClr val="accent2"/>
              </a:buClr>
              <a:buSzPts val="1400"/>
              <a:buNone/>
              <a:defRPr>
                <a:solidFill>
                  <a:schemeClr val="accent2"/>
                </a:solidFill>
              </a:defRPr>
            </a:lvl3pPr>
            <a:lvl4pPr lvl="3" algn="ctr" rtl="0">
              <a:lnSpc>
                <a:spcPct val="100000"/>
              </a:lnSpc>
              <a:spcBef>
                <a:spcPts val="1600"/>
              </a:spcBef>
              <a:spcAft>
                <a:spcPts val="0"/>
              </a:spcAft>
              <a:buClr>
                <a:schemeClr val="accent2"/>
              </a:buClr>
              <a:buSzPts val="1400"/>
              <a:buNone/>
              <a:defRPr>
                <a:solidFill>
                  <a:schemeClr val="accent2"/>
                </a:solidFill>
              </a:defRPr>
            </a:lvl4pPr>
            <a:lvl5pPr lvl="4" algn="ctr" rtl="0">
              <a:lnSpc>
                <a:spcPct val="100000"/>
              </a:lnSpc>
              <a:spcBef>
                <a:spcPts val="1600"/>
              </a:spcBef>
              <a:spcAft>
                <a:spcPts val="0"/>
              </a:spcAft>
              <a:buClr>
                <a:schemeClr val="accent2"/>
              </a:buClr>
              <a:buSzPts val="1400"/>
              <a:buNone/>
              <a:defRPr>
                <a:solidFill>
                  <a:schemeClr val="accent2"/>
                </a:solidFill>
              </a:defRPr>
            </a:lvl5pPr>
            <a:lvl6pPr lvl="5" algn="ctr" rtl="0">
              <a:lnSpc>
                <a:spcPct val="100000"/>
              </a:lnSpc>
              <a:spcBef>
                <a:spcPts val="1600"/>
              </a:spcBef>
              <a:spcAft>
                <a:spcPts val="0"/>
              </a:spcAft>
              <a:buClr>
                <a:schemeClr val="accent2"/>
              </a:buClr>
              <a:buSzPts val="1400"/>
              <a:buNone/>
              <a:defRPr>
                <a:solidFill>
                  <a:schemeClr val="accent2"/>
                </a:solidFill>
              </a:defRPr>
            </a:lvl6pPr>
            <a:lvl7pPr lvl="6" algn="ctr" rtl="0">
              <a:lnSpc>
                <a:spcPct val="100000"/>
              </a:lnSpc>
              <a:spcBef>
                <a:spcPts val="1600"/>
              </a:spcBef>
              <a:spcAft>
                <a:spcPts val="0"/>
              </a:spcAft>
              <a:buClr>
                <a:schemeClr val="accent2"/>
              </a:buClr>
              <a:buSzPts val="1400"/>
              <a:buNone/>
              <a:defRPr>
                <a:solidFill>
                  <a:schemeClr val="accent2"/>
                </a:solidFill>
              </a:defRPr>
            </a:lvl7pPr>
            <a:lvl8pPr lvl="7" algn="ctr" rtl="0">
              <a:lnSpc>
                <a:spcPct val="100000"/>
              </a:lnSpc>
              <a:spcBef>
                <a:spcPts val="1600"/>
              </a:spcBef>
              <a:spcAft>
                <a:spcPts val="0"/>
              </a:spcAft>
              <a:buClr>
                <a:schemeClr val="accent2"/>
              </a:buClr>
              <a:buSzPts val="1400"/>
              <a:buNone/>
              <a:defRPr>
                <a:solidFill>
                  <a:schemeClr val="accent2"/>
                </a:solidFill>
              </a:defRPr>
            </a:lvl8pPr>
            <a:lvl9pPr lvl="8" algn="ctr" rtl="0">
              <a:lnSpc>
                <a:spcPct val="100000"/>
              </a:lnSpc>
              <a:spcBef>
                <a:spcPts val="1600"/>
              </a:spcBef>
              <a:spcAft>
                <a:spcPts val="1600"/>
              </a:spcAft>
              <a:buClr>
                <a:schemeClr val="accent2"/>
              </a:buClr>
              <a:buSzPts val="1400"/>
              <a:buNone/>
              <a:defRPr>
                <a:solidFill>
                  <a:schemeClr val="accent2"/>
                </a:solidFill>
              </a:defRPr>
            </a:lvl9pPr>
          </a:lstStyle>
          <a:p>
            <a:endParaRPr/>
          </a:p>
        </p:txBody>
      </p:sp>
      <p:sp>
        <p:nvSpPr>
          <p:cNvPr id="1048892" name="Google Shape;1249;p24"/>
          <p:cNvSpPr txBox="1">
            <a:spLocks noGrp="1"/>
          </p:cNvSpPr>
          <p:nvPr>
            <p:ph type="subTitle" idx="2"/>
          </p:nvPr>
        </p:nvSpPr>
        <p:spPr>
          <a:xfrm>
            <a:off x="2391900" y="3995551"/>
            <a:ext cx="43602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800"/>
              <a:buNone/>
              <a:defRPr sz="3400">
                <a:solidFill>
                  <a:schemeClr val="accent4"/>
                </a:solidFill>
                <a:latin typeface="Neucha"/>
                <a:ea typeface="Neucha"/>
                <a:cs typeface="Neucha"/>
                <a:sym typeface="Neucha"/>
              </a:defRPr>
            </a:lvl1pPr>
            <a:lvl2pPr lvl="1" algn="ctr" rtl="0">
              <a:lnSpc>
                <a:spcPct val="100000"/>
              </a:lnSpc>
              <a:spcBef>
                <a:spcPts val="1600"/>
              </a:spcBef>
              <a:spcAft>
                <a:spcPts val="0"/>
              </a:spcAft>
              <a:buClr>
                <a:schemeClr val="accent2"/>
              </a:buClr>
              <a:buSzPts val="1400"/>
              <a:buNone/>
              <a:defRPr>
                <a:solidFill>
                  <a:schemeClr val="accent2"/>
                </a:solidFill>
              </a:defRPr>
            </a:lvl2pPr>
            <a:lvl3pPr lvl="2" algn="ctr" rtl="0">
              <a:lnSpc>
                <a:spcPct val="100000"/>
              </a:lnSpc>
              <a:spcBef>
                <a:spcPts val="1600"/>
              </a:spcBef>
              <a:spcAft>
                <a:spcPts val="0"/>
              </a:spcAft>
              <a:buClr>
                <a:schemeClr val="accent2"/>
              </a:buClr>
              <a:buSzPts val="1400"/>
              <a:buNone/>
              <a:defRPr>
                <a:solidFill>
                  <a:schemeClr val="accent2"/>
                </a:solidFill>
              </a:defRPr>
            </a:lvl3pPr>
            <a:lvl4pPr lvl="3" algn="ctr" rtl="0">
              <a:lnSpc>
                <a:spcPct val="100000"/>
              </a:lnSpc>
              <a:spcBef>
                <a:spcPts val="1600"/>
              </a:spcBef>
              <a:spcAft>
                <a:spcPts val="0"/>
              </a:spcAft>
              <a:buClr>
                <a:schemeClr val="accent2"/>
              </a:buClr>
              <a:buSzPts val="1400"/>
              <a:buNone/>
              <a:defRPr>
                <a:solidFill>
                  <a:schemeClr val="accent2"/>
                </a:solidFill>
              </a:defRPr>
            </a:lvl4pPr>
            <a:lvl5pPr lvl="4" algn="ctr" rtl="0">
              <a:lnSpc>
                <a:spcPct val="100000"/>
              </a:lnSpc>
              <a:spcBef>
                <a:spcPts val="1600"/>
              </a:spcBef>
              <a:spcAft>
                <a:spcPts val="0"/>
              </a:spcAft>
              <a:buClr>
                <a:schemeClr val="accent2"/>
              </a:buClr>
              <a:buSzPts val="1400"/>
              <a:buNone/>
              <a:defRPr>
                <a:solidFill>
                  <a:schemeClr val="accent2"/>
                </a:solidFill>
              </a:defRPr>
            </a:lvl5pPr>
            <a:lvl6pPr lvl="5" algn="ctr" rtl="0">
              <a:lnSpc>
                <a:spcPct val="100000"/>
              </a:lnSpc>
              <a:spcBef>
                <a:spcPts val="1600"/>
              </a:spcBef>
              <a:spcAft>
                <a:spcPts val="0"/>
              </a:spcAft>
              <a:buClr>
                <a:schemeClr val="accent2"/>
              </a:buClr>
              <a:buSzPts val="1400"/>
              <a:buNone/>
              <a:defRPr>
                <a:solidFill>
                  <a:schemeClr val="accent2"/>
                </a:solidFill>
              </a:defRPr>
            </a:lvl6pPr>
            <a:lvl7pPr lvl="6" algn="ctr" rtl="0">
              <a:lnSpc>
                <a:spcPct val="100000"/>
              </a:lnSpc>
              <a:spcBef>
                <a:spcPts val="1600"/>
              </a:spcBef>
              <a:spcAft>
                <a:spcPts val="0"/>
              </a:spcAft>
              <a:buClr>
                <a:schemeClr val="accent2"/>
              </a:buClr>
              <a:buSzPts val="1400"/>
              <a:buNone/>
              <a:defRPr>
                <a:solidFill>
                  <a:schemeClr val="accent2"/>
                </a:solidFill>
              </a:defRPr>
            </a:lvl7pPr>
            <a:lvl8pPr lvl="7" algn="ctr" rtl="0">
              <a:lnSpc>
                <a:spcPct val="100000"/>
              </a:lnSpc>
              <a:spcBef>
                <a:spcPts val="1600"/>
              </a:spcBef>
              <a:spcAft>
                <a:spcPts val="0"/>
              </a:spcAft>
              <a:buClr>
                <a:schemeClr val="accent2"/>
              </a:buClr>
              <a:buSzPts val="1400"/>
              <a:buNone/>
              <a:defRPr>
                <a:solidFill>
                  <a:schemeClr val="accent2"/>
                </a:solidFill>
              </a:defRPr>
            </a:lvl8pPr>
            <a:lvl9pPr lvl="8" algn="ctr" rtl="0">
              <a:lnSpc>
                <a:spcPct val="100000"/>
              </a:lnSpc>
              <a:spcBef>
                <a:spcPts val="1600"/>
              </a:spcBef>
              <a:spcAft>
                <a:spcPts val="1600"/>
              </a:spcAft>
              <a:buClr>
                <a:schemeClr val="accent2"/>
              </a:buClr>
              <a:buSzPts val="1400"/>
              <a:buNone/>
              <a:defRPr>
                <a:solidFill>
                  <a:schemeClr val="accent2"/>
                </a:solidFill>
              </a:defRPr>
            </a:lvl9pPr>
          </a:lstStyle>
          <a:p>
            <a:endParaRPr/>
          </a:p>
        </p:txBody>
      </p:sp>
      <p:sp>
        <p:nvSpPr>
          <p:cNvPr id="1048893" name="Google Shape;1250;p24"/>
          <p:cNvSpPr txBox="1">
            <a:spLocks noGrp="1"/>
          </p:cNvSpPr>
          <p:nvPr>
            <p:ph type="subTitle" idx="3"/>
          </p:nvPr>
        </p:nvSpPr>
        <p:spPr>
          <a:xfrm>
            <a:off x="2479475" y="5417967"/>
            <a:ext cx="1490400" cy="50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200"/>
              <a:buNone/>
              <a:defRPr sz="1200">
                <a:solidFill>
                  <a:schemeClr val="accent2"/>
                </a:solidFill>
              </a:defRPr>
            </a:lvl1pPr>
            <a:lvl2pPr lvl="1" algn="ctr" rtl="0">
              <a:lnSpc>
                <a:spcPct val="100000"/>
              </a:lnSpc>
              <a:spcBef>
                <a:spcPts val="1600"/>
              </a:spcBef>
              <a:spcAft>
                <a:spcPts val="0"/>
              </a:spcAft>
              <a:buClr>
                <a:schemeClr val="accent2"/>
              </a:buClr>
              <a:buSzPts val="1200"/>
              <a:buNone/>
              <a:defRPr sz="1200">
                <a:solidFill>
                  <a:schemeClr val="accent2"/>
                </a:solidFill>
              </a:defRPr>
            </a:lvl2pPr>
            <a:lvl3pPr lvl="2" algn="ctr" rtl="0">
              <a:lnSpc>
                <a:spcPct val="100000"/>
              </a:lnSpc>
              <a:spcBef>
                <a:spcPts val="1600"/>
              </a:spcBef>
              <a:spcAft>
                <a:spcPts val="0"/>
              </a:spcAft>
              <a:buClr>
                <a:schemeClr val="accent2"/>
              </a:buClr>
              <a:buSzPts val="1200"/>
              <a:buNone/>
              <a:defRPr sz="1200">
                <a:solidFill>
                  <a:schemeClr val="accent2"/>
                </a:solidFill>
              </a:defRPr>
            </a:lvl3pPr>
            <a:lvl4pPr lvl="3" algn="ctr" rtl="0">
              <a:lnSpc>
                <a:spcPct val="100000"/>
              </a:lnSpc>
              <a:spcBef>
                <a:spcPts val="1600"/>
              </a:spcBef>
              <a:spcAft>
                <a:spcPts val="0"/>
              </a:spcAft>
              <a:buClr>
                <a:schemeClr val="accent2"/>
              </a:buClr>
              <a:buSzPts val="1200"/>
              <a:buNone/>
              <a:defRPr sz="1200">
                <a:solidFill>
                  <a:schemeClr val="accent2"/>
                </a:solidFill>
              </a:defRPr>
            </a:lvl4pPr>
            <a:lvl5pPr lvl="4" algn="ctr" rtl="0">
              <a:lnSpc>
                <a:spcPct val="100000"/>
              </a:lnSpc>
              <a:spcBef>
                <a:spcPts val="1600"/>
              </a:spcBef>
              <a:spcAft>
                <a:spcPts val="0"/>
              </a:spcAft>
              <a:buClr>
                <a:schemeClr val="accent2"/>
              </a:buClr>
              <a:buSzPts val="1200"/>
              <a:buNone/>
              <a:defRPr sz="1200">
                <a:solidFill>
                  <a:schemeClr val="accent2"/>
                </a:solidFill>
              </a:defRPr>
            </a:lvl5pPr>
            <a:lvl6pPr lvl="5" algn="ctr" rtl="0">
              <a:lnSpc>
                <a:spcPct val="100000"/>
              </a:lnSpc>
              <a:spcBef>
                <a:spcPts val="1600"/>
              </a:spcBef>
              <a:spcAft>
                <a:spcPts val="0"/>
              </a:spcAft>
              <a:buClr>
                <a:schemeClr val="accent2"/>
              </a:buClr>
              <a:buSzPts val="1200"/>
              <a:buNone/>
              <a:defRPr sz="1200">
                <a:solidFill>
                  <a:schemeClr val="accent2"/>
                </a:solidFill>
              </a:defRPr>
            </a:lvl6pPr>
            <a:lvl7pPr lvl="6" algn="ctr" rtl="0">
              <a:lnSpc>
                <a:spcPct val="100000"/>
              </a:lnSpc>
              <a:spcBef>
                <a:spcPts val="1600"/>
              </a:spcBef>
              <a:spcAft>
                <a:spcPts val="0"/>
              </a:spcAft>
              <a:buClr>
                <a:schemeClr val="accent2"/>
              </a:buClr>
              <a:buSzPts val="1200"/>
              <a:buNone/>
              <a:defRPr sz="1200">
                <a:solidFill>
                  <a:schemeClr val="accent2"/>
                </a:solidFill>
              </a:defRPr>
            </a:lvl7pPr>
            <a:lvl8pPr lvl="7" algn="ctr" rtl="0">
              <a:lnSpc>
                <a:spcPct val="100000"/>
              </a:lnSpc>
              <a:spcBef>
                <a:spcPts val="1600"/>
              </a:spcBef>
              <a:spcAft>
                <a:spcPts val="0"/>
              </a:spcAft>
              <a:buClr>
                <a:schemeClr val="accent2"/>
              </a:buClr>
              <a:buSzPts val="1200"/>
              <a:buNone/>
              <a:defRPr sz="1200">
                <a:solidFill>
                  <a:schemeClr val="accent2"/>
                </a:solidFill>
              </a:defRPr>
            </a:lvl8pPr>
            <a:lvl9pPr lvl="8" algn="ctr" rtl="0">
              <a:lnSpc>
                <a:spcPct val="100000"/>
              </a:lnSpc>
              <a:spcBef>
                <a:spcPts val="1600"/>
              </a:spcBef>
              <a:spcAft>
                <a:spcPts val="1600"/>
              </a:spcAft>
              <a:buClr>
                <a:schemeClr val="accent2"/>
              </a:buClr>
              <a:buSzPts val="1200"/>
              <a:buNone/>
              <a:defRPr sz="1200">
                <a:solidFill>
                  <a:schemeClr val="accent2"/>
                </a:solidFill>
              </a:defRPr>
            </a:lvl9pPr>
          </a:lstStyle>
          <a:p>
            <a:endParaRPr/>
          </a:p>
        </p:txBody>
      </p:sp>
      <p:sp>
        <p:nvSpPr>
          <p:cNvPr id="1048894" name="Google Shape;1251;p24"/>
          <p:cNvSpPr txBox="1">
            <a:spLocks noGrp="1"/>
          </p:cNvSpPr>
          <p:nvPr>
            <p:ph type="subTitle" idx="4"/>
          </p:nvPr>
        </p:nvSpPr>
        <p:spPr>
          <a:xfrm>
            <a:off x="5170225" y="5417967"/>
            <a:ext cx="1494300" cy="50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200"/>
              <a:buNone/>
              <a:defRPr sz="1200">
                <a:solidFill>
                  <a:schemeClr val="accent2"/>
                </a:solidFill>
              </a:defRPr>
            </a:lvl1pPr>
            <a:lvl2pPr lvl="1" algn="ctr" rtl="0">
              <a:lnSpc>
                <a:spcPct val="100000"/>
              </a:lnSpc>
              <a:spcBef>
                <a:spcPts val="1600"/>
              </a:spcBef>
              <a:spcAft>
                <a:spcPts val="0"/>
              </a:spcAft>
              <a:buClr>
                <a:schemeClr val="accent2"/>
              </a:buClr>
              <a:buSzPts val="1200"/>
              <a:buNone/>
              <a:defRPr sz="1200">
                <a:solidFill>
                  <a:schemeClr val="accent2"/>
                </a:solidFill>
              </a:defRPr>
            </a:lvl2pPr>
            <a:lvl3pPr lvl="2" algn="ctr" rtl="0">
              <a:lnSpc>
                <a:spcPct val="100000"/>
              </a:lnSpc>
              <a:spcBef>
                <a:spcPts val="1600"/>
              </a:spcBef>
              <a:spcAft>
                <a:spcPts val="0"/>
              </a:spcAft>
              <a:buClr>
                <a:schemeClr val="accent2"/>
              </a:buClr>
              <a:buSzPts val="1200"/>
              <a:buNone/>
              <a:defRPr sz="1200">
                <a:solidFill>
                  <a:schemeClr val="accent2"/>
                </a:solidFill>
              </a:defRPr>
            </a:lvl3pPr>
            <a:lvl4pPr lvl="3" algn="ctr" rtl="0">
              <a:lnSpc>
                <a:spcPct val="100000"/>
              </a:lnSpc>
              <a:spcBef>
                <a:spcPts val="1600"/>
              </a:spcBef>
              <a:spcAft>
                <a:spcPts val="0"/>
              </a:spcAft>
              <a:buClr>
                <a:schemeClr val="accent2"/>
              </a:buClr>
              <a:buSzPts val="1200"/>
              <a:buNone/>
              <a:defRPr sz="1200">
                <a:solidFill>
                  <a:schemeClr val="accent2"/>
                </a:solidFill>
              </a:defRPr>
            </a:lvl4pPr>
            <a:lvl5pPr lvl="4" algn="ctr" rtl="0">
              <a:lnSpc>
                <a:spcPct val="100000"/>
              </a:lnSpc>
              <a:spcBef>
                <a:spcPts val="1600"/>
              </a:spcBef>
              <a:spcAft>
                <a:spcPts val="0"/>
              </a:spcAft>
              <a:buClr>
                <a:schemeClr val="accent2"/>
              </a:buClr>
              <a:buSzPts val="1200"/>
              <a:buNone/>
              <a:defRPr sz="1200">
                <a:solidFill>
                  <a:schemeClr val="accent2"/>
                </a:solidFill>
              </a:defRPr>
            </a:lvl5pPr>
            <a:lvl6pPr lvl="5" algn="ctr" rtl="0">
              <a:lnSpc>
                <a:spcPct val="100000"/>
              </a:lnSpc>
              <a:spcBef>
                <a:spcPts val="1600"/>
              </a:spcBef>
              <a:spcAft>
                <a:spcPts val="0"/>
              </a:spcAft>
              <a:buClr>
                <a:schemeClr val="accent2"/>
              </a:buClr>
              <a:buSzPts val="1200"/>
              <a:buNone/>
              <a:defRPr sz="1200">
                <a:solidFill>
                  <a:schemeClr val="accent2"/>
                </a:solidFill>
              </a:defRPr>
            </a:lvl6pPr>
            <a:lvl7pPr lvl="6" algn="ctr" rtl="0">
              <a:lnSpc>
                <a:spcPct val="100000"/>
              </a:lnSpc>
              <a:spcBef>
                <a:spcPts val="1600"/>
              </a:spcBef>
              <a:spcAft>
                <a:spcPts val="0"/>
              </a:spcAft>
              <a:buClr>
                <a:schemeClr val="accent2"/>
              </a:buClr>
              <a:buSzPts val="1200"/>
              <a:buNone/>
              <a:defRPr sz="1200">
                <a:solidFill>
                  <a:schemeClr val="accent2"/>
                </a:solidFill>
              </a:defRPr>
            </a:lvl7pPr>
            <a:lvl8pPr lvl="7" algn="ctr" rtl="0">
              <a:lnSpc>
                <a:spcPct val="100000"/>
              </a:lnSpc>
              <a:spcBef>
                <a:spcPts val="1600"/>
              </a:spcBef>
              <a:spcAft>
                <a:spcPts val="0"/>
              </a:spcAft>
              <a:buClr>
                <a:schemeClr val="accent2"/>
              </a:buClr>
              <a:buSzPts val="1200"/>
              <a:buNone/>
              <a:defRPr sz="1200">
                <a:solidFill>
                  <a:schemeClr val="accent2"/>
                </a:solidFill>
              </a:defRPr>
            </a:lvl8pPr>
            <a:lvl9pPr lvl="8" algn="ctr" rtl="0">
              <a:lnSpc>
                <a:spcPct val="100000"/>
              </a:lnSpc>
              <a:spcBef>
                <a:spcPts val="1600"/>
              </a:spcBef>
              <a:spcAft>
                <a:spcPts val="1600"/>
              </a:spcAft>
              <a:buClr>
                <a:schemeClr val="accent2"/>
              </a:buClr>
              <a:buSzPts val="1200"/>
              <a:buNone/>
              <a:defRPr sz="1200">
                <a:solidFill>
                  <a:schemeClr val="accent2"/>
                </a:solidFill>
              </a:defRPr>
            </a:lvl9pPr>
          </a:lstStyle>
          <a:p>
            <a:endParaRPr/>
          </a:p>
        </p:txBody>
      </p:sp>
      <p:sp>
        <p:nvSpPr>
          <p:cNvPr id="1048895" name="Google Shape;1252;p24"/>
          <p:cNvSpPr txBox="1">
            <a:spLocks noGrp="1"/>
          </p:cNvSpPr>
          <p:nvPr>
            <p:ph type="subTitle" idx="5"/>
          </p:nvPr>
        </p:nvSpPr>
        <p:spPr>
          <a:xfrm>
            <a:off x="2391900" y="1963559"/>
            <a:ext cx="4360200" cy="53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800"/>
              <a:buNone/>
              <a:defRPr sz="1400">
                <a:solidFill>
                  <a:schemeClr val="accent2"/>
                </a:solidFill>
              </a:defRPr>
            </a:lvl1pPr>
            <a:lvl2pPr lvl="1" algn="ctr" rtl="0">
              <a:lnSpc>
                <a:spcPct val="100000"/>
              </a:lnSpc>
              <a:spcBef>
                <a:spcPts val="1600"/>
              </a:spcBef>
              <a:spcAft>
                <a:spcPts val="0"/>
              </a:spcAft>
              <a:buClr>
                <a:schemeClr val="accent2"/>
              </a:buClr>
              <a:buSzPts val="1400"/>
              <a:buNone/>
              <a:defRPr>
                <a:solidFill>
                  <a:schemeClr val="accent2"/>
                </a:solidFill>
              </a:defRPr>
            </a:lvl2pPr>
            <a:lvl3pPr lvl="2" algn="ctr" rtl="0">
              <a:lnSpc>
                <a:spcPct val="100000"/>
              </a:lnSpc>
              <a:spcBef>
                <a:spcPts val="1600"/>
              </a:spcBef>
              <a:spcAft>
                <a:spcPts val="0"/>
              </a:spcAft>
              <a:buClr>
                <a:schemeClr val="accent2"/>
              </a:buClr>
              <a:buSzPts val="1400"/>
              <a:buNone/>
              <a:defRPr>
                <a:solidFill>
                  <a:schemeClr val="accent2"/>
                </a:solidFill>
              </a:defRPr>
            </a:lvl3pPr>
            <a:lvl4pPr lvl="3" algn="ctr" rtl="0">
              <a:lnSpc>
                <a:spcPct val="100000"/>
              </a:lnSpc>
              <a:spcBef>
                <a:spcPts val="1600"/>
              </a:spcBef>
              <a:spcAft>
                <a:spcPts val="0"/>
              </a:spcAft>
              <a:buClr>
                <a:schemeClr val="accent2"/>
              </a:buClr>
              <a:buSzPts val="1400"/>
              <a:buNone/>
              <a:defRPr>
                <a:solidFill>
                  <a:schemeClr val="accent2"/>
                </a:solidFill>
              </a:defRPr>
            </a:lvl4pPr>
            <a:lvl5pPr lvl="4" algn="ctr" rtl="0">
              <a:lnSpc>
                <a:spcPct val="100000"/>
              </a:lnSpc>
              <a:spcBef>
                <a:spcPts val="1600"/>
              </a:spcBef>
              <a:spcAft>
                <a:spcPts val="0"/>
              </a:spcAft>
              <a:buClr>
                <a:schemeClr val="accent2"/>
              </a:buClr>
              <a:buSzPts val="1400"/>
              <a:buNone/>
              <a:defRPr>
                <a:solidFill>
                  <a:schemeClr val="accent2"/>
                </a:solidFill>
              </a:defRPr>
            </a:lvl5pPr>
            <a:lvl6pPr lvl="5" algn="ctr" rtl="0">
              <a:lnSpc>
                <a:spcPct val="100000"/>
              </a:lnSpc>
              <a:spcBef>
                <a:spcPts val="1600"/>
              </a:spcBef>
              <a:spcAft>
                <a:spcPts val="0"/>
              </a:spcAft>
              <a:buClr>
                <a:schemeClr val="accent2"/>
              </a:buClr>
              <a:buSzPts val="1400"/>
              <a:buNone/>
              <a:defRPr>
                <a:solidFill>
                  <a:schemeClr val="accent2"/>
                </a:solidFill>
              </a:defRPr>
            </a:lvl6pPr>
            <a:lvl7pPr lvl="6" algn="ctr" rtl="0">
              <a:lnSpc>
                <a:spcPct val="100000"/>
              </a:lnSpc>
              <a:spcBef>
                <a:spcPts val="1600"/>
              </a:spcBef>
              <a:spcAft>
                <a:spcPts val="0"/>
              </a:spcAft>
              <a:buClr>
                <a:schemeClr val="accent2"/>
              </a:buClr>
              <a:buSzPts val="1400"/>
              <a:buNone/>
              <a:defRPr>
                <a:solidFill>
                  <a:schemeClr val="accent2"/>
                </a:solidFill>
              </a:defRPr>
            </a:lvl7pPr>
            <a:lvl8pPr lvl="7" algn="ctr" rtl="0">
              <a:lnSpc>
                <a:spcPct val="100000"/>
              </a:lnSpc>
              <a:spcBef>
                <a:spcPts val="1600"/>
              </a:spcBef>
              <a:spcAft>
                <a:spcPts val="0"/>
              </a:spcAft>
              <a:buClr>
                <a:schemeClr val="accent2"/>
              </a:buClr>
              <a:buSzPts val="1400"/>
              <a:buNone/>
              <a:defRPr>
                <a:solidFill>
                  <a:schemeClr val="accent2"/>
                </a:solidFill>
              </a:defRPr>
            </a:lvl8pPr>
            <a:lvl9pPr lvl="8" algn="ctr" rtl="0">
              <a:lnSpc>
                <a:spcPct val="100000"/>
              </a:lnSpc>
              <a:spcBef>
                <a:spcPts val="1600"/>
              </a:spcBef>
              <a:spcAft>
                <a:spcPts val="1600"/>
              </a:spcAft>
              <a:buClr>
                <a:schemeClr val="accent2"/>
              </a:buClr>
              <a:buSzPts val="1400"/>
              <a:buNone/>
              <a:defRPr>
                <a:solidFill>
                  <a:schemeClr val="accent2"/>
                </a:solidFill>
              </a:defRPr>
            </a:lvl9pPr>
          </a:lstStyle>
          <a:p>
            <a:endParaRPr/>
          </a:p>
        </p:txBody>
      </p:sp>
      <p:sp>
        <p:nvSpPr>
          <p:cNvPr id="1048896" name="Google Shape;1253;p24"/>
          <p:cNvSpPr txBox="1">
            <a:spLocks noGrp="1"/>
          </p:cNvSpPr>
          <p:nvPr>
            <p:ph type="subTitle" idx="6"/>
          </p:nvPr>
        </p:nvSpPr>
        <p:spPr>
          <a:xfrm>
            <a:off x="3993908" y="3690767"/>
            <a:ext cx="1095900" cy="53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2"/>
              </a:buClr>
              <a:buSzPts val="1800"/>
              <a:buNone/>
              <a:defRPr sz="1400">
                <a:solidFill>
                  <a:schemeClr val="accent5"/>
                </a:solidFill>
              </a:defRPr>
            </a:lvl1pPr>
            <a:lvl2pPr lvl="1" algn="ctr" rtl="0">
              <a:lnSpc>
                <a:spcPct val="100000"/>
              </a:lnSpc>
              <a:spcBef>
                <a:spcPts val="1600"/>
              </a:spcBef>
              <a:spcAft>
                <a:spcPts val="0"/>
              </a:spcAft>
              <a:buClr>
                <a:schemeClr val="accent2"/>
              </a:buClr>
              <a:buSzPts val="1400"/>
              <a:buNone/>
              <a:defRPr>
                <a:solidFill>
                  <a:schemeClr val="accent2"/>
                </a:solidFill>
              </a:defRPr>
            </a:lvl2pPr>
            <a:lvl3pPr lvl="2" algn="ctr" rtl="0">
              <a:lnSpc>
                <a:spcPct val="100000"/>
              </a:lnSpc>
              <a:spcBef>
                <a:spcPts val="1600"/>
              </a:spcBef>
              <a:spcAft>
                <a:spcPts val="0"/>
              </a:spcAft>
              <a:buClr>
                <a:schemeClr val="accent2"/>
              </a:buClr>
              <a:buSzPts val="1400"/>
              <a:buNone/>
              <a:defRPr>
                <a:solidFill>
                  <a:schemeClr val="accent2"/>
                </a:solidFill>
              </a:defRPr>
            </a:lvl3pPr>
            <a:lvl4pPr lvl="3" algn="ctr" rtl="0">
              <a:lnSpc>
                <a:spcPct val="100000"/>
              </a:lnSpc>
              <a:spcBef>
                <a:spcPts val="1600"/>
              </a:spcBef>
              <a:spcAft>
                <a:spcPts val="0"/>
              </a:spcAft>
              <a:buClr>
                <a:schemeClr val="accent2"/>
              </a:buClr>
              <a:buSzPts val="1400"/>
              <a:buNone/>
              <a:defRPr>
                <a:solidFill>
                  <a:schemeClr val="accent2"/>
                </a:solidFill>
              </a:defRPr>
            </a:lvl4pPr>
            <a:lvl5pPr lvl="4" algn="ctr" rtl="0">
              <a:lnSpc>
                <a:spcPct val="100000"/>
              </a:lnSpc>
              <a:spcBef>
                <a:spcPts val="1600"/>
              </a:spcBef>
              <a:spcAft>
                <a:spcPts val="0"/>
              </a:spcAft>
              <a:buClr>
                <a:schemeClr val="accent2"/>
              </a:buClr>
              <a:buSzPts val="1400"/>
              <a:buNone/>
              <a:defRPr>
                <a:solidFill>
                  <a:schemeClr val="accent2"/>
                </a:solidFill>
              </a:defRPr>
            </a:lvl5pPr>
            <a:lvl6pPr lvl="5" algn="ctr" rtl="0">
              <a:lnSpc>
                <a:spcPct val="100000"/>
              </a:lnSpc>
              <a:spcBef>
                <a:spcPts val="1600"/>
              </a:spcBef>
              <a:spcAft>
                <a:spcPts val="0"/>
              </a:spcAft>
              <a:buClr>
                <a:schemeClr val="accent2"/>
              </a:buClr>
              <a:buSzPts val="1400"/>
              <a:buNone/>
              <a:defRPr>
                <a:solidFill>
                  <a:schemeClr val="accent2"/>
                </a:solidFill>
              </a:defRPr>
            </a:lvl6pPr>
            <a:lvl7pPr lvl="6" algn="ctr" rtl="0">
              <a:lnSpc>
                <a:spcPct val="100000"/>
              </a:lnSpc>
              <a:spcBef>
                <a:spcPts val="1600"/>
              </a:spcBef>
              <a:spcAft>
                <a:spcPts val="0"/>
              </a:spcAft>
              <a:buClr>
                <a:schemeClr val="accent2"/>
              </a:buClr>
              <a:buSzPts val="1400"/>
              <a:buNone/>
              <a:defRPr>
                <a:solidFill>
                  <a:schemeClr val="accent2"/>
                </a:solidFill>
              </a:defRPr>
            </a:lvl7pPr>
            <a:lvl8pPr lvl="7" algn="ctr" rtl="0">
              <a:lnSpc>
                <a:spcPct val="100000"/>
              </a:lnSpc>
              <a:spcBef>
                <a:spcPts val="1600"/>
              </a:spcBef>
              <a:spcAft>
                <a:spcPts val="0"/>
              </a:spcAft>
              <a:buClr>
                <a:schemeClr val="accent2"/>
              </a:buClr>
              <a:buSzPts val="1400"/>
              <a:buNone/>
              <a:defRPr>
                <a:solidFill>
                  <a:schemeClr val="accent2"/>
                </a:solidFill>
              </a:defRPr>
            </a:lvl8pPr>
            <a:lvl9pPr lvl="8" algn="ctr" rtl="0">
              <a:lnSpc>
                <a:spcPct val="100000"/>
              </a:lnSpc>
              <a:spcBef>
                <a:spcPts val="1600"/>
              </a:spcBef>
              <a:spcAft>
                <a:spcPts val="1600"/>
              </a:spcAft>
              <a:buClr>
                <a:schemeClr val="accent2"/>
              </a:buClr>
              <a:buSzPts val="1400"/>
              <a:buNone/>
              <a:defRPr>
                <a:solidFill>
                  <a:schemeClr val="accent2"/>
                </a:solidFill>
              </a:defRPr>
            </a:lvl9pPr>
          </a:lstStyle>
          <a:p>
            <a:endParaRPr/>
          </a:p>
        </p:txBody>
      </p:sp>
    </p:spTree>
    <p:extLst>
      <p:ext uri="{BB962C8B-B14F-4D97-AF65-F5344CB8AC3E}">
        <p14:creationId xmlns="" xmlns:p14="http://schemas.microsoft.com/office/powerpoint/2010/main" val="463440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a:solidFill>
            <a:schemeClr val="accent1">
              <a:lumMod val="75000"/>
              <a:alpha val="40000"/>
            </a:schemeClr>
          </a:solidFill>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49" name="Group 48"/>
          <p:cNvGrpSpPr/>
          <p:nvPr/>
        </p:nvGrpSpPr>
        <p:grpSpPr>
          <a:xfrm>
            <a:off x="20421" y="-318"/>
            <a:ext cx="1952272" cy="6853571"/>
            <a:chOff x="6627813" y="195220"/>
            <a:chExt cx="1952625" cy="5678531"/>
          </a:xfrm>
          <a:solidFill>
            <a:schemeClr val="accent1"/>
          </a:solidFill>
        </p:grpSpPr>
        <p:sp>
          <p:nvSpPr>
            <p:cNvPr id="50" name="Freeform 27"/>
            <p:cNvSpPr/>
            <p:nvPr/>
          </p:nvSpPr>
          <p:spPr bwMode="auto">
            <a:xfrm>
              <a:off x="6627813" y="19522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62" name="Rectangle 61"/>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F64D4CA2-37FE-400F-9CC5-F9E92C6F36D7}" type="datetimeFigureOut">
              <a:rPr lang="en-IN" smtClean="0"/>
              <a:pPr/>
              <a:t>05-08-2022</a:t>
            </a:fld>
            <a:endParaRPr lang="en-IN"/>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F3448FA7-19BD-4A1A-94C0-3F18A912A227}" type="slidenum">
              <a:rPr lang="en-IN" smtClean="0"/>
              <a:pPr/>
              <a:t>‹#›</a:t>
            </a:fld>
            <a:endParaRPr lang="en-IN"/>
          </a:p>
        </p:txBody>
      </p:sp>
    </p:spTree>
    <p:extLst>
      <p:ext uri="{BB962C8B-B14F-4D97-AF65-F5344CB8AC3E}">
        <p14:creationId xmlns="" xmlns:p14="http://schemas.microsoft.com/office/powerpoint/2010/main" val="2845745398"/>
      </p:ext>
    </p:extLst>
  </p:cSld>
  <p:clrMap bg1="dk1" tx1="lt1" bg2="dk2" tx2="lt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1.jpeg"/><Relationship Id="rId7" Type="http://schemas.openxmlformats.org/officeDocument/2006/relationships/diagramLayout" Target="../diagrams/layout1.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3.jpeg"/><Relationship Id="rId10" Type="http://schemas.microsoft.com/office/2007/relationships/diagramDrawing" Target="../diagrams/drawing1.xml"/><Relationship Id="rId4" Type="http://schemas.openxmlformats.org/officeDocument/2006/relationships/image" Target="../media/image12.jpeg"/><Relationship Id="rId9" Type="http://schemas.openxmlformats.org/officeDocument/2006/relationships/diagramColors" Target="../diagrams/colors1.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7" Type="http://schemas.microsoft.com/office/2007/relationships/diagramDrawing" Target="../diagrams/drawing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71000"/>
            <a:lum/>
          </a:blip>
          <a:srcRect/>
          <a:stretch>
            <a:fillRect l="-5000" r="-5000"/>
          </a:stretch>
        </a:blipFill>
        <a:effectLst/>
      </p:bgPr>
    </p:bg>
    <p:spTree>
      <p:nvGrpSpPr>
        <p:cNvPr id="1" name=""/>
        <p:cNvGrpSpPr/>
        <p:nvPr/>
      </p:nvGrpSpPr>
      <p:grpSpPr>
        <a:xfrm>
          <a:off x="0" y="0"/>
          <a:ext cx="0" cy="0"/>
          <a:chOff x="0" y="0"/>
          <a:chExt cx="0" cy="0"/>
        </a:xfrm>
      </p:grpSpPr>
      <p:sp>
        <p:nvSpPr>
          <p:cNvPr id="1048590" name="TextBox 1"/>
          <p:cNvSpPr txBox="1"/>
          <p:nvPr/>
        </p:nvSpPr>
        <p:spPr>
          <a:xfrm>
            <a:off x="179512" y="3645024"/>
            <a:ext cx="5453737" cy="1200329"/>
          </a:xfrm>
          <a:prstGeom prst="rect">
            <a:avLst/>
          </a:prstGeom>
          <a:solidFill>
            <a:srgbClr val="00B050"/>
          </a:solidFill>
        </p:spPr>
        <p:txBody>
          <a:bodyPr wrap="none" rtlCol="0">
            <a:spAutoFit/>
          </a:bodyPr>
          <a:lstStyle/>
          <a:p>
            <a:pPr algn="ctr"/>
            <a:r>
              <a:rPr lang="en-US" sz="3600" dirty="0" smtClean="0">
                <a:solidFill>
                  <a:schemeClr val="bg1"/>
                </a:solidFill>
                <a:latin typeface="Algerian" panose="04020705040A02060702" pitchFamily="82" charset="0"/>
              </a:rPr>
              <a:t>CURRICULUM </a:t>
            </a:r>
            <a:r>
              <a:rPr lang="en-IN" sz="3600" dirty="0" smtClean="0">
                <a:solidFill>
                  <a:schemeClr val="bg1"/>
                </a:solidFill>
                <a:latin typeface="Algerian" panose="04020705040A02060702" pitchFamily="82" charset="0"/>
              </a:rPr>
              <a:t>needs for</a:t>
            </a:r>
            <a:r>
              <a:rPr lang="en-US" sz="3600" dirty="0" smtClean="0">
                <a:solidFill>
                  <a:schemeClr val="bg1"/>
                </a:solidFill>
                <a:latin typeface="Algerian" panose="04020705040A02060702" pitchFamily="82" charset="0"/>
              </a:rPr>
              <a:t> </a:t>
            </a:r>
          </a:p>
          <a:p>
            <a:pPr algn="ctr"/>
            <a:r>
              <a:rPr lang="en-US" sz="3600" dirty="0" smtClean="0">
                <a:solidFill>
                  <a:schemeClr val="bg1"/>
                </a:solidFill>
                <a:latin typeface="Algerian" panose="04020705040A02060702" pitchFamily="82" charset="0"/>
              </a:rPr>
              <a:t>GIFTED LEARNERS</a:t>
            </a:r>
            <a:endParaRPr lang="en-US" sz="3600" dirty="0">
              <a:solidFill>
                <a:schemeClr val="bg1"/>
              </a:solidFill>
              <a:latin typeface="Algerian" panose="04020705040A02060702" pitchFamily="8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Title 3"/>
          <p:cNvSpPr>
            <a:spLocks noGrp="1"/>
          </p:cNvSpPr>
          <p:nvPr>
            <p:ph type="title"/>
          </p:nvPr>
        </p:nvSpPr>
        <p:spPr>
          <a:xfrm>
            <a:off x="484710" y="452718"/>
            <a:ext cx="4159298" cy="888050"/>
          </a:xfrm>
          <a:solidFill>
            <a:schemeClr val="accent1"/>
          </a:solidFill>
        </p:spPr>
        <p:txBody>
          <a:bodyPr/>
          <a:lstStyle/>
          <a:p>
            <a:r>
              <a:rPr lang="en-IN" b="1" i="1" u="sng" dirty="0">
                <a:solidFill>
                  <a:schemeClr val="bg1"/>
                </a:solidFill>
              </a:rPr>
              <a:t>INTRODUCTION</a:t>
            </a:r>
          </a:p>
        </p:txBody>
      </p:sp>
      <p:sp>
        <p:nvSpPr>
          <p:cNvPr id="1048600" name="Content Placeholder 4"/>
          <p:cNvSpPr>
            <a:spLocks noGrp="1"/>
          </p:cNvSpPr>
          <p:nvPr>
            <p:ph sz="half" idx="1"/>
          </p:nvPr>
        </p:nvSpPr>
        <p:spPr>
          <a:xfrm>
            <a:off x="827584" y="2136706"/>
            <a:ext cx="4312363" cy="3767397"/>
          </a:xfrm>
          <a:solidFill>
            <a:schemeClr val="accent1">
              <a:lumMod val="40000"/>
              <a:lumOff val="60000"/>
            </a:schemeClr>
          </a:solidFill>
        </p:spPr>
        <p:txBody>
          <a:bodyPr>
            <a:normAutofit fontScale="94444"/>
          </a:bodyPr>
          <a:lstStyle/>
          <a:p>
            <a:r>
              <a:rPr lang="en-IN" b="1" u="sng" dirty="0">
                <a:solidFill>
                  <a:srgbClr val="002060"/>
                </a:solidFill>
              </a:rPr>
              <a:t>Curriculum needs for Gifted learners:</a:t>
            </a:r>
          </a:p>
          <a:p>
            <a:endParaRPr lang="en-IN" b="1" u="sng" dirty="0">
              <a:solidFill>
                <a:srgbClr val="002060"/>
              </a:solidFill>
            </a:endParaRPr>
          </a:p>
          <a:p>
            <a:r>
              <a:rPr lang="en-IN" b="1" dirty="0">
                <a:solidFill>
                  <a:srgbClr val="002060"/>
                </a:solidFill>
              </a:rPr>
              <a:t>Gifted learners </a:t>
            </a:r>
            <a:r>
              <a:rPr lang="en-IN" dirty="0">
                <a:solidFill>
                  <a:srgbClr val="002060"/>
                </a:solidFill>
              </a:rPr>
              <a:t>are those who give evidence of high achievement capacity in areas such as </a:t>
            </a:r>
            <a:r>
              <a:rPr lang="en-IN" u="sng" dirty="0">
                <a:solidFill>
                  <a:srgbClr val="002060"/>
                </a:solidFill>
              </a:rPr>
              <a:t>intellectual, creative, artistic or leadership capacity</a:t>
            </a:r>
            <a:r>
              <a:rPr lang="en-IN" dirty="0">
                <a:solidFill>
                  <a:srgbClr val="002060"/>
                </a:solidFill>
              </a:rPr>
              <a:t> or in </a:t>
            </a:r>
            <a:r>
              <a:rPr lang="en-IN" u="sng" dirty="0">
                <a:solidFill>
                  <a:srgbClr val="002060"/>
                </a:solidFill>
              </a:rPr>
              <a:t>specific academic fields </a:t>
            </a:r>
            <a:r>
              <a:rPr lang="en-IN" dirty="0">
                <a:solidFill>
                  <a:srgbClr val="002060"/>
                </a:solidFill>
              </a:rPr>
              <a:t>and who need services of activities not ordinary provided by the school in order to fully develop these capabilities.</a:t>
            </a:r>
            <a:endParaRPr lang="en-IN" u="sng" dirty="0">
              <a:solidFill>
                <a:srgbClr val="002060"/>
              </a:solidFill>
            </a:endParaRPr>
          </a:p>
          <a:p>
            <a:endParaRPr lang="en-IN" b="1" u="sng" dirty="0"/>
          </a:p>
          <a:p>
            <a:endParaRPr lang="en-IN" dirty="0"/>
          </a:p>
          <a:p>
            <a:endParaRPr lang="en-IN" b="1" u="sng" dirty="0"/>
          </a:p>
        </p:txBody>
      </p:sp>
      <p:pic>
        <p:nvPicPr>
          <p:cNvPr id="2097152" name="Content Placeholder 6" descr="Gifted-child-resized.jpg"/>
          <p:cNvPicPr>
            <a:picLocks noGrp="1" noChangeAspect="1"/>
          </p:cNvPicPr>
          <p:nvPr>
            <p:ph sz="half" idx="2"/>
          </p:nvPr>
        </p:nvPicPr>
        <p:blipFill>
          <a:blip r:embed="rId2" cstate="print"/>
          <a:stretch>
            <a:fillRect/>
          </a:stretch>
        </p:blipFill>
        <p:spPr>
          <a:xfrm>
            <a:off x="5105400" y="2636912"/>
            <a:ext cx="4038600" cy="3024336"/>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Title 3"/>
          <p:cNvSpPr>
            <a:spLocks noGrp="1"/>
          </p:cNvSpPr>
          <p:nvPr>
            <p:ph type="title"/>
          </p:nvPr>
        </p:nvSpPr>
        <p:spPr>
          <a:xfrm>
            <a:off x="484710" y="452718"/>
            <a:ext cx="5527450" cy="600018"/>
          </a:xfrm>
          <a:solidFill>
            <a:schemeClr val="accent1">
              <a:lumMod val="40000"/>
              <a:lumOff val="60000"/>
            </a:schemeClr>
          </a:solidFill>
        </p:spPr>
        <p:txBody>
          <a:bodyPr>
            <a:normAutofit/>
          </a:bodyPr>
          <a:lstStyle/>
          <a:p>
            <a:r>
              <a:rPr lang="en-IN" sz="2400" b="1" i="1" u="sng" dirty="0">
                <a:solidFill>
                  <a:schemeClr val="tx1"/>
                </a:solidFill>
                <a:effectLst>
                  <a:outerShdw blurRad="38100" dist="38100" dir="2700000" algn="tl">
                    <a:srgbClr val="000000">
                      <a:alpha val="43137"/>
                    </a:srgbClr>
                  </a:outerShdw>
                </a:effectLst>
              </a:rPr>
              <a:t>Curriculum needs for Gifted learners</a:t>
            </a:r>
          </a:p>
        </p:txBody>
      </p:sp>
      <p:sp>
        <p:nvSpPr>
          <p:cNvPr id="1048602" name="Content Placeholder 4"/>
          <p:cNvSpPr>
            <a:spLocks noGrp="1"/>
          </p:cNvSpPr>
          <p:nvPr>
            <p:ph sz="half" idx="1"/>
          </p:nvPr>
        </p:nvSpPr>
        <p:spPr>
          <a:xfrm>
            <a:off x="484710" y="2136706"/>
            <a:ext cx="4655237" cy="3767397"/>
          </a:xfrm>
          <a:solidFill>
            <a:schemeClr val="accent1">
              <a:lumMod val="40000"/>
              <a:lumOff val="60000"/>
            </a:schemeClr>
          </a:solidFill>
        </p:spPr>
        <p:txBody>
          <a:bodyPr>
            <a:normAutofit/>
          </a:bodyPr>
          <a:lstStyle/>
          <a:p>
            <a:r>
              <a:rPr lang="en-IN" dirty="0">
                <a:solidFill>
                  <a:srgbClr val="002060"/>
                </a:solidFill>
              </a:rPr>
              <a:t>According to </a:t>
            </a:r>
            <a:r>
              <a:rPr lang="en-IN" b="1" dirty="0">
                <a:solidFill>
                  <a:srgbClr val="002060"/>
                </a:solidFill>
              </a:rPr>
              <a:t>Van Tassel Baska (2003), </a:t>
            </a:r>
            <a:r>
              <a:rPr lang="en-IN" dirty="0">
                <a:solidFill>
                  <a:srgbClr val="002060"/>
                </a:solidFill>
              </a:rPr>
              <a:t>curriculum for Gifted learners include the following:</a:t>
            </a:r>
          </a:p>
          <a:p>
            <a:r>
              <a:rPr lang="en-IN" dirty="0">
                <a:solidFill>
                  <a:srgbClr val="002060"/>
                </a:solidFill>
              </a:rPr>
              <a:t>1. Cognitive, affective, social and aesthetic areas of curriculum experiences.</a:t>
            </a:r>
          </a:p>
          <a:p>
            <a:r>
              <a:rPr lang="en-IN" dirty="0">
                <a:solidFill>
                  <a:srgbClr val="002060"/>
                </a:solidFill>
              </a:rPr>
              <a:t>2. Incorporates both accelerated and enriching learning.</a:t>
            </a:r>
          </a:p>
          <a:p>
            <a:r>
              <a:rPr lang="en-IN" dirty="0">
                <a:solidFill>
                  <a:srgbClr val="002060"/>
                </a:solidFill>
              </a:rPr>
              <a:t>3. Thoughtfully planned and incorporate explicit assessment.</a:t>
            </a:r>
          </a:p>
          <a:p>
            <a:pPr>
              <a:buNone/>
            </a:pPr>
            <a:endParaRPr lang="en-IN" dirty="0"/>
          </a:p>
        </p:txBody>
      </p:sp>
      <p:pic>
        <p:nvPicPr>
          <p:cNvPr id="2097153" name="Content Placeholder 6" descr="Autonomous-learner-model-Full-size.jpg"/>
          <p:cNvPicPr>
            <a:picLocks noGrp="1" noChangeAspect="1"/>
          </p:cNvPicPr>
          <p:nvPr>
            <p:ph sz="half" idx="2"/>
          </p:nvPr>
        </p:nvPicPr>
        <p:blipFill>
          <a:blip r:embed="rId3" cstate="print"/>
          <a:stretch>
            <a:fillRect/>
          </a:stretch>
        </p:blipFill>
        <p:spPr>
          <a:xfrm>
            <a:off x="5139947" y="2136706"/>
            <a:ext cx="3897534" cy="3815033"/>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4" name="Picture 1"/>
          <p:cNvPicPr>
            <a:picLocks noChangeAspect="1"/>
          </p:cNvPicPr>
          <p:nvPr/>
        </p:nvPicPr>
        <p:blipFill>
          <a:blip r:embed="rId2" cstate="print"/>
          <a:stretch>
            <a:fillRect/>
          </a:stretch>
        </p:blipFill>
        <p:spPr>
          <a:xfrm>
            <a:off x="1619672" y="1754052"/>
            <a:ext cx="6080259" cy="324808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34"/>
        <p:cNvGrpSpPr/>
        <p:nvPr/>
      </p:nvGrpSpPr>
      <p:grpSpPr>
        <a:xfrm>
          <a:off x="0" y="0"/>
          <a:ext cx="0" cy="0"/>
          <a:chOff x="0" y="0"/>
          <a:chExt cx="0" cy="0"/>
        </a:xfrm>
      </p:grpSpPr>
      <p:sp>
        <p:nvSpPr>
          <p:cNvPr id="1048611" name="Google Shape;2338;p46"/>
          <p:cNvSpPr txBox="1">
            <a:spLocks noGrp="1"/>
          </p:cNvSpPr>
          <p:nvPr>
            <p:ph type="ctrTitle"/>
          </p:nvPr>
        </p:nvSpPr>
        <p:spPr>
          <a:xfrm>
            <a:off x="3480551" y="547990"/>
            <a:ext cx="4931746" cy="1066800"/>
          </a:xfrm>
          <a:prstGeom prst="rect">
            <a:avLst/>
          </a:prstGeom>
          <a:solidFill>
            <a:schemeClr val="accent1">
              <a:lumMod val="40000"/>
              <a:lumOff val="60000"/>
            </a:schemeClr>
          </a:solidFill>
        </p:spPr>
        <p:txBody>
          <a:bodyPr spcFirstLastPara="1" vert="horz" wrap="square" lIns="91425" tIns="91425" rIns="91425" bIns="91425" rtlCol="0" anchor="b" anchorCtr="0">
            <a:noAutofit/>
          </a:bodyPr>
          <a:lstStyle/>
          <a:p>
            <a:pPr lvl="0"/>
            <a:r>
              <a:rPr lang="en-GB" sz="3200" dirty="0">
                <a:solidFill>
                  <a:srgbClr val="C00000"/>
                </a:solidFill>
                <a:latin typeface="Algerian" panose="04020705040A02060702" pitchFamily="82" charset="0"/>
              </a:rPr>
              <a:t>MEANING OF GIFTED LEARNERS </a:t>
            </a:r>
            <a:endParaRPr sz="3200" dirty="0">
              <a:solidFill>
                <a:schemeClr val="accent3"/>
              </a:solidFill>
            </a:endParaRPr>
          </a:p>
        </p:txBody>
      </p:sp>
      <p:sp>
        <p:nvSpPr>
          <p:cNvPr id="1048608" name="Google Shape;2335;p46"/>
          <p:cNvSpPr txBox="1">
            <a:spLocks noGrp="1"/>
          </p:cNvSpPr>
          <p:nvPr>
            <p:ph type="subTitle" idx="1"/>
          </p:nvPr>
        </p:nvSpPr>
        <p:spPr>
          <a:xfrm>
            <a:off x="3508661" y="2070441"/>
            <a:ext cx="4881636" cy="4395355"/>
          </a:xfrm>
          <a:prstGeom prst="rect">
            <a:avLst/>
          </a:prstGeom>
          <a:solidFill>
            <a:srgbClr val="00B050"/>
          </a:solidFill>
        </p:spPr>
        <p:txBody>
          <a:bodyPr spcFirstLastPara="1" vert="horz" wrap="square" lIns="91425" tIns="91425" rIns="91425" bIns="91425" rtlCol="0" anchor="t" anchorCtr="0">
            <a:noAutofit/>
          </a:bodyPr>
          <a:lstStyle/>
          <a:p>
            <a:r>
              <a:rPr lang="en-GB" sz="2000" dirty="0">
                <a:solidFill>
                  <a:schemeClr val="tx1"/>
                </a:solidFill>
                <a:latin typeface="Baskerville Old Face" panose="02020602080505020303" pitchFamily="18" charset="0"/>
              </a:rPr>
              <a:t> Gifted learner means a child or youth who performs at or shows the  potential for performing at remarkably  high level of accomplishment when compared to others of   same age, experience or environment.</a:t>
            </a:r>
          </a:p>
          <a:p>
            <a:r>
              <a:rPr lang="en-GB" sz="2000" dirty="0">
                <a:solidFill>
                  <a:schemeClr val="tx1"/>
                </a:solidFill>
                <a:latin typeface="Baskerville Old Face" panose="02020602080505020303" pitchFamily="18" charset="0"/>
              </a:rPr>
              <a:t> And ,who </a:t>
            </a:r>
          </a:p>
          <a:p>
            <a:pPr algn="l"/>
            <a:r>
              <a:rPr lang="en-GB" sz="2000" dirty="0">
                <a:solidFill>
                  <a:schemeClr val="tx1"/>
                </a:solidFill>
                <a:latin typeface="Baskerville Old Face" panose="02020602080505020303" pitchFamily="18" charset="0"/>
              </a:rPr>
              <a:t>       1.Exhibits high performance  capability in an </a:t>
            </a:r>
            <a:r>
              <a:rPr lang="en-GB" sz="2000" dirty="0" smtClean="0">
                <a:solidFill>
                  <a:schemeClr val="tx1"/>
                </a:solidFill>
                <a:latin typeface="Baskerville Old Face" panose="02020602080505020303" pitchFamily="18" charset="0"/>
              </a:rPr>
              <a:t> </a:t>
            </a:r>
            <a:r>
              <a:rPr lang="en-GB" sz="2000" dirty="0">
                <a:solidFill>
                  <a:schemeClr val="tx1"/>
                </a:solidFill>
                <a:latin typeface="Baskerville Old Face" panose="02020602080505020303" pitchFamily="18" charset="0"/>
              </a:rPr>
              <a:t>intellectual,  creative or artistic area </a:t>
            </a:r>
          </a:p>
          <a:p>
            <a:pPr algn="l"/>
            <a:r>
              <a:rPr lang="en-GB" sz="2000" dirty="0">
                <a:solidFill>
                  <a:schemeClr val="tx1"/>
                </a:solidFill>
                <a:latin typeface="Baskerville Old Face" panose="02020602080505020303" pitchFamily="18" charset="0"/>
              </a:rPr>
              <a:t>       2.Possess an unusual capacity for leadership ; or</a:t>
            </a:r>
          </a:p>
          <a:p>
            <a:pPr algn="l"/>
            <a:r>
              <a:rPr lang="en-GB" sz="2000" dirty="0">
                <a:solidFill>
                  <a:schemeClr val="tx1"/>
                </a:solidFill>
                <a:latin typeface="Baskerville Old Face" panose="02020602080505020303" pitchFamily="18" charset="0"/>
              </a:rPr>
              <a:t>       3.Excels in specific academic field</a:t>
            </a:r>
            <a:r>
              <a:rPr lang="en" sz="2000" dirty="0"/>
              <a:t> </a:t>
            </a:r>
            <a:endParaRPr sz="2000" dirty="0"/>
          </a:p>
        </p:txBody>
      </p:sp>
      <p:sp>
        <p:nvSpPr>
          <p:cNvPr id="1048609" name="Google Shape;2336;p46"/>
          <p:cNvSpPr/>
          <p:nvPr/>
        </p:nvSpPr>
        <p:spPr>
          <a:xfrm>
            <a:off x="645967" y="2039000"/>
            <a:ext cx="6225" cy="8300"/>
          </a:xfrm>
          <a:custGeom>
            <a:avLst/>
            <a:gdLst/>
            <a:ahLst/>
            <a:cxnLst/>
            <a:rect l="l" t="t" r="r" b="b"/>
            <a:pathLst>
              <a:path w="249" h="332" extrusionOk="0">
                <a:moveTo>
                  <a:pt x="1" y="1"/>
                </a:moveTo>
                <a:cubicBezTo>
                  <a:pt x="1" y="221"/>
                  <a:pt x="1" y="331"/>
                  <a:pt x="249" y="331"/>
                </a:cubicBezTo>
                <a:cubicBezTo>
                  <a:pt x="138" y="221"/>
                  <a:pt x="1" y="111"/>
                  <a:pt x="1" y="1"/>
                </a:cubicBezTo>
                <a:close/>
              </a:path>
            </a:pathLst>
          </a:custGeom>
          <a:solidFill>
            <a:srgbClr val="DCE3E8"/>
          </a:solidFill>
          <a:ln>
            <a:noFill/>
          </a:ln>
        </p:spPr>
        <p:txBody>
          <a:bodyPr spcFirstLastPara="1" wrap="square" lIns="91425" tIns="91425" rIns="91425" bIns="91425" anchor="ctr" anchorCtr="0">
            <a:noAutofit/>
          </a:bodyPr>
          <a:lstStyle/>
          <a:p>
            <a:endParaRPr/>
          </a:p>
        </p:txBody>
      </p:sp>
      <p:sp>
        <p:nvSpPr>
          <p:cNvPr id="1048610" name="Google Shape;2337;p46"/>
          <p:cNvSpPr/>
          <p:nvPr/>
        </p:nvSpPr>
        <p:spPr>
          <a:xfrm>
            <a:off x="3008742" y="2627276"/>
            <a:ext cx="79925" cy="77875"/>
          </a:xfrm>
          <a:custGeom>
            <a:avLst/>
            <a:gdLst/>
            <a:ahLst/>
            <a:cxnLst/>
            <a:rect l="l" t="t" r="r" b="b"/>
            <a:pathLst>
              <a:path w="3197" h="3115" extrusionOk="0">
                <a:moveTo>
                  <a:pt x="1599" y="1"/>
                </a:moveTo>
                <a:cubicBezTo>
                  <a:pt x="800" y="1"/>
                  <a:pt x="1" y="690"/>
                  <a:pt x="1" y="1489"/>
                </a:cubicBezTo>
                <a:cubicBezTo>
                  <a:pt x="1" y="2426"/>
                  <a:pt x="800" y="3115"/>
                  <a:pt x="1599" y="3115"/>
                </a:cubicBezTo>
                <a:cubicBezTo>
                  <a:pt x="2508" y="3115"/>
                  <a:pt x="3197" y="2426"/>
                  <a:pt x="3197" y="1489"/>
                </a:cubicBezTo>
                <a:cubicBezTo>
                  <a:pt x="3197" y="690"/>
                  <a:pt x="2508" y="1"/>
                  <a:pt x="1599" y="1"/>
                </a:cubicBezTo>
                <a:close/>
              </a:path>
            </a:pathLst>
          </a:custGeom>
          <a:solidFill>
            <a:srgbClr val="FFFFFF"/>
          </a:solidFill>
          <a:ln>
            <a:noFill/>
          </a:ln>
        </p:spPr>
        <p:txBody>
          <a:bodyPr spcFirstLastPara="1" wrap="square" lIns="91425" tIns="91425" rIns="91425" bIns="91425" anchor="ctr" anchorCtr="0">
            <a:noAutofit/>
          </a:bodyPr>
          <a:lstStyle/>
          <a:p>
            <a:endParaRPr/>
          </a:p>
        </p:txBody>
      </p:sp>
      <p:grpSp>
        <p:nvGrpSpPr>
          <p:cNvPr id="63" name="Google Shape;2339;p46"/>
          <p:cNvGrpSpPr/>
          <p:nvPr/>
        </p:nvGrpSpPr>
        <p:grpSpPr>
          <a:xfrm>
            <a:off x="747776" y="1748951"/>
            <a:ext cx="1100575" cy="616525"/>
            <a:chOff x="-749725" y="1426375"/>
            <a:chExt cx="1100575" cy="616525"/>
          </a:xfrm>
        </p:grpSpPr>
        <p:sp>
          <p:nvSpPr>
            <p:cNvPr id="1048612" name="Google Shape;2340;p46"/>
            <p:cNvSpPr/>
            <p:nvPr/>
          </p:nvSpPr>
          <p:spPr>
            <a:xfrm>
              <a:off x="-683850" y="1485400"/>
              <a:ext cx="1034700" cy="557375"/>
            </a:xfrm>
            <a:custGeom>
              <a:avLst/>
              <a:gdLst/>
              <a:ahLst/>
              <a:cxnLst/>
              <a:rect l="l" t="t" r="r" b="b"/>
              <a:pathLst>
                <a:path w="41388" h="22295" extrusionOk="0">
                  <a:moveTo>
                    <a:pt x="26662" y="1"/>
                  </a:moveTo>
                  <a:cubicBezTo>
                    <a:pt x="23487" y="1"/>
                    <a:pt x="21660" y="3187"/>
                    <a:pt x="20861" y="5940"/>
                  </a:cubicBezTo>
                  <a:cubicBezTo>
                    <a:pt x="20742" y="6134"/>
                    <a:pt x="20519" y="6257"/>
                    <a:pt x="20320" y="6257"/>
                  </a:cubicBezTo>
                  <a:cubicBezTo>
                    <a:pt x="20146" y="6257"/>
                    <a:pt x="19989" y="6163"/>
                    <a:pt x="19937" y="5940"/>
                  </a:cubicBezTo>
                  <a:cubicBezTo>
                    <a:pt x="19581" y="3445"/>
                    <a:pt x="18339" y="924"/>
                    <a:pt x="15344" y="924"/>
                  </a:cubicBezTo>
                  <a:cubicBezTo>
                    <a:pt x="15280" y="924"/>
                    <a:pt x="15214" y="925"/>
                    <a:pt x="15148" y="928"/>
                  </a:cubicBezTo>
                  <a:cubicBezTo>
                    <a:pt x="12460" y="1040"/>
                    <a:pt x="10836" y="3980"/>
                    <a:pt x="11648" y="6416"/>
                  </a:cubicBezTo>
                  <a:cubicBezTo>
                    <a:pt x="11728" y="6758"/>
                    <a:pt x="11447" y="7028"/>
                    <a:pt x="11200" y="7028"/>
                  </a:cubicBezTo>
                  <a:cubicBezTo>
                    <a:pt x="11103" y="7028"/>
                    <a:pt x="11011" y="6987"/>
                    <a:pt x="10948" y="6892"/>
                  </a:cubicBezTo>
                  <a:cubicBezTo>
                    <a:pt x="10248" y="6080"/>
                    <a:pt x="9548" y="5128"/>
                    <a:pt x="8483" y="4792"/>
                  </a:cubicBezTo>
                  <a:cubicBezTo>
                    <a:pt x="8306" y="4757"/>
                    <a:pt x="8128" y="4740"/>
                    <a:pt x="7951" y="4740"/>
                  </a:cubicBezTo>
                  <a:cubicBezTo>
                    <a:pt x="6870" y="4740"/>
                    <a:pt x="5821" y="5358"/>
                    <a:pt x="5123" y="6080"/>
                  </a:cubicBezTo>
                  <a:cubicBezTo>
                    <a:pt x="3471" y="7816"/>
                    <a:pt x="3135" y="10505"/>
                    <a:pt x="4983" y="12241"/>
                  </a:cubicBezTo>
                  <a:cubicBezTo>
                    <a:pt x="5347" y="12493"/>
                    <a:pt x="5123" y="12941"/>
                    <a:pt x="4759" y="12941"/>
                  </a:cubicBezTo>
                  <a:cubicBezTo>
                    <a:pt x="4591" y="12920"/>
                    <a:pt x="4426" y="12910"/>
                    <a:pt x="4263" y="12910"/>
                  </a:cubicBezTo>
                  <a:cubicBezTo>
                    <a:pt x="1819" y="12910"/>
                    <a:pt x="0" y="15209"/>
                    <a:pt x="446" y="17730"/>
                  </a:cubicBezTo>
                  <a:cubicBezTo>
                    <a:pt x="782" y="19494"/>
                    <a:pt x="1959" y="20642"/>
                    <a:pt x="3471" y="21482"/>
                  </a:cubicBezTo>
                  <a:cubicBezTo>
                    <a:pt x="7083" y="22182"/>
                    <a:pt x="10724" y="22294"/>
                    <a:pt x="14448" y="22294"/>
                  </a:cubicBezTo>
                  <a:cubicBezTo>
                    <a:pt x="18425" y="22294"/>
                    <a:pt x="22261" y="22182"/>
                    <a:pt x="26238" y="21930"/>
                  </a:cubicBezTo>
                  <a:cubicBezTo>
                    <a:pt x="29962" y="21818"/>
                    <a:pt x="34051" y="21930"/>
                    <a:pt x="37551" y="20894"/>
                  </a:cubicBezTo>
                  <a:cubicBezTo>
                    <a:pt x="39288" y="20306"/>
                    <a:pt x="41388" y="18906"/>
                    <a:pt x="41052" y="16806"/>
                  </a:cubicBezTo>
                  <a:cubicBezTo>
                    <a:pt x="40576" y="14593"/>
                    <a:pt x="38139" y="14005"/>
                    <a:pt x="36263" y="14005"/>
                  </a:cubicBezTo>
                  <a:cubicBezTo>
                    <a:pt x="35927" y="14005"/>
                    <a:pt x="35675" y="13305"/>
                    <a:pt x="36039" y="13081"/>
                  </a:cubicBezTo>
                  <a:cubicBezTo>
                    <a:pt x="38139" y="11905"/>
                    <a:pt x="38727" y="9105"/>
                    <a:pt x="36963" y="7340"/>
                  </a:cubicBezTo>
                  <a:cubicBezTo>
                    <a:pt x="36258" y="6635"/>
                    <a:pt x="35377" y="6313"/>
                    <a:pt x="34493" y="6313"/>
                  </a:cubicBezTo>
                  <a:cubicBezTo>
                    <a:pt x="33201" y="6313"/>
                    <a:pt x="31903" y="7000"/>
                    <a:pt x="31138" y="8180"/>
                  </a:cubicBezTo>
                  <a:cubicBezTo>
                    <a:pt x="31055" y="8329"/>
                    <a:pt x="30938" y="8391"/>
                    <a:pt x="30819" y="8391"/>
                  </a:cubicBezTo>
                  <a:cubicBezTo>
                    <a:pt x="30577" y="8391"/>
                    <a:pt x="30326" y="8135"/>
                    <a:pt x="30326" y="7816"/>
                  </a:cubicBezTo>
                  <a:cubicBezTo>
                    <a:pt x="30774" y="5016"/>
                    <a:pt x="31026" y="3"/>
                    <a:pt x="26826" y="3"/>
                  </a:cubicBezTo>
                  <a:cubicBezTo>
                    <a:pt x="26771" y="2"/>
                    <a:pt x="26716" y="1"/>
                    <a:pt x="26662" y="1"/>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613" name="Google Shape;2341;p46"/>
            <p:cNvSpPr/>
            <p:nvPr/>
          </p:nvSpPr>
          <p:spPr>
            <a:xfrm>
              <a:off x="-749725" y="1426375"/>
              <a:ext cx="1079550" cy="616525"/>
            </a:xfrm>
            <a:custGeom>
              <a:avLst/>
              <a:gdLst/>
              <a:ahLst/>
              <a:cxnLst/>
              <a:rect l="l" t="t" r="r" b="b"/>
              <a:pathLst>
                <a:path w="43182" h="24661" extrusionOk="0">
                  <a:moveTo>
                    <a:pt x="27351" y="1441"/>
                  </a:moveTo>
                  <a:cubicBezTo>
                    <a:pt x="27419" y="1441"/>
                    <a:pt x="27487" y="1442"/>
                    <a:pt x="27556" y="1445"/>
                  </a:cubicBezTo>
                  <a:cubicBezTo>
                    <a:pt x="28592" y="1445"/>
                    <a:pt x="29404" y="1809"/>
                    <a:pt x="29992" y="2510"/>
                  </a:cubicBezTo>
                  <a:cubicBezTo>
                    <a:pt x="31280" y="4022"/>
                    <a:pt x="31168" y="6822"/>
                    <a:pt x="30804" y="9034"/>
                  </a:cubicBezTo>
                  <a:cubicBezTo>
                    <a:pt x="30804" y="9398"/>
                    <a:pt x="31056" y="9734"/>
                    <a:pt x="31280" y="9847"/>
                  </a:cubicBezTo>
                  <a:cubicBezTo>
                    <a:pt x="31364" y="9875"/>
                    <a:pt x="31450" y="9889"/>
                    <a:pt x="31533" y="9889"/>
                  </a:cubicBezTo>
                  <a:cubicBezTo>
                    <a:pt x="31783" y="9889"/>
                    <a:pt x="32008" y="9763"/>
                    <a:pt x="32093" y="9510"/>
                  </a:cubicBezTo>
                  <a:cubicBezTo>
                    <a:pt x="32681" y="8558"/>
                    <a:pt x="33717" y="7858"/>
                    <a:pt x="34781" y="7746"/>
                  </a:cubicBezTo>
                  <a:cubicBezTo>
                    <a:pt x="34905" y="7733"/>
                    <a:pt x="35028" y="7726"/>
                    <a:pt x="35149" y="7726"/>
                  </a:cubicBezTo>
                  <a:cubicBezTo>
                    <a:pt x="36041" y="7726"/>
                    <a:pt x="36853" y="8082"/>
                    <a:pt x="37469" y="8698"/>
                  </a:cubicBezTo>
                  <a:cubicBezTo>
                    <a:pt x="38281" y="9510"/>
                    <a:pt x="38617" y="10435"/>
                    <a:pt x="38505" y="11499"/>
                  </a:cubicBezTo>
                  <a:cubicBezTo>
                    <a:pt x="38281" y="12535"/>
                    <a:pt x="37693" y="13599"/>
                    <a:pt x="36657" y="14159"/>
                  </a:cubicBezTo>
                  <a:cubicBezTo>
                    <a:pt x="36405" y="14299"/>
                    <a:pt x="36293" y="14635"/>
                    <a:pt x="36405" y="14859"/>
                  </a:cubicBezTo>
                  <a:cubicBezTo>
                    <a:pt x="36405" y="15223"/>
                    <a:pt x="36769" y="15447"/>
                    <a:pt x="36993" y="15447"/>
                  </a:cubicBezTo>
                  <a:cubicBezTo>
                    <a:pt x="38169" y="15447"/>
                    <a:pt x="41082" y="15811"/>
                    <a:pt x="41418" y="18024"/>
                  </a:cubicBezTo>
                  <a:cubicBezTo>
                    <a:pt x="41782" y="19200"/>
                    <a:pt x="41082" y="20936"/>
                    <a:pt x="38281" y="21860"/>
                  </a:cubicBezTo>
                  <a:cubicBezTo>
                    <a:pt x="35369" y="22700"/>
                    <a:pt x="32205" y="22812"/>
                    <a:pt x="29068" y="22924"/>
                  </a:cubicBezTo>
                  <a:lnTo>
                    <a:pt x="26968" y="22924"/>
                  </a:lnTo>
                  <a:cubicBezTo>
                    <a:pt x="22991" y="23148"/>
                    <a:pt x="18903" y="23260"/>
                    <a:pt x="15178" y="23260"/>
                  </a:cubicBezTo>
                  <a:cubicBezTo>
                    <a:pt x="11678" y="23260"/>
                    <a:pt x="7953" y="23260"/>
                    <a:pt x="4201" y="22448"/>
                  </a:cubicBezTo>
                  <a:cubicBezTo>
                    <a:pt x="2689" y="21636"/>
                    <a:pt x="1764" y="20348"/>
                    <a:pt x="1400" y="18836"/>
                  </a:cubicBezTo>
                  <a:cubicBezTo>
                    <a:pt x="1176" y="17660"/>
                    <a:pt x="1512" y="16399"/>
                    <a:pt x="2353" y="15559"/>
                  </a:cubicBezTo>
                  <a:cubicBezTo>
                    <a:pt x="3065" y="14748"/>
                    <a:pt x="4036" y="14390"/>
                    <a:pt x="5058" y="14390"/>
                  </a:cubicBezTo>
                  <a:cubicBezTo>
                    <a:pt x="5201" y="14390"/>
                    <a:pt x="5345" y="14397"/>
                    <a:pt x="5489" y="14411"/>
                  </a:cubicBezTo>
                  <a:cubicBezTo>
                    <a:pt x="5713" y="14411"/>
                    <a:pt x="5965" y="14299"/>
                    <a:pt x="6077" y="13935"/>
                  </a:cubicBezTo>
                  <a:cubicBezTo>
                    <a:pt x="6189" y="13711"/>
                    <a:pt x="6077" y="13459"/>
                    <a:pt x="5965" y="13235"/>
                  </a:cubicBezTo>
                  <a:cubicBezTo>
                    <a:pt x="5153" y="12647"/>
                    <a:pt x="4789" y="11723"/>
                    <a:pt x="4677" y="10799"/>
                  </a:cubicBezTo>
                  <a:cubicBezTo>
                    <a:pt x="4677" y="9622"/>
                    <a:pt x="5153" y="8334"/>
                    <a:pt x="6077" y="7522"/>
                  </a:cubicBezTo>
                  <a:cubicBezTo>
                    <a:pt x="6371" y="7105"/>
                    <a:pt x="7395" y="6173"/>
                    <a:pt x="8585" y="6173"/>
                  </a:cubicBezTo>
                  <a:cubicBezTo>
                    <a:pt x="8755" y="6173"/>
                    <a:pt x="8927" y="6192"/>
                    <a:pt x="9101" y="6234"/>
                  </a:cubicBezTo>
                  <a:cubicBezTo>
                    <a:pt x="10054" y="6598"/>
                    <a:pt x="10754" y="7410"/>
                    <a:pt x="11314" y="8110"/>
                  </a:cubicBezTo>
                  <a:lnTo>
                    <a:pt x="11454" y="8222"/>
                  </a:lnTo>
                  <a:cubicBezTo>
                    <a:pt x="11592" y="8361"/>
                    <a:pt x="11731" y="8456"/>
                    <a:pt x="11902" y="8456"/>
                  </a:cubicBezTo>
                  <a:cubicBezTo>
                    <a:pt x="12008" y="8456"/>
                    <a:pt x="12127" y="8420"/>
                    <a:pt x="12266" y="8334"/>
                  </a:cubicBezTo>
                  <a:cubicBezTo>
                    <a:pt x="12490" y="8222"/>
                    <a:pt x="12602" y="7858"/>
                    <a:pt x="12602" y="7634"/>
                  </a:cubicBezTo>
                  <a:cubicBezTo>
                    <a:pt x="12154" y="6346"/>
                    <a:pt x="12378" y="5058"/>
                    <a:pt x="13078" y="4022"/>
                  </a:cubicBezTo>
                  <a:cubicBezTo>
                    <a:pt x="13778" y="2958"/>
                    <a:pt x="14814" y="2510"/>
                    <a:pt x="15990" y="2398"/>
                  </a:cubicBezTo>
                  <a:cubicBezTo>
                    <a:pt x="16066" y="2394"/>
                    <a:pt x="16141" y="2392"/>
                    <a:pt x="16215" y="2392"/>
                  </a:cubicBezTo>
                  <a:cubicBezTo>
                    <a:pt x="19068" y="2392"/>
                    <a:pt x="20087" y="5001"/>
                    <a:pt x="20415" y="7158"/>
                  </a:cubicBezTo>
                  <a:cubicBezTo>
                    <a:pt x="20555" y="7522"/>
                    <a:pt x="20779" y="7746"/>
                    <a:pt x="21003" y="7746"/>
                  </a:cubicBezTo>
                  <a:cubicBezTo>
                    <a:pt x="21367" y="7746"/>
                    <a:pt x="21703" y="7522"/>
                    <a:pt x="21815" y="7298"/>
                  </a:cubicBezTo>
                  <a:cubicBezTo>
                    <a:pt x="23069" y="3428"/>
                    <a:pt x="24880" y="1441"/>
                    <a:pt x="27351" y="1441"/>
                  </a:cubicBezTo>
                  <a:close/>
                  <a:moveTo>
                    <a:pt x="27520" y="1"/>
                  </a:moveTo>
                  <a:cubicBezTo>
                    <a:pt x="24225" y="1"/>
                    <a:pt x="22326" y="2770"/>
                    <a:pt x="21255" y="4834"/>
                  </a:cubicBezTo>
                  <a:cubicBezTo>
                    <a:pt x="20891" y="3658"/>
                    <a:pt x="20303" y="2846"/>
                    <a:pt x="19491" y="2146"/>
                  </a:cubicBezTo>
                  <a:cubicBezTo>
                    <a:pt x="18529" y="1481"/>
                    <a:pt x="17342" y="1042"/>
                    <a:pt x="16175" y="1042"/>
                  </a:cubicBezTo>
                  <a:cubicBezTo>
                    <a:pt x="15916" y="1042"/>
                    <a:pt x="15657" y="1064"/>
                    <a:pt x="15402" y="1109"/>
                  </a:cubicBezTo>
                  <a:cubicBezTo>
                    <a:pt x="13078" y="1445"/>
                    <a:pt x="11314" y="3434"/>
                    <a:pt x="11090" y="5898"/>
                  </a:cubicBezTo>
                  <a:cubicBezTo>
                    <a:pt x="10390" y="5310"/>
                    <a:pt x="9690" y="5058"/>
                    <a:pt x="8989" y="4946"/>
                  </a:cubicBezTo>
                  <a:cubicBezTo>
                    <a:pt x="8886" y="4937"/>
                    <a:pt x="8781" y="4932"/>
                    <a:pt x="8674" y="4932"/>
                  </a:cubicBezTo>
                  <a:cubicBezTo>
                    <a:pt x="7461" y="4932"/>
                    <a:pt x="6106" y="5517"/>
                    <a:pt x="5153" y="6598"/>
                  </a:cubicBezTo>
                  <a:cubicBezTo>
                    <a:pt x="3277" y="8446"/>
                    <a:pt x="2913" y="11247"/>
                    <a:pt x="4089" y="13123"/>
                  </a:cubicBezTo>
                  <a:cubicBezTo>
                    <a:pt x="3053" y="13347"/>
                    <a:pt x="1988" y="13935"/>
                    <a:pt x="1288" y="14859"/>
                  </a:cubicBezTo>
                  <a:cubicBezTo>
                    <a:pt x="364" y="15923"/>
                    <a:pt x="0" y="17323"/>
                    <a:pt x="112" y="18724"/>
                  </a:cubicBezTo>
                  <a:cubicBezTo>
                    <a:pt x="364" y="20712"/>
                    <a:pt x="1876" y="22812"/>
                    <a:pt x="3753" y="23624"/>
                  </a:cubicBezTo>
                  <a:cubicBezTo>
                    <a:pt x="4089" y="23736"/>
                    <a:pt x="4453" y="23848"/>
                    <a:pt x="4789" y="23960"/>
                  </a:cubicBezTo>
                  <a:cubicBezTo>
                    <a:pt x="7701" y="24548"/>
                    <a:pt x="10754" y="24660"/>
                    <a:pt x="13666" y="24660"/>
                  </a:cubicBezTo>
                  <a:lnTo>
                    <a:pt x="17503" y="24660"/>
                  </a:lnTo>
                  <a:cubicBezTo>
                    <a:pt x="21815" y="24548"/>
                    <a:pt x="26856" y="24436"/>
                    <a:pt x="32093" y="24100"/>
                  </a:cubicBezTo>
                  <a:lnTo>
                    <a:pt x="32793" y="24100"/>
                  </a:lnTo>
                  <a:cubicBezTo>
                    <a:pt x="36181" y="23848"/>
                    <a:pt x="40858" y="23624"/>
                    <a:pt x="42482" y="20236"/>
                  </a:cubicBezTo>
                  <a:cubicBezTo>
                    <a:pt x="43182" y="18724"/>
                    <a:pt x="42958" y="17099"/>
                    <a:pt x="41894" y="15923"/>
                  </a:cubicBezTo>
                  <a:cubicBezTo>
                    <a:pt x="41194" y="14999"/>
                    <a:pt x="40018" y="14411"/>
                    <a:pt x="38757" y="14159"/>
                  </a:cubicBezTo>
                  <a:cubicBezTo>
                    <a:pt x="40382" y="12311"/>
                    <a:pt x="40270" y="9510"/>
                    <a:pt x="38505" y="7746"/>
                  </a:cubicBezTo>
                  <a:cubicBezTo>
                    <a:pt x="37603" y="6844"/>
                    <a:pt x="36408" y="6374"/>
                    <a:pt x="35206" y="6374"/>
                  </a:cubicBezTo>
                  <a:cubicBezTo>
                    <a:pt x="34244" y="6374"/>
                    <a:pt x="33278" y="6676"/>
                    <a:pt x="32457" y="7298"/>
                  </a:cubicBezTo>
                  <a:cubicBezTo>
                    <a:pt x="32681" y="2958"/>
                    <a:pt x="31168" y="409"/>
                    <a:pt x="28256" y="45"/>
                  </a:cubicBezTo>
                  <a:cubicBezTo>
                    <a:pt x="28003" y="15"/>
                    <a:pt x="27758" y="1"/>
                    <a:pt x="2752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grpSp>
        <p:nvGrpSpPr>
          <p:cNvPr id="64" name="Google Shape;2342;p46"/>
          <p:cNvGrpSpPr/>
          <p:nvPr/>
        </p:nvGrpSpPr>
        <p:grpSpPr>
          <a:xfrm flipH="1">
            <a:off x="2061414" y="2290189"/>
            <a:ext cx="1100575" cy="616525"/>
            <a:chOff x="-749725" y="1426375"/>
            <a:chExt cx="1100575" cy="616525"/>
          </a:xfrm>
        </p:grpSpPr>
        <p:sp>
          <p:nvSpPr>
            <p:cNvPr id="1048614" name="Google Shape;2343;p46"/>
            <p:cNvSpPr/>
            <p:nvPr/>
          </p:nvSpPr>
          <p:spPr>
            <a:xfrm>
              <a:off x="-683850" y="1485400"/>
              <a:ext cx="1034700" cy="557375"/>
            </a:xfrm>
            <a:custGeom>
              <a:avLst/>
              <a:gdLst/>
              <a:ahLst/>
              <a:cxnLst/>
              <a:rect l="l" t="t" r="r" b="b"/>
              <a:pathLst>
                <a:path w="41388" h="22295" extrusionOk="0">
                  <a:moveTo>
                    <a:pt x="26662" y="1"/>
                  </a:moveTo>
                  <a:cubicBezTo>
                    <a:pt x="23487" y="1"/>
                    <a:pt x="21660" y="3187"/>
                    <a:pt x="20861" y="5940"/>
                  </a:cubicBezTo>
                  <a:cubicBezTo>
                    <a:pt x="20742" y="6134"/>
                    <a:pt x="20519" y="6257"/>
                    <a:pt x="20320" y="6257"/>
                  </a:cubicBezTo>
                  <a:cubicBezTo>
                    <a:pt x="20146" y="6257"/>
                    <a:pt x="19989" y="6163"/>
                    <a:pt x="19937" y="5940"/>
                  </a:cubicBezTo>
                  <a:cubicBezTo>
                    <a:pt x="19581" y="3445"/>
                    <a:pt x="18339" y="924"/>
                    <a:pt x="15344" y="924"/>
                  </a:cubicBezTo>
                  <a:cubicBezTo>
                    <a:pt x="15280" y="924"/>
                    <a:pt x="15214" y="925"/>
                    <a:pt x="15148" y="928"/>
                  </a:cubicBezTo>
                  <a:cubicBezTo>
                    <a:pt x="12460" y="1040"/>
                    <a:pt x="10836" y="3980"/>
                    <a:pt x="11648" y="6416"/>
                  </a:cubicBezTo>
                  <a:cubicBezTo>
                    <a:pt x="11728" y="6758"/>
                    <a:pt x="11447" y="7028"/>
                    <a:pt x="11200" y="7028"/>
                  </a:cubicBezTo>
                  <a:cubicBezTo>
                    <a:pt x="11103" y="7028"/>
                    <a:pt x="11011" y="6987"/>
                    <a:pt x="10948" y="6892"/>
                  </a:cubicBezTo>
                  <a:cubicBezTo>
                    <a:pt x="10248" y="6080"/>
                    <a:pt x="9548" y="5128"/>
                    <a:pt x="8483" y="4792"/>
                  </a:cubicBezTo>
                  <a:cubicBezTo>
                    <a:pt x="8306" y="4757"/>
                    <a:pt x="8128" y="4740"/>
                    <a:pt x="7951" y="4740"/>
                  </a:cubicBezTo>
                  <a:cubicBezTo>
                    <a:pt x="6870" y="4740"/>
                    <a:pt x="5821" y="5358"/>
                    <a:pt x="5123" y="6080"/>
                  </a:cubicBezTo>
                  <a:cubicBezTo>
                    <a:pt x="3471" y="7816"/>
                    <a:pt x="3135" y="10505"/>
                    <a:pt x="4983" y="12241"/>
                  </a:cubicBezTo>
                  <a:cubicBezTo>
                    <a:pt x="5347" y="12493"/>
                    <a:pt x="5123" y="12941"/>
                    <a:pt x="4759" y="12941"/>
                  </a:cubicBezTo>
                  <a:cubicBezTo>
                    <a:pt x="4591" y="12920"/>
                    <a:pt x="4426" y="12910"/>
                    <a:pt x="4263" y="12910"/>
                  </a:cubicBezTo>
                  <a:cubicBezTo>
                    <a:pt x="1819" y="12910"/>
                    <a:pt x="0" y="15209"/>
                    <a:pt x="446" y="17730"/>
                  </a:cubicBezTo>
                  <a:cubicBezTo>
                    <a:pt x="782" y="19494"/>
                    <a:pt x="1959" y="20642"/>
                    <a:pt x="3471" y="21482"/>
                  </a:cubicBezTo>
                  <a:cubicBezTo>
                    <a:pt x="7083" y="22182"/>
                    <a:pt x="10724" y="22294"/>
                    <a:pt x="14448" y="22294"/>
                  </a:cubicBezTo>
                  <a:cubicBezTo>
                    <a:pt x="18425" y="22294"/>
                    <a:pt x="22261" y="22182"/>
                    <a:pt x="26238" y="21930"/>
                  </a:cubicBezTo>
                  <a:cubicBezTo>
                    <a:pt x="29962" y="21818"/>
                    <a:pt x="34051" y="21930"/>
                    <a:pt x="37551" y="20894"/>
                  </a:cubicBezTo>
                  <a:cubicBezTo>
                    <a:pt x="39288" y="20306"/>
                    <a:pt x="41388" y="18906"/>
                    <a:pt x="41052" y="16806"/>
                  </a:cubicBezTo>
                  <a:cubicBezTo>
                    <a:pt x="40576" y="14593"/>
                    <a:pt x="38139" y="14005"/>
                    <a:pt x="36263" y="14005"/>
                  </a:cubicBezTo>
                  <a:cubicBezTo>
                    <a:pt x="35927" y="14005"/>
                    <a:pt x="35675" y="13305"/>
                    <a:pt x="36039" y="13081"/>
                  </a:cubicBezTo>
                  <a:cubicBezTo>
                    <a:pt x="38139" y="11905"/>
                    <a:pt x="38727" y="9105"/>
                    <a:pt x="36963" y="7340"/>
                  </a:cubicBezTo>
                  <a:cubicBezTo>
                    <a:pt x="36258" y="6635"/>
                    <a:pt x="35377" y="6313"/>
                    <a:pt x="34493" y="6313"/>
                  </a:cubicBezTo>
                  <a:cubicBezTo>
                    <a:pt x="33201" y="6313"/>
                    <a:pt x="31903" y="7000"/>
                    <a:pt x="31138" y="8180"/>
                  </a:cubicBezTo>
                  <a:cubicBezTo>
                    <a:pt x="31055" y="8329"/>
                    <a:pt x="30938" y="8391"/>
                    <a:pt x="30819" y="8391"/>
                  </a:cubicBezTo>
                  <a:cubicBezTo>
                    <a:pt x="30577" y="8391"/>
                    <a:pt x="30326" y="8135"/>
                    <a:pt x="30326" y="7816"/>
                  </a:cubicBezTo>
                  <a:cubicBezTo>
                    <a:pt x="30774" y="5016"/>
                    <a:pt x="31026" y="3"/>
                    <a:pt x="26826" y="3"/>
                  </a:cubicBezTo>
                  <a:cubicBezTo>
                    <a:pt x="26771" y="2"/>
                    <a:pt x="26716" y="1"/>
                    <a:pt x="26662" y="1"/>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615" name="Google Shape;2344;p46"/>
            <p:cNvSpPr/>
            <p:nvPr/>
          </p:nvSpPr>
          <p:spPr>
            <a:xfrm>
              <a:off x="-749725" y="1426375"/>
              <a:ext cx="1079550" cy="616525"/>
            </a:xfrm>
            <a:custGeom>
              <a:avLst/>
              <a:gdLst/>
              <a:ahLst/>
              <a:cxnLst/>
              <a:rect l="l" t="t" r="r" b="b"/>
              <a:pathLst>
                <a:path w="43182" h="24661" extrusionOk="0">
                  <a:moveTo>
                    <a:pt x="27351" y="1441"/>
                  </a:moveTo>
                  <a:cubicBezTo>
                    <a:pt x="27419" y="1441"/>
                    <a:pt x="27487" y="1442"/>
                    <a:pt x="27556" y="1445"/>
                  </a:cubicBezTo>
                  <a:cubicBezTo>
                    <a:pt x="28592" y="1445"/>
                    <a:pt x="29404" y="1809"/>
                    <a:pt x="29992" y="2510"/>
                  </a:cubicBezTo>
                  <a:cubicBezTo>
                    <a:pt x="31280" y="4022"/>
                    <a:pt x="31168" y="6822"/>
                    <a:pt x="30804" y="9034"/>
                  </a:cubicBezTo>
                  <a:cubicBezTo>
                    <a:pt x="30804" y="9398"/>
                    <a:pt x="31056" y="9734"/>
                    <a:pt x="31280" y="9847"/>
                  </a:cubicBezTo>
                  <a:cubicBezTo>
                    <a:pt x="31364" y="9875"/>
                    <a:pt x="31450" y="9889"/>
                    <a:pt x="31533" y="9889"/>
                  </a:cubicBezTo>
                  <a:cubicBezTo>
                    <a:pt x="31783" y="9889"/>
                    <a:pt x="32008" y="9763"/>
                    <a:pt x="32093" y="9510"/>
                  </a:cubicBezTo>
                  <a:cubicBezTo>
                    <a:pt x="32681" y="8558"/>
                    <a:pt x="33717" y="7858"/>
                    <a:pt x="34781" y="7746"/>
                  </a:cubicBezTo>
                  <a:cubicBezTo>
                    <a:pt x="34905" y="7733"/>
                    <a:pt x="35028" y="7726"/>
                    <a:pt x="35149" y="7726"/>
                  </a:cubicBezTo>
                  <a:cubicBezTo>
                    <a:pt x="36041" y="7726"/>
                    <a:pt x="36853" y="8082"/>
                    <a:pt x="37469" y="8698"/>
                  </a:cubicBezTo>
                  <a:cubicBezTo>
                    <a:pt x="38281" y="9510"/>
                    <a:pt x="38617" y="10435"/>
                    <a:pt x="38505" y="11499"/>
                  </a:cubicBezTo>
                  <a:cubicBezTo>
                    <a:pt x="38281" y="12535"/>
                    <a:pt x="37693" y="13599"/>
                    <a:pt x="36657" y="14159"/>
                  </a:cubicBezTo>
                  <a:cubicBezTo>
                    <a:pt x="36405" y="14299"/>
                    <a:pt x="36293" y="14635"/>
                    <a:pt x="36405" y="14859"/>
                  </a:cubicBezTo>
                  <a:cubicBezTo>
                    <a:pt x="36405" y="15223"/>
                    <a:pt x="36769" y="15447"/>
                    <a:pt x="36993" y="15447"/>
                  </a:cubicBezTo>
                  <a:cubicBezTo>
                    <a:pt x="38169" y="15447"/>
                    <a:pt x="41082" y="15811"/>
                    <a:pt x="41418" y="18024"/>
                  </a:cubicBezTo>
                  <a:cubicBezTo>
                    <a:pt x="41782" y="19200"/>
                    <a:pt x="41082" y="20936"/>
                    <a:pt x="38281" y="21860"/>
                  </a:cubicBezTo>
                  <a:cubicBezTo>
                    <a:pt x="35369" y="22700"/>
                    <a:pt x="32205" y="22812"/>
                    <a:pt x="29068" y="22924"/>
                  </a:cubicBezTo>
                  <a:lnTo>
                    <a:pt x="26968" y="22924"/>
                  </a:lnTo>
                  <a:cubicBezTo>
                    <a:pt x="22991" y="23148"/>
                    <a:pt x="18903" y="23260"/>
                    <a:pt x="15178" y="23260"/>
                  </a:cubicBezTo>
                  <a:cubicBezTo>
                    <a:pt x="11678" y="23260"/>
                    <a:pt x="7953" y="23260"/>
                    <a:pt x="4201" y="22448"/>
                  </a:cubicBezTo>
                  <a:cubicBezTo>
                    <a:pt x="2689" y="21636"/>
                    <a:pt x="1764" y="20348"/>
                    <a:pt x="1400" y="18836"/>
                  </a:cubicBezTo>
                  <a:cubicBezTo>
                    <a:pt x="1176" y="17660"/>
                    <a:pt x="1512" y="16399"/>
                    <a:pt x="2353" y="15559"/>
                  </a:cubicBezTo>
                  <a:cubicBezTo>
                    <a:pt x="3065" y="14748"/>
                    <a:pt x="4036" y="14390"/>
                    <a:pt x="5058" y="14390"/>
                  </a:cubicBezTo>
                  <a:cubicBezTo>
                    <a:pt x="5201" y="14390"/>
                    <a:pt x="5345" y="14397"/>
                    <a:pt x="5489" y="14411"/>
                  </a:cubicBezTo>
                  <a:cubicBezTo>
                    <a:pt x="5713" y="14411"/>
                    <a:pt x="5965" y="14299"/>
                    <a:pt x="6077" y="13935"/>
                  </a:cubicBezTo>
                  <a:cubicBezTo>
                    <a:pt x="6189" y="13711"/>
                    <a:pt x="6077" y="13459"/>
                    <a:pt x="5965" y="13235"/>
                  </a:cubicBezTo>
                  <a:cubicBezTo>
                    <a:pt x="5153" y="12647"/>
                    <a:pt x="4789" y="11723"/>
                    <a:pt x="4677" y="10799"/>
                  </a:cubicBezTo>
                  <a:cubicBezTo>
                    <a:pt x="4677" y="9622"/>
                    <a:pt x="5153" y="8334"/>
                    <a:pt x="6077" y="7522"/>
                  </a:cubicBezTo>
                  <a:cubicBezTo>
                    <a:pt x="6371" y="7105"/>
                    <a:pt x="7395" y="6173"/>
                    <a:pt x="8585" y="6173"/>
                  </a:cubicBezTo>
                  <a:cubicBezTo>
                    <a:pt x="8755" y="6173"/>
                    <a:pt x="8927" y="6192"/>
                    <a:pt x="9101" y="6234"/>
                  </a:cubicBezTo>
                  <a:cubicBezTo>
                    <a:pt x="10054" y="6598"/>
                    <a:pt x="10754" y="7410"/>
                    <a:pt x="11314" y="8110"/>
                  </a:cubicBezTo>
                  <a:lnTo>
                    <a:pt x="11454" y="8222"/>
                  </a:lnTo>
                  <a:cubicBezTo>
                    <a:pt x="11592" y="8361"/>
                    <a:pt x="11731" y="8456"/>
                    <a:pt x="11902" y="8456"/>
                  </a:cubicBezTo>
                  <a:cubicBezTo>
                    <a:pt x="12008" y="8456"/>
                    <a:pt x="12127" y="8420"/>
                    <a:pt x="12266" y="8334"/>
                  </a:cubicBezTo>
                  <a:cubicBezTo>
                    <a:pt x="12490" y="8222"/>
                    <a:pt x="12602" y="7858"/>
                    <a:pt x="12602" y="7634"/>
                  </a:cubicBezTo>
                  <a:cubicBezTo>
                    <a:pt x="12154" y="6346"/>
                    <a:pt x="12378" y="5058"/>
                    <a:pt x="13078" y="4022"/>
                  </a:cubicBezTo>
                  <a:cubicBezTo>
                    <a:pt x="13778" y="2958"/>
                    <a:pt x="14814" y="2510"/>
                    <a:pt x="15990" y="2398"/>
                  </a:cubicBezTo>
                  <a:cubicBezTo>
                    <a:pt x="16066" y="2394"/>
                    <a:pt x="16141" y="2392"/>
                    <a:pt x="16215" y="2392"/>
                  </a:cubicBezTo>
                  <a:cubicBezTo>
                    <a:pt x="19068" y="2392"/>
                    <a:pt x="20087" y="5001"/>
                    <a:pt x="20415" y="7158"/>
                  </a:cubicBezTo>
                  <a:cubicBezTo>
                    <a:pt x="20555" y="7522"/>
                    <a:pt x="20779" y="7746"/>
                    <a:pt x="21003" y="7746"/>
                  </a:cubicBezTo>
                  <a:cubicBezTo>
                    <a:pt x="21367" y="7746"/>
                    <a:pt x="21703" y="7522"/>
                    <a:pt x="21815" y="7298"/>
                  </a:cubicBezTo>
                  <a:cubicBezTo>
                    <a:pt x="23069" y="3428"/>
                    <a:pt x="24880" y="1441"/>
                    <a:pt x="27351" y="1441"/>
                  </a:cubicBezTo>
                  <a:close/>
                  <a:moveTo>
                    <a:pt x="27520" y="1"/>
                  </a:moveTo>
                  <a:cubicBezTo>
                    <a:pt x="24225" y="1"/>
                    <a:pt x="22326" y="2770"/>
                    <a:pt x="21255" y="4834"/>
                  </a:cubicBezTo>
                  <a:cubicBezTo>
                    <a:pt x="20891" y="3658"/>
                    <a:pt x="20303" y="2846"/>
                    <a:pt x="19491" y="2146"/>
                  </a:cubicBezTo>
                  <a:cubicBezTo>
                    <a:pt x="18529" y="1481"/>
                    <a:pt x="17342" y="1042"/>
                    <a:pt x="16175" y="1042"/>
                  </a:cubicBezTo>
                  <a:cubicBezTo>
                    <a:pt x="15916" y="1042"/>
                    <a:pt x="15657" y="1064"/>
                    <a:pt x="15402" y="1109"/>
                  </a:cubicBezTo>
                  <a:cubicBezTo>
                    <a:pt x="13078" y="1445"/>
                    <a:pt x="11314" y="3434"/>
                    <a:pt x="11090" y="5898"/>
                  </a:cubicBezTo>
                  <a:cubicBezTo>
                    <a:pt x="10390" y="5310"/>
                    <a:pt x="9690" y="5058"/>
                    <a:pt x="8989" y="4946"/>
                  </a:cubicBezTo>
                  <a:cubicBezTo>
                    <a:pt x="8886" y="4937"/>
                    <a:pt x="8781" y="4932"/>
                    <a:pt x="8674" y="4932"/>
                  </a:cubicBezTo>
                  <a:cubicBezTo>
                    <a:pt x="7461" y="4932"/>
                    <a:pt x="6106" y="5517"/>
                    <a:pt x="5153" y="6598"/>
                  </a:cubicBezTo>
                  <a:cubicBezTo>
                    <a:pt x="3277" y="8446"/>
                    <a:pt x="2913" y="11247"/>
                    <a:pt x="4089" y="13123"/>
                  </a:cubicBezTo>
                  <a:cubicBezTo>
                    <a:pt x="3053" y="13347"/>
                    <a:pt x="1988" y="13935"/>
                    <a:pt x="1288" y="14859"/>
                  </a:cubicBezTo>
                  <a:cubicBezTo>
                    <a:pt x="364" y="15923"/>
                    <a:pt x="0" y="17323"/>
                    <a:pt x="112" y="18724"/>
                  </a:cubicBezTo>
                  <a:cubicBezTo>
                    <a:pt x="364" y="20712"/>
                    <a:pt x="1876" y="22812"/>
                    <a:pt x="3753" y="23624"/>
                  </a:cubicBezTo>
                  <a:cubicBezTo>
                    <a:pt x="4089" y="23736"/>
                    <a:pt x="4453" y="23848"/>
                    <a:pt x="4789" y="23960"/>
                  </a:cubicBezTo>
                  <a:cubicBezTo>
                    <a:pt x="7701" y="24548"/>
                    <a:pt x="10754" y="24660"/>
                    <a:pt x="13666" y="24660"/>
                  </a:cubicBezTo>
                  <a:lnTo>
                    <a:pt x="17503" y="24660"/>
                  </a:lnTo>
                  <a:cubicBezTo>
                    <a:pt x="21815" y="24548"/>
                    <a:pt x="26856" y="24436"/>
                    <a:pt x="32093" y="24100"/>
                  </a:cubicBezTo>
                  <a:lnTo>
                    <a:pt x="32793" y="24100"/>
                  </a:lnTo>
                  <a:cubicBezTo>
                    <a:pt x="36181" y="23848"/>
                    <a:pt x="40858" y="23624"/>
                    <a:pt x="42482" y="20236"/>
                  </a:cubicBezTo>
                  <a:cubicBezTo>
                    <a:pt x="43182" y="18724"/>
                    <a:pt x="42958" y="17099"/>
                    <a:pt x="41894" y="15923"/>
                  </a:cubicBezTo>
                  <a:cubicBezTo>
                    <a:pt x="41194" y="14999"/>
                    <a:pt x="40018" y="14411"/>
                    <a:pt x="38757" y="14159"/>
                  </a:cubicBezTo>
                  <a:cubicBezTo>
                    <a:pt x="40382" y="12311"/>
                    <a:pt x="40270" y="9510"/>
                    <a:pt x="38505" y="7746"/>
                  </a:cubicBezTo>
                  <a:cubicBezTo>
                    <a:pt x="37603" y="6844"/>
                    <a:pt x="36408" y="6374"/>
                    <a:pt x="35206" y="6374"/>
                  </a:cubicBezTo>
                  <a:cubicBezTo>
                    <a:pt x="34244" y="6374"/>
                    <a:pt x="33278" y="6676"/>
                    <a:pt x="32457" y="7298"/>
                  </a:cubicBezTo>
                  <a:cubicBezTo>
                    <a:pt x="32681" y="2958"/>
                    <a:pt x="31168" y="409"/>
                    <a:pt x="28256" y="45"/>
                  </a:cubicBezTo>
                  <a:cubicBezTo>
                    <a:pt x="28003" y="15"/>
                    <a:pt x="27758" y="1"/>
                    <a:pt x="2752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grpSp>
        <p:nvGrpSpPr>
          <p:cNvPr id="65" name="Google Shape;2345;p46"/>
          <p:cNvGrpSpPr/>
          <p:nvPr/>
        </p:nvGrpSpPr>
        <p:grpSpPr>
          <a:xfrm>
            <a:off x="504277" y="3150362"/>
            <a:ext cx="3129089" cy="3703210"/>
            <a:chOff x="504276" y="2293112"/>
            <a:chExt cx="3129089" cy="3703210"/>
          </a:xfrm>
        </p:grpSpPr>
        <p:grpSp>
          <p:nvGrpSpPr>
            <p:cNvPr id="66" name="Google Shape;2346;p46"/>
            <p:cNvGrpSpPr/>
            <p:nvPr/>
          </p:nvGrpSpPr>
          <p:grpSpPr>
            <a:xfrm rot="10800000">
              <a:off x="1452776" y="2293112"/>
              <a:ext cx="920076" cy="3019723"/>
              <a:chOff x="3720000" y="288525"/>
              <a:chExt cx="312600" cy="1026000"/>
            </a:xfrm>
          </p:grpSpPr>
          <p:sp>
            <p:nvSpPr>
              <p:cNvPr id="1048616" name="Google Shape;2347;p46"/>
              <p:cNvSpPr/>
              <p:nvPr/>
            </p:nvSpPr>
            <p:spPr>
              <a:xfrm>
                <a:off x="3785250" y="1076625"/>
                <a:ext cx="247350" cy="237850"/>
              </a:xfrm>
              <a:custGeom>
                <a:avLst/>
                <a:gdLst/>
                <a:ahLst/>
                <a:cxnLst/>
                <a:rect l="l" t="t" r="r" b="b"/>
                <a:pathLst>
                  <a:path w="9894" h="9514" extrusionOk="0">
                    <a:moveTo>
                      <a:pt x="2904" y="1"/>
                    </a:moveTo>
                    <a:cubicBezTo>
                      <a:pt x="2374" y="1"/>
                      <a:pt x="1891" y="474"/>
                      <a:pt x="2175" y="1077"/>
                    </a:cubicBezTo>
                    <a:cubicBezTo>
                      <a:pt x="826" y="2621"/>
                      <a:pt x="0" y="4969"/>
                      <a:pt x="109" y="6970"/>
                    </a:cubicBezTo>
                    <a:cubicBezTo>
                      <a:pt x="109" y="8057"/>
                      <a:pt x="652" y="8687"/>
                      <a:pt x="1370" y="9035"/>
                    </a:cubicBezTo>
                    <a:lnTo>
                      <a:pt x="1631" y="9318"/>
                    </a:lnTo>
                    <a:cubicBezTo>
                      <a:pt x="1816" y="9449"/>
                      <a:pt x="2001" y="9514"/>
                      <a:pt x="2183" y="9514"/>
                    </a:cubicBezTo>
                    <a:cubicBezTo>
                      <a:pt x="2365" y="9514"/>
                      <a:pt x="2544" y="9449"/>
                      <a:pt x="2718" y="9318"/>
                    </a:cubicBezTo>
                    <a:cubicBezTo>
                      <a:pt x="3052" y="9376"/>
                      <a:pt x="3404" y="9395"/>
                      <a:pt x="3760" y="9395"/>
                    </a:cubicBezTo>
                    <a:cubicBezTo>
                      <a:pt x="4472" y="9395"/>
                      <a:pt x="5197" y="9318"/>
                      <a:pt x="5806" y="9318"/>
                    </a:cubicBezTo>
                    <a:cubicBezTo>
                      <a:pt x="7980" y="9231"/>
                      <a:pt x="9894" y="7948"/>
                      <a:pt x="8807" y="5600"/>
                    </a:cubicBezTo>
                    <a:cubicBezTo>
                      <a:pt x="8154" y="4339"/>
                      <a:pt x="7719" y="2969"/>
                      <a:pt x="6980" y="1881"/>
                    </a:cubicBezTo>
                    <a:cubicBezTo>
                      <a:pt x="5980" y="338"/>
                      <a:pt x="4719" y="707"/>
                      <a:pt x="3262" y="77"/>
                    </a:cubicBezTo>
                    <a:cubicBezTo>
                      <a:pt x="3146" y="25"/>
                      <a:pt x="3024" y="1"/>
                      <a:pt x="2904" y="1"/>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617" name="Google Shape;2348;p46"/>
              <p:cNvSpPr/>
              <p:nvPr/>
            </p:nvSpPr>
            <p:spPr>
              <a:xfrm>
                <a:off x="3826000" y="288525"/>
                <a:ext cx="198950" cy="769375"/>
              </a:xfrm>
              <a:custGeom>
                <a:avLst/>
                <a:gdLst/>
                <a:ahLst/>
                <a:cxnLst/>
                <a:rect l="l" t="t" r="r" b="b"/>
                <a:pathLst>
                  <a:path w="7958" h="30775" extrusionOk="0">
                    <a:moveTo>
                      <a:pt x="4849" y="487"/>
                    </a:moveTo>
                    <a:cubicBezTo>
                      <a:pt x="7282" y="487"/>
                      <a:pt x="6434" y="9190"/>
                      <a:pt x="6350" y="10487"/>
                    </a:cubicBezTo>
                    <a:cubicBezTo>
                      <a:pt x="5981" y="15119"/>
                      <a:pt x="5720" y="19728"/>
                      <a:pt x="5263" y="24360"/>
                    </a:cubicBezTo>
                    <a:cubicBezTo>
                      <a:pt x="5176" y="25795"/>
                      <a:pt x="4893" y="27165"/>
                      <a:pt x="4633" y="28513"/>
                    </a:cubicBezTo>
                    <a:cubicBezTo>
                      <a:pt x="4468" y="29109"/>
                      <a:pt x="4537" y="29803"/>
                      <a:pt x="3846" y="29803"/>
                    </a:cubicBezTo>
                    <a:cubicBezTo>
                      <a:pt x="3806" y="29803"/>
                      <a:pt x="3764" y="29801"/>
                      <a:pt x="3719" y="29796"/>
                    </a:cubicBezTo>
                    <a:lnTo>
                      <a:pt x="2088" y="29796"/>
                    </a:lnTo>
                    <a:cubicBezTo>
                      <a:pt x="545" y="29687"/>
                      <a:pt x="1001" y="25795"/>
                      <a:pt x="1001" y="24990"/>
                    </a:cubicBezTo>
                    <a:cubicBezTo>
                      <a:pt x="914" y="23164"/>
                      <a:pt x="914" y="21446"/>
                      <a:pt x="827" y="19728"/>
                    </a:cubicBezTo>
                    <a:cubicBezTo>
                      <a:pt x="740" y="15923"/>
                      <a:pt x="653" y="12118"/>
                      <a:pt x="740" y="8313"/>
                    </a:cubicBezTo>
                    <a:cubicBezTo>
                      <a:pt x="740" y="6964"/>
                      <a:pt x="740" y="5595"/>
                      <a:pt x="827" y="4246"/>
                    </a:cubicBezTo>
                    <a:cubicBezTo>
                      <a:pt x="914" y="3507"/>
                      <a:pt x="1088" y="2703"/>
                      <a:pt x="1284" y="1963"/>
                    </a:cubicBezTo>
                    <a:cubicBezTo>
                      <a:pt x="1734" y="634"/>
                      <a:pt x="3219" y="531"/>
                      <a:pt x="4407" y="528"/>
                    </a:cubicBezTo>
                    <a:lnTo>
                      <a:pt x="4407" y="528"/>
                    </a:lnTo>
                    <a:cubicBezTo>
                      <a:pt x="4428" y="535"/>
                      <a:pt x="4451" y="539"/>
                      <a:pt x="4475" y="539"/>
                    </a:cubicBezTo>
                    <a:cubicBezTo>
                      <a:pt x="4498" y="539"/>
                      <a:pt x="4521" y="536"/>
                      <a:pt x="4546" y="528"/>
                    </a:cubicBezTo>
                    <a:cubicBezTo>
                      <a:pt x="4652" y="500"/>
                      <a:pt x="4753" y="487"/>
                      <a:pt x="4849" y="487"/>
                    </a:cubicBezTo>
                    <a:close/>
                    <a:moveTo>
                      <a:pt x="4852" y="0"/>
                    </a:moveTo>
                    <a:cubicBezTo>
                      <a:pt x="4696" y="0"/>
                      <a:pt x="4529" y="23"/>
                      <a:pt x="4351" y="71"/>
                    </a:cubicBezTo>
                    <a:lnTo>
                      <a:pt x="4351" y="71"/>
                    </a:lnTo>
                    <a:cubicBezTo>
                      <a:pt x="4177" y="71"/>
                      <a:pt x="4010" y="69"/>
                      <a:pt x="3848" y="69"/>
                    </a:cubicBezTo>
                    <a:cubicBezTo>
                      <a:pt x="2945" y="69"/>
                      <a:pt x="2209" y="128"/>
                      <a:pt x="1458" y="789"/>
                    </a:cubicBezTo>
                    <a:cubicBezTo>
                      <a:pt x="740" y="1420"/>
                      <a:pt x="545" y="2876"/>
                      <a:pt x="458" y="3790"/>
                    </a:cubicBezTo>
                    <a:cubicBezTo>
                      <a:pt x="1" y="7856"/>
                      <a:pt x="197" y="12031"/>
                      <a:pt x="284" y="16097"/>
                    </a:cubicBezTo>
                    <a:cubicBezTo>
                      <a:pt x="371" y="20185"/>
                      <a:pt x="653" y="24251"/>
                      <a:pt x="545" y="28339"/>
                    </a:cubicBezTo>
                    <a:cubicBezTo>
                      <a:pt x="545" y="30774"/>
                      <a:pt x="2632" y="30144"/>
                      <a:pt x="4459" y="30340"/>
                    </a:cubicBezTo>
                    <a:cubicBezTo>
                      <a:pt x="4546" y="30340"/>
                      <a:pt x="4633" y="30231"/>
                      <a:pt x="4633" y="30144"/>
                    </a:cubicBezTo>
                    <a:cubicBezTo>
                      <a:pt x="5633" y="26795"/>
                      <a:pt x="5807" y="23360"/>
                      <a:pt x="6089" y="19815"/>
                    </a:cubicBezTo>
                    <a:cubicBezTo>
                      <a:pt x="6263" y="16749"/>
                      <a:pt x="6524" y="13662"/>
                      <a:pt x="6807" y="10487"/>
                    </a:cubicBezTo>
                    <a:cubicBezTo>
                      <a:pt x="6890" y="9017"/>
                      <a:pt x="7958" y="0"/>
                      <a:pt x="4852"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18" name="Google Shape;2349;p46"/>
              <p:cNvSpPr/>
              <p:nvPr/>
            </p:nvSpPr>
            <p:spPr>
              <a:xfrm>
                <a:off x="3837425" y="1014525"/>
                <a:ext cx="104400" cy="81775"/>
              </a:xfrm>
              <a:custGeom>
                <a:avLst/>
                <a:gdLst/>
                <a:ahLst/>
                <a:cxnLst/>
                <a:rect l="l" t="t" r="r" b="b"/>
                <a:pathLst>
                  <a:path w="4176" h="3271" extrusionOk="0">
                    <a:moveTo>
                      <a:pt x="414" y="0"/>
                    </a:moveTo>
                    <a:cubicBezTo>
                      <a:pt x="305" y="0"/>
                      <a:pt x="196" y="71"/>
                      <a:pt x="196" y="212"/>
                    </a:cubicBezTo>
                    <a:cubicBezTo>
                      <a:pt x="196" y="1017"/>
                      <a:pt x="1" y="2474"/>
                      <a:pt x="827" y="3017"/>
                    </a:cubicBezTo>
                    <a:cubicBezTo>
                      <a:pt x="1165" y="3209"/>
                      <a:pt x="1604" y="3271"/>
                      <a:pt x="2059" y="3271"/>
                    </a:cubicBezTo>
                    <a:cubicBezTo>
                      <a:pt x="2684" y="3271"/>
                      <a:pt x="3340" y="3155"/>
                      <a:pt x="3806" y="3104"/>
                    </a:cubicBezTo>
                    <a:cubicBezTo>
                      <a:pt x="4002" y="3104"/>
                      <a:pt x="4002" y="2930"/>
                      <a:pt x="4002" y="2822"/>
                    </a:cubicBezTo>
                    <a:cubicBezTo>
                      <a:pt x="4002" y="2278"/>
                      <a:pt x="4176" y="1647"/>
                      <a:pt x="4176" y="1017"/>
                    </a:cubicBezTo>
                    <a:cubicBezTo>
                      <a:pt x="4176" y="886"/>
                      <a:pt x="4061" y="821"/>
                      <a:pt x="3947" y="821"/>
                    </a:cubicBezTo>
                    <a:cubicBezTo>
                      <a:pt x="3833" y="821"/>
                      <a:pt x="3719" y="886"/>
                      <a:pt x="3719" y="1017"/>
                    </a:cubicBezTo>
                    <a:cubicBezTo>
                      <a:pt x="3719" y="1589"/>
                      <a:pt x="3576" y="2160"/>
                      <a:pt x="3549" y="2667"/>
                    </a:cubicBezTo>
                    <a:lnTo>
                      <a:pt x="3549" y="2667"/>
                    </a:lnTo>
                    <a:cubicBezTo>
                      <a:pt x="3105" y="2721"/>
                      <a:pt x="2633" y="2795"/>
                      <a:pt x="2164" y="2795"/>
                    </a:cubicBezTo>
                    <a:cubicBezTo>
                      <a:pt x="1829" y="2795"/>
                      <a:pt x="1495" y="2757"/>
                      <a:pt x="1175" y="2648"/>
                    </a:cubicBezTo>
                    <a:cubicBezTo>
                      <a:pt x="457" y="2474"/>
                      <a:pt x="631" y="843"/>
                      <a:pt x="631" y="212"/>
                    </a:cubicBezTo>
                    <a:cubicBezTo>
                      <a:pt x="631" y="71"/>
                      <a:pt x="522" y="0"/>
                      <a:pt x="414"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19" name="Google Shape;2350;p46"/>
              <p:cNvSpPr/>
              <p:nvPr/>
            </p:nvSpPr>
            <p:spPr>
              <a:xfrm>
                <a:off x="3720000" y="1066075"/>
                <a:ext cx="305550" cy="248450"/>
              </a:xfrm>
              <a:custGeom>
                <a:avLst/>
                <a:gdLst/>
                <a:ahLst/>
                <a:cxnLst/>
                <a:rect l="l" t="t" r="r" b="b"/>
                <a:pathLst>
                  <a:path w="12222" h="9938" extrusionOk="0">
                    <a:moveTo>
                      <a:pt x="5203" y="1"/>
                    </a:moveTo>
                    <a:cubicBezTo>
                      <a:pt x="5123" y="1"/>
                      <a:pt x="5040" y="39"/>
                      <a:pt x="4980" y="129"/>
                    </a:cubicBezTo>
                    <a:cubicBezTo>
                      <a:pt x="4067" y="2043"/>
                      <a:pt x="1" y="9566"/>
                      <a:pt x="4524" y="9914"/>
                    </a:cubicBezTo>
                    <a:cubicBezTo>
                      <a:pt x="4871" y="9930"/>
                      <a:pt x="5219" y="9937"/>
                      <a:pt x="5566" y="9937"/>
                    </a:cubicBezTo>
                    <a:cubicBezTo>
                      <a:pt x="7114" y="9937"/>
                      <a:pt x="8660" y="9795"/>
                      <a:pt x="10134" y="9653"/>
                    </a:cubicBezTo>
                    <a:cubicBezTo>
                      <a:pt x="11134" y="9566"/>
                      <a:pt x="11678" y="9022"/>
                      <a:pt x="11851" y="8109"/>
                    </a:cubicBezTo>
                    <a:cubicBezTo>
                      <a:pt x="12221" y="5761"/>
                      <a:pt x="9873" y="2390"/>
                      <a:pt x="8699" y="673"/>
                    </a:cubicBezTo>
                    <a:cubicBezTo>
                      <a:pt x="8642" y="597"/>
                      <a:pt x="8572" y="565"/>
                      <a:pt x="8506" y="565"/>
                    </a:cubicBezTo>
                    <a:cubicBezTo>
                      <a:pt x="8345" y="565"/>
                      <a:pt x="8205" y="755"/>
                      <a:pt x="8329" y="955"/>
                    </a:cubicBezTo>
                    <a:cubicBezTo>
                      <a:pt x="9503" y="2586"/>
                      <a:pt x="10503" y="4565"/>
                      <a:pt x="11134" y="6478"/>
                    </a:cubicBezTo>
                    <a:cubicBezTo>
                      <a:pt x="11764" y="8283"/>
                      <a:pt x="11047" y="9196"/>
                      <a:pt x="9133" y="9283"/>
                    </a:cubicBezTo>
                    <a:cubicBezTo>
                      <a:pt x="7785" y="9283"/>
                      <a:pt x="6524" y="9457"/>
                      <a:pt x="5154" y="9457"/>
                    </a:cubicBezTo>
                    <a:cubicBezTo>
                      <a:pt x="436" y="9370"/>
                      <a:pt x="4350" y="2499"/>
                      <a:pt x="5437" y="325"/>
                    </a:cubicBezTo>
                    <a:cubicBezTo>
                      <a:pt x="5494" y="139"/>
                      <a:pt x="5355" y="1"/>
                      <a:pt x="5203"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20" name="Google Shape;2351;p46"/>
              <p:cNvSpPr/>
              <p:nvPr/>
            </p:nvSpPr>
            <p:spPr>
              <a:xfrm>
                <a:off x="3795225" y="1081850"/>
                <a:ext cx="73375" cy="215175"/>
              </a:xfrm>
              <a:custGeom>
                <a:avLst/>
                <a:gdLst/>
                <a:ahLst/>
                <a:cxnLst/>
                <a:rect l="l" t="t" r="r" b="b"/>
                <a:pathLst>
                  <a:path w="2935" h="8607" extrusionOk="0">
                    <a:moveTo>
                      <a:pt x="2611" y="0"/>
                    </a:moveTo>
                    <a:cubicBezTo>
                      <a:pt x="2532" y="0"/>
                      <a:pt x="2458" y="39"/>
                      <a:pt x="2428" y="129"/>
                    </a:cubicBezTo>
                    <a:cubicBezTo>
                      <a:pt x="1689" y="2847"/>
                      <a:pt x="884" y="5673"/>
                      <a:pt x="58" y="8283"/>
                    </a:cubicBezTo>
                    <a:cubicBezTo>
                      <a:pt x="1" y="8468"/>
                      <a:pt x="177" y="8607"/>
                      <a:pt x="330" y="8607"/>
                    </a:cubicBezTo>
                    <a:cubicBezTo>
                      <a:pt x="411" y="8607"/>
                      <a:pt x="484" y="8568"/>
                      <a:pt x="514" y="8478"/>
                    </a:cubicBezTo>
                    <a:cubicBezTo>
                      <a:pt x="1341" y="5760"/>
                      <a:pt x="2058" y="3042"/>
                      <a:pt x="2863" y="324"/>
                    </a:cubicBezTo>
                    <a:cubicBezTo>
                      <a:pt x="2934" y="139"/>
                      <a:pt x="2762" y="0"/>
                      <a:pt x="2611"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21" name="Google Shape;2352;p46"/>
              <p:cNvSpPr/>
              <p:nvPr/>
            </p:nvSpPr>
            <p:spPr>
              <a:xfrm>
                <a:off x="3837075" y="1087950"/>
                <a:ext cx="51675" cy="225575"/>
              </a:xfrm>
              <a:custGeom>
                <a:avLst/>
                <a:gdLst/>
                <a:ahLst/>
                <a:cxnLst/>
                <a:rect l="l" t="t" r="r" b="b"/>
                <a:pathLst>
                  <a:path w="2067" h="9023" extrusionOk="0">
                    <a:moveTo>
                      <a:pt x="1791" y="1"/>
                    </a:moveTo>
                    <a:cubicBezTo>
                      <a:pt x="1693" y="1"/>
                      <a:pt x="1594" y="50"/>
                      <a:pt x="1558" y="167"/>
                    </a:cubicBezTo>
                    <a:cubicBezTo>
                      <a:pt x="754" y="2972"/>
                      <a:pt x="1015" y="5973"/>
                      <a:pt x="102" y="8778"/>
                    </a:cubicBezTo>
                    <a:cubicBezTo>
                      <a:pt x="0" y="8930"/>
                      <a:pt x="112" y="9023"/>
                      <a:pt x="241" y="9023"/>
                    </a:cubicBezTo>
                    <a:cubicBezTo>
                      <a:pt x="334" y="9023"/>
                      <a:pt x="435" y="8974"/>
                      <a:pt x="471" y="8865"/>
                    </a:cubicBezTo>
                    <a:cubicBezTo>
                      <a:pt x="1471" y="6147"/>
                      <a:pt x="1189" y="3059"/>
                      <a:pt x="2015" y="254"/>
                    </a:cubicBezTo>
                    <a:cubicBezTo>
                      <a:pt x="2066" y="101"/>
                      <a:pt x="1930" y="1"/>
                      <a:pt x="1791"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22" name="Google Shape;2353;p46"/>
              <p:cNvSpPr/>
              <p:nvPr/>
            </p:nvSpPr>
            <p:spPr>
              <a:xfrm>
                <a:off x="3883100" y="1090350"/>
                <a:ext cx="31550" cy="223175"/>
              </a:xfrm>
              <a:custGeom>
                <a:avLst/>
                <a:gdLst/>
                <a:ahLst/>
                <a:cxnLst/>
                <a:rect l="l" t="t" r="r" b="b"/>
                <a:pathLst>
                  <a:path w="1262" h="8927" extrusionOk="0">
                    <a:moveTo>
                      <a:pt x="746" y="1"/>
                    </a:moveTo>
                    <a:cubicBezTo>
                      <a:pt x="662" y="1"/>
                      <a:pt x="580" y="49"/>
                      <a:pt x="544" y="158"/>
                    </a:cubicBezTo>
                    <a:cubicBezTo>
                      <a:pt x="0" y="2876"/>
                      <a:pt x="892" y="5964"/>
                      <a:pt x="87" y="8682"/>
                    </a:cubicBezTo>
                    <a:cubicBezTo>
                      <a:pt x="87" y="8834"/>
                      <a:pt x="205" y="8927"/>
                      <a:pt x="324" y="8927"/>
                    </a:cubicBezTo>
                    <a:cubicBezTo>
                      <a:pt x="411" y="8927"/>
                      <a:pt x="498" y="8878"/>
                      <a:pt x="544" y="8769"/>
                    </a:cubicBezTo>
                    <a:cubicBezTo>
                      <a:pt x="1261" y="6051"/>
                      <a:pt x="435" y="3050"/>
                      <a:pt x="979" y="245"/>
                    </a:cubicBezTo>
                    <a:cubicBezTo>
                      <a:pt x="979" y="94"/>
                      <a:pt x="861" y="1"/>
                      <a:pt x="746"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23" name="Google Shape;2354;p46"/>
              <p:cNvSpPr/>
              <p:nvPr/>
            </p:nvSpPr>
            <p:spPr>
              <a:xfrm>
                <a:off x="3917700" y="1087950"/>
                <a:ext cx="28475" cy="217700"/>
              </a:xfrm>
              <a:custGeom>
                <a:avLst/>
                <a:gdLst/>
                <a:ahLst/>
                <a:cxnLst/>
                <a:rect l="l" t="t" r="r" b="b"/>
                <a:pathLst>
                  <a:path w="1139" h="8708" extrusionOk="0">
                    <a:moveTo>
                      <a:pt x="258" y="1"/>
                    </a:moveTo>
                    <a:cubicBezTo>
                      <a:pt x="136" y="1"/>
                      <a:pt x="0" y="101"/>
                      <a:pt x="51" y="254"/>
                    </a:cubicBezTo>
                    <a:cubicBezTo>
                      <a:pt x="334" y="1711"/>
                      <a:pt x="247" y="3059"/>
                      <a:pt x="421" y="4516"/>
                    </a:cubicBezTo>
                    <a:cubicBezTo>
                      <a:pt x="508" y="5864"/>
                      <a:pt x="682" y="7147"/>
                      <a:pt x="682" y="8495"/>
                    </a:cubicBezTo>
                    <a:cubicBezTo>
                      <a:pt x="682" y="8637"/>
                      <a:pt x="796" y="8707"/>
                      <a:pt x="910" y="8707"/>
                    </a:cubicBezTo>
                    <a:cubicBezTo>
                      <a:pt x="1024" y="8707"/>
                      <a:pt x="1138" y="8637"/>
                      <a:pt x="1138" y="8495"/>
                    </a:cubicBezTo>
                    <a:cubicBezTo>
                      <a:pt x="1138" y="6952"/>
                      <a:pt x="965" y="5516"/>
                      <a:pt x="791" y="3973"/>
                    </a:cubicBezTo>
                    <a:cubicBezTo>
                      <a:pt x="682" y="2711"/>
                      <a:pt x="682" y="1428"/>
                      <a:pt x="421" y="167"/>
                    </a:cubicBezTo>
                    <a:cubicBezTo>
                      <a:pt x="421" y="50"/>
                      <a:pt x="343" y="1"/>
                      <a:pt x="258"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24" name="Google Shape;2355;p46"/>
              <p:cNvSpPr/>
              <p:nvPr/>
            </p:nvSpPr>
            <p:spPr>
              <a:xfrm>
                <a:off x="3924500" y="1084825"/>
                <a:ext cx="72975" cy="210725"/>
              </a:xfrm>
              <a:custGeom>
                <a:avLst/>
                <a:gdLst/>
                <a:ahLst/>
                <a:cxnLst/>
                <a:rect l="l" t="t" r="r" b="b"/>
                <a:pathLst>
                  <a:path w="2919" h="8429" extrusionOk="0">
                    <a:moveTo>
                      <a:pt x="321" y="1"/>
                    </a:moveTo>
                    <a:cubicBezTo>
                      <a:pt x="155" y="1"/>
                      <a:pt x="1" y="195"/>
                      <a:pt x="62" y="379"/>
                    </a:cubicBezTo>
                    <a:cubicBezTo>
                      <a:pt x="1323" y="2836"/>
                      <a:pt x="1606" y="5641"/>
                      <a:pt x="2410" y="8272"/>
                    </a:cubicBezTo>
                    <a:cubicBezTo>
                      <a:pt x="2446" y="8380"/>
                      <a:pt x="2545" y="8428"/>
                      <a:pt x="2642" y="8428"/>
                    </a:cubicBezTo>
                    <a:cubicBezTo>
                      <a:pt x="2781" y="8428"/>
                      <a:pt x="2918" y="8330"/>
                      <a:pt x="2867" y="8164"/>
                    </a:cubicBezTo>
                    <a:cubicBezTo>
                      <a:pt x="1954" y="5554"/>
                      <a:pt x="1780" y="2641"/>
                      <a:pt x="519" y="118"/>
                    </a:cubicBezTo>
                    <a:cubicBezTo>
                      <a:pt x="461" y="35"/>
                      <a:pt x="390" y="1"/>
                      <a:pt x="321"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25" name="Google Shape;2356;p46"/>
              <p:cNvSpPr/>
              <p:nvPr/>
            </p:nvSpPr>
            <p:spPr>
              <a:xfrm>
                <a:off x="3839600" y="965050"/>
                <a:ext cx="35750" cy="11300"/>
              </a:xfrm>
              <a:custGeom>
                <a:avLst/>
                <a:gdLst/>
                <a:ahLst/>
                <a:cxnLst/>
                <a:rect l="l" t="t" r="r" b="b"/>
                <a:pathLst>
                  <a:path w="1430" h="452" extrusionOk="0">
                    <a:moveTo>
                      <a:pt x="1171" y="0"/>
                    </a:moveTo>
                    <a:cubicBezTo>
                      <a:pt x="1146" y="0"/>
                      <a:pt x="1118" y="5"/>
                      <a:pt x="1088" y="17"/>
                    </a:cubicBezTo>
                    <a:lnTo>
                      <a:pt x="370" y="17"/>
                    </a:lnTo>
                    <a:cubicBezTo>
                      <a:pt x="1" y="17"/>
                      <a:pt x="1" y="452"/>
                      <a:pt x="370" y="452"/>
                    </a:cubicBezTo>
                    <a:cubicBezTo>
                      <a:pt x="653" y="452"/>
                      <a:pt x="914" y="452"/>
                      <a:pt x="1197" y="365"/>
                    </a:cubicBezTo>
                    <a:cubicBezTo>
                      <a:pt x="1430" y="365"/>
                      <a:pt x="1385" y="0"/>
                      <a:pt x="1171"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26" name="Google Shape;2357;p46"/>
              <p:cNvSpPr/>
              <p:nvPr/>
            </p:nvSpPr>
            <p:spPr>
              <a:xfrm>
                <a:off x="3839600" y="914900"/>
                <a:ext cx="67225" cy="12275"/>
              </a:xfrm>
              <a:custGeom>
                <a:avLst/>
                <a:gdLst/>
                <a:ahLst/>
                <a:cxnLst/>
                <a:rect l="l" t="t" r="r" b="b"/>
                <a:pathLst>
                  <a:path w="2689" h="491" extrusionOk="0">
                    <a:moveTo>
                      <a:pt x="1370" y="1"/>
                    </a:moveTo>
                    <a:cubicBezTo>
                      <a:pt x="1028" y="1"/>
                      <a:pt x="686" y="22"/>
                      <a:pt x="370" y="22"/>
                    </a:cubicBezTo>
                    <a:cubicBezTo>
                      <a:pt x="1" y="22"/>
                      <a:pt x="1" y="479"/>
                      <a:pt x="370" y="479"/>
                    </a:cubicBezTo>
                    <a:cubicBezTo>
                      <a:pt x="791" y="479"/>
                      <a:pt x="1211" y="440"/>
                      <a:pt x="1638" y="440"/>
                    </a:cubicBezTo>
                    <a:cubicBezTo>
                      <a:pt x="1851" y="440"/>
                      <a:pt x="2066" y="450"/>
                      <a:pt x="2284" y="479"/>
                    </a:cubicBezTo>
                    <a:cubicBezTo>
                      <a:pt x="2306" y="487"/>
                      <a:pt x="2328" y="490"/>
                      <a:pt x="2350" y="490"/>
                    </a:cubicBezTo>
                    <a:cubicBezTo>
                      <a:pt x="2571" y="490"/>
                      <a:pt x="2688" y="109"/>
                      <a:pt x="2371" y="109"/>
                    </a:cubicBezTo>
                    <a:cubicBezTo>
                      <a:pt x="2055" y="22"/>
                      <a:pt x="1713" y="1"/>
                      <a:pt x="137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27" name="Google Shape;2358;p46"/>
              <p:cNvSpPr/>
              <p:nvPr/>
            </p:nvSpPr>
            <p:spPr>
              <a:xfrm>
                <a:off x="3839600" y="858925"/>
                <a:ext cx="45700" cy="13600"/>
              </a:xfrm>
              <a:custGeom>
                <a:avLst/>
                <a:gdLst/>
                <a:ahLst/>
                <a:cxnLst/>
                <a:rect l="l" t="t" r="r" b="b"/>
                <a:pathLst>
                  <a:path w="1828" h="544" extrusionOk="0">
                    <a:moveTo>
                      <a:pt x="370" y="0"/>
                    </a:moveTo>
                    <a:cubicBezTo>
                      <a:pt x="1" y="0"/>
                      <a:pt x="1" y="457"/>
                      <a:pt x="370" y="457"/>
                    </a:cubicBezTo>
                    <a:cubicBezTo>
                      <a:pt x="740" y="544"/>
                      <a:pt x="1197" y="544"/>
                      <a:pt x="1544" y="544"/>
                    </a:cubicBezTo>
                    <a:cubicBezTo>
                      <a:pt x="1827" y="544"/>
                      <a:pt x="1827" y="87"/>
                      <a:pt x="1544" y="87"/>
                    </a:cubicBezTo>
                    <a:cubicBezTo>
                      <a:pt x="1197" y="87"/>
                      <a:pt x="740" y="87"/>
                      <a:pt x="370"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28" name="Google Shape;2359;p46"/>
              <p:cNvSpPr/>
              <p:nvPr/>
            </p:nvSpPr>
            <p:spPr>
              <a:xfrm>
                <a:off x="3839650" y="795025"/>
                <a:ext cx="52175" cy="13900"/>
              </a:xfrm>
              <a:custGeom>
                <a:avLst/>
                <a:gdLst/>
                <a:ahLst/>
                <a:cxnLst/>
                <a:rect l="l" t="t" r="r" b="b"/>
                <a:pathLst>
                  <a:path w="2087" h="556" extrusionOk="0">
                    <a:moveTo>
                      <a:pt x="214" y="1"/>
                    </a:moveTo>
                    <a:cubicBezTo>
                      <a:pt x="1" y="1"/>
                      <a:pt x="23" y="389"/>
                      <a:pt x="281" y="469"/>
                    </a:cubicBezTo>
                    <a:cubicBezTo>
                      <a:pt x="738" y="469"/>
                      <a:pt x="1281" y="469"/>
                      <a:pt x="1825" y="556"/>
                    </a:cubicBezTo>
                    <a:cubicBezTo>
                      <a:pt x="2086" y="556"/>
                      <a:pt x="2086" y="99"/>
                      <a:pt x="1825" y="99"/>
                    </a:cubicBezTo>
                    <a:cubicBezTo>
                      <a:pt x="1281" y="12"/>
                      <a:pt x="738" y="12"/>
                      <a:pt x="281" y="12"/>
                    </a:cubicBezTo>
                    <a:cubicBezTo>
                      <a:pt x="257" y="4"/>
                      <a:pt x="235" y="1"/>
                      <a:pt x="214"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29" name="Google Shape;2360;p46"/>
              <p:cNvSpPr/>
              <p:nvPr/>
            </p:nvSpPr>
            <p:spPr>
              <a:xfrm>
                <a:off x="3833650" y="738500"/>
                <a:ext cx="44575" cy="13900"/>
              </a:xfrm>
              <a:custGeom>
                <a:avLst/>
                <a:gdLst/>
                <a:ahLst/>
                <a:cxnLst/>
                <a:rect l="l" t="t" r="r" b="b"/>
                <a:pathLst>
                  <a:path w="1783" h="556" extrusionOk="0">
                    <a:moveTo>
                      <a:pt x="364" y="1"/>
                    </a:moveTo>
                    <a:cubicBezTo>
                      <a:pt x="125" y="1"/>
                      <a:pt x="0" y="389"/>
                      <a:pt x="239" y="468"/>
                    </a:cubicBezTo>
                    <a:cubicBezTo>
                      <a:pt x="467" y="512"/>
                      <a:pt x="673" y="512"/>
                      <a:pt x="880" y="512"/>
                    </a:cubicBezTo>
                    <a:cubicBezTo>
                      <a:pt x="1087" y="512"/>
                      <a:pt x="1293" y="512"/>
                      <a:pt x="1521" y="555"/>
                    </a:cubicBezTo>
                    <a:cubicBezTo>
                      <a:pt x="1782" y="555"/>
                      <a:pt x="1782" y="98"/>
                      <a:pt x="1521" y="98"/>
                    </a:cubicBezTo>
                    <a:cubicBezTo>
                      <a:pt x="1152" y="98"/>
                      <a:pt x="782" y="98"/>
                      <a:pt x="434" y="12"/>
                    </a:cubicBezTo>
                    <a:cubicBezTo>
                      <a:pt x="410" y="4"/>
                      <a:pt x="386" y="1"/>
                      <a:pt x="364"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30" name="Google Shape;2361;p46"/>
              <p:cNvSpPr/>
              <p:nvPr/>
            </p:nvSpPr>
            <p:spPr>
              <a:xfrm>
                <a:off x="3833075" y="680075"/>
                <a:ext cx="63625" cy="10900"/>
              </a:xfrm>
              <a:custGeom>
                <a:avLst/>
                <a:gdLst/>
                <a:ahLst/>
                <a:cxnLst/>
                <a:rect l="l" t="t" r="r" b="b"/>
                <a:pathLst>
                  <a:path w="2545" h="436" extrusionOk="0">
                    <a:moveTo>
                      <a:pt x="262" y="0"/>
                    </a:moveTo>
                    <a:cubicBezTo>
                      <a:pt x="1" y="0"/>
                      <a:pt x="1" y="435"/>
                      <a:pt x="262" y="435"/>
                    </a:cubicBezTo>
                    <a:lnTo>
                      <a:pt x="2262" y="435"/>
                    </a:lnTo>
                    <a:cubicBezTo>
                      <a:pt x="2545" y="435"/>
                      <a:pt x="2545" y="0"/>
                      <a:pt x="2262"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31" name="Google Shape;2362;p46"/>
              <p:cNvSpPr/>
              <p:nvPr/>
            </p:nvSpPr>
            <p:spPr>
              <a:xfrm>
                <a:off x="3830900" y="591450"/>
                <a:ext cx="45150" cy="12425"/>
              </a:xfrm>
              <a:custGeom>
                <a:avLst/>
                <a:gdLst/>
                <a:ahLst/>
                <a:cxnLst/>
                <a:rect l="l" t="t" r="r" b="b"/>
                <a:pathLst>
                  <a:path w="1806" h="497" extrusionOk="0">
                    <a:moveTo>
                      <a:pt x="262" y="1"/>
                    </a:moveTo>
                    <a:cubicBezTo>
                      <a:pt x="1" y="1"/>
                      <a:pt x="1" y="457"/>
                      <a:pt x="262" y="457"/>
                    </a:cubicBezTo>
                    <a:cubicBezTo>
                      <a:pt x="414" y="486"/>
                      <a:pt x="556" y="496"/>
                      <a:pt x="696" y="496"/>
                    </a:cubicBezTo>
                    <a:cubicBezTo>
                      <a:pt x="974" y="496"/>
                      <a:pt x="1240" y="457"/>
                      <a:pt x="1545" y="457"/>
                    </a:cubicBezTo>
                    <a:cubicBezTo>
                      <a:pt x="1805" y="457"/>
                      <a:pt x="1805" y="1"/>
                      <a:pt x="1545" y="1"/>
                    </a:cubicBezTo>
                    <a:cubicBezTo>
                      <a:pt x="1240" y="1"/>
                      <a:pt x="974" y="39"/>
                      <a:pt x="696" y="39"/>
                    </a:cubicBezTo>
                    <a:cubicBezTo>
                      <a:pt x="556" y="39"/>
                      <a:pt x="414" y="30"/>
                      <a:pt x="262" y="1"/>
                    </a:cubicBezTo>
                    <a:close/>
                  </a:path>
                </a:pathLst>
              </a:custGeom>
              <a:solidFill>
                <a:srgbClr val="030089"/>
              </a:solidFill>
              <a:ln>
                <a:noFill/>
              </a:ln>
            </p:spPr>
            <p:txBody>
              <a:bodyPr spcFirstLastPara="1" wrap="square" lIns="91425" tIns="91425" rIns="91425" bIns="91425" anchor="ctr" anchorCtr="0">
                <a:noAutofit/>
              </a:bodyPr>
              <a:lstStyle/>
              <a:p>
                <a:endParaRPr/>
              </a:p>
            </p:txBody>
          </p:sp>
          <p:sp>
            <p:nvSpPr>
              <p:cNvPr id="1048632" name="Google Shape;2363;p46"/>
              <p:cNvSpPr/>
              <p:nvPr/>
            </p:nvSpPr>
            <p:spPr>
              <a:xfrm>
                <a:off x="3829425" y="502975"/>
                <a:ext cx="50925" cy="14300"/>
              </a:xfrm>
              <a:custGeom>
                <a:avLst/>
                <a:gdLst/>
                <a:ahLst/>
                <a:cxnLst/>
                <a:rect l="l" t="t" r="r" b="b"/>
                <a:pathLst>
                  <a:path w="2037" h="572" extrusionOk="0">
                    <a:moveTo>
                      <a:pt x="328" y="1"/>
                    </a:moveTo>
                    <a:cubicBezTo>
                      <a:pt x="115" y="1"/>
                      <a:pt x="0" y="374"/>
                      <a:pt x="234" y="452"/>
                    </a:cubicBezTo>
                    <a:cubicBezTo>
                      <a:pt x="777" y="452"/>
                      <a:pt x="1234" y="561"/>
                      <a:pt x="1777" y="561"/>
                    </a:cubicBezTo>
                    <a:cubicBezTo>
                      <a:pt x="1800" y="568"/>
                      <a:pt x="1821" y="572"/>
                      <a:pt x="1839" y="572"/>
                    </a:cubicBezTo>
                    <a:cubicBezTo>
                      <a:pt x="2036" y="572"/>
                      <a:pt x="2016" y="184"/>
                      <a:pt x="1777" y="104"/>
                    </a:cubicBezTo>
                    <a:cubicBezTo>
                      <a:pt x="1321" y="104"/>
                      <a:pt x="864" y="17"/>
                      <a:pt x="408" y="17"/>
                    </a:cubicBezTo>
                    <a:cubicBezTo>
                      <a:pt x="380" y="6"/>
                      <a:pt x="354" y="1"/>
                      <a:pt x="328" y="1"/>
                    </a:cubicBezTo>
                    <a:close/>
                  </a:path>
                </a:pathLst>
              </a:custGeom>
              <a:solidFill>
                <a:srgbClr val="030089"/>
              </a:solidFill>
              <a:ln>
                <a:noFill/>
              </a:ln>
            </p:spPr>
            <p:txBody>
              <a:bodyPr spcFirstLastPara="1" wrap="square" lIns="91425" tIns="91425" rIns="91425" bIns="91425" anchor="ctr" anchorCtr="0">
                <a:noAutofit/>
              </a:bodyPr>
              <a:lstStyle/>
              <a:p>
                <a:endParaRPr/>
              </a:p>
            </p:txBody>
          </p:sp>
          <p:sp>
            <p:nvSpPr>
              <p:cNvPr id="1048633" name="Google Shape;2364;p46"/>
              <p:cNvSpPr/>
              <p:nvPr/>
            </p:nvSpPr>
            <p:spPr>
              <a:xfrm>
                <a:off x="3833075" y="439250"/>
                <a:ext cx="40075" cy="12300"/>
              </a:xfrm>
              <a:custGeom>
                <a:avLst/>
                <a:gdLst/>
                <a:ahLst/>
                <a:cxnLst/>
                <a:rect l="l" t="t" r="r" b="b"/>
                <a:pathLst>
                  <a:path w="1603" h="492" extrusionOk="0">
                    <a:moveTo>
                      <a:pt x="813" y="0"/>
                    </a:moveTo>
                    <a:cubicBezTo>
                      <a:pt x="631" y="0"/>
                      <a:pt x="446" y="22"/>
                      <a:pt x="262" y="22"/>
                    </a:cubicBezTo>
                    <a:cubicBezTo>
                      <a:pt x="1" y="22"/>
                      <a:pt x="1" y="479"/>
                      <a:pt x="262" y="479"/>
                    </a:cubicBezTo>
                    <a:cubicBezTo>
                      <a:pt x="508" y="479"/>
                      <a:pt x="716" y="440"/>
                      <a:pt x="930" y="440"/>
                    </a:cubicBezTo>
                    <a:cubicBezTo>
                      <a:pt x="1037" y="440"/>
                      <a:pt x="1146" y="450"/>
                      <a:pt x="1262" y="479"/>
                    </a:cubicBezTo>
                    <a:cubicBezTo>
                      <a:pt x="1291" y="488"/>
                      <a:pt x="1318" y="492"/>
                      <a:pt x="1343" y="492"/>
                    </a:cubicBezTo>
                    <a:cubicBezTo>
                      <a:pt x="1559" y="492"/>
                      <a:pt x="1602" y="187"/>
                      <a:pt x="1349" y="109"/>
                    </a:cubicBezTo>
                    <a:cubicBezTo>
                      <a:pt x="1175" y="22"/>
                      <a:pt x="995" y="0"/>
                      <a:pt x="813" y="0"/>
                    </a:cubicBezTo>
                    <a:close/>
                  </a:path>
                </a:pathLst>
              </a:custGeom>
              <a:solidFill>
                <a:srgbClr val="030089"/>
              </a:solidFill>
              <a:ln>
                <a:noFill/>
              </a:ln>
            </p:spPr>
            <p:txBody>
              <a:bodyPr spcFirstLastPara="1" wrap="square" lIns="91425" tIns="91425" rIns="91425" bIns="91425" anchor="ctr" anchorCtr="0">
                <a:noAutofit/>
              </a:bodyPr>
              <a:lstStyle/>
              <a:p>
                <a:endParaRPr/>
              </a:p>
            </p:txBody>
          </p:sp>
          <p:sp>
            <p:nvSpPr>
              <p:cNvPr id="1048634" name="Google Shape;2365;p46"/>
              <p:cNvSpPr/>
              <p:nvPr/>
            </p:nvSpPr>
            <p:spPr>
              <a:xfrm>
                <a:off x="3837425" y="378375"/>
                <a:ext cx="38625" cy="13600"/>
              </a:xfrm>
              <a:custGeom>
                <a:avLst/>
                <a:gdLst/>
                <a:ahLst/>
                <a:cxnLst/>
                <a:rect l="l" t="t" r="r" b="b"/>
                <a:pathLst>
                  <a:path w="1545" h="544" extrusionOk="0">
                    <a:moveTo>
                      <a:pt x="283" y="0"/>
                    </a:moveTo>
                    <a:cubicBezTo>
                      <a:pt x="1" y="0"/>
                      <a:pt x="1" y="457"/>
                      <a:pt x="283" y="457"/>
                    </a:cubicBezTo>
                    <a:cubicBezTo>
                      <a:pt x="631" y="544"/>
                      <a:pt x="914" y="544"/>
                      <a:pt x="1284" y="544"/>
                    </a:cubicBezTo>
                    <a:cubicBezTo>
                      <a:pt x="1544" y="544"/>
                      <a:pt x="1544" y="109"/>
                      <a:pt x="1284" y="109"/>
                    </a:cubicBezTo>
                    <a:cubicBezTo>
                      <a:pt x="914" y="109"/>
                      <a:pt x="631" y="109"/>
                      <a:pt x="283"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grpSp>
          <p:nvGrpSpPr>
            <p:cNvPr id="67" name="Google Shape;2366;p46"/>
            <p:cNvGrpSpPr/>
            <p:nvPr/>
          </p:nvGrpSpPr>
          <p:grpSpPr>
            <a:xfrm rot="10272019" flipH="1">
              <a:off x="674736" y="3160368"/>
              <a:ext cx="1074192" cy="2311171"/>
              <a:chOff x="4132075" y="375950"/>
              <a:chExt cx="362600" cy="780150"/>
            </a:xfrm>
          </p:grpSpPr>
          <p:sp>
            <p:nvSpPr>
              <p:cNvPr id="1048635" name="Google Shape;2367;p46"/>
              <p:cNvSpPr/>
              <p:nvPr/>
            </p:nvSpPr>
            <p:spPr>
              <a:xfrm>
                <a:off x="4132075" y="926000"/>
                <a:ext cx="169625" cy="220175"/>
              </a:xfrm>
              <a:custGeom>
                <a:avLst/>
                <a:gdLst/>
                <a:ahLst/>
                <a:cxnLst/>
                <a:rect l="l" t="t" r="r" b="b"/>
                <a:pathLst>
                  <a:path w="6785" h="8807" extrusionOk="0">
                    <a:moveTo>
                      <a:pt x="3754" y="1"/>
                    </a:moveTo>
                    <a:cubicBezTo>
                      <a:pt x="3540" y="1"/>
                      <a:pt x="3325" y="82"/>
                      <a:pt x="3262" y="209"/>
                    </a:cubicBezTo>
                    <a:cubicBezTo>
                      <a:pt x="0" y="1122"/>
                      <a:pt x="1718" y="5558"/>
                      <a:pt x="1261" y="7820"/>
                    </a:cubicBezTo>
                    <a:cubicBezTo>
                      <a:pt x="1121" y="8398"/>
                      <a:pt x="1504" y="8807"/>
                      <a:pt x="1988" y="8807"/>
                    </a:cubicBezTo>
                    <a:cubicBezTo>
                      <a:pt x="2104" y="8807"/>
                      <a:pt x="2226" y="8783"/>
                      <a:pt x="2348" y="8733"/>
                    </a:cubicBezTo>
                    <a:cubicBezTo>
                      <a:pt x="4262" y="7820"/>
                      <a:pt x="5806" y="6189"/>
                      <a:pt x="6436" y="4188"/>
                    </a:cubicBezTo>
                    <a:cubicBezTo>
                      <a:pt x="6784" y="3384"/>
                      <a:pt x="6523" y="2383"/>
                      <a:pt x="6241" y="1666"/>
                    </a:cubicBezTo>
                    <a:cubicBezTo>
                      <a:pt x="5806" y="579"/>
                      <a:pt x="5153" y="296"/>
                      <a:pt x="3979" y="35"/>
                    </a:cubicBezTo>
                    <a:cubicBezTo>
                      <a:pt x="3909" y="12"/>
                      <a:pt x="3832" y="1"/>
                      <a:pt x="3754" y="1"/>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636" name="Google Shape;2368;p46"/>
              <p:cNvSpPr/>
              <p:nvPr/>
            </p:nvSpPr>
            <p:spPr>
              <a:xfrm>
                <a:off x="4222850" y="375950"/>
                <a:ext cx="271825" cy="567600"/>
              </a:xfrm>
              <a:custGeom>
                <a:avLst/>
                <a:gdLst/>
                <a:ahLst/>
                <a:cxnLst/>
                <a:rect l="l" t="t" r="r" b="b"/>
                <a:pathLst>
                  <a:path w="10873" h="22704" extrusionOk="0">
                    <a:moveTo>
                      <a:pt x="8091" y="468"/>
                    </a:moveTo>
                    <a:cubicBezTo>
                      <a:pt x="8242" y="468"/>
                      <a:pt x="8399" y="485"/>
                      <a:pt x="8562" y="520"/>
                    </a:cubicBezTo>
                    <a:lnTo>
                      <a:pt x="8562" y="520"/>
                    </a:lnTo>
                    <a:cubicBezTo>
                      <a:pt x="8570" y="532"/>
                      <a:pt x="8579" y="543"/>
                      <a:pt x="8589" y="554"/>
                    </a:cubicBezTo>
                    <a:cubicBezTo>
                      <a:pt x="9785" y="1380"/>
                      <a:pt x="8502" y="4359"/>
                      <a:pt x="8154" y="5359"/>
                    </a:cubicBezTo>
                    <a:cubicBezTo>
                      <a:pt x="7502" y="6990"/>
                      <a:pt x="6872" y="8534"/>
                      <a:pt x="6241" y="10078"/>
                    </a:cubicBezTo>
                    <a:cubicBezTo>
                      <a:pt x="5523" y="12165"/>
                      <a:pt x="4784" y="14340"/>
                      <a:pt x="3980" y="16405"/>
                    </a:cubicBezTo>
                    <a:cubicBezTo>
                      <a:pt x="3523" y="17601"/>
                      <a:pt x="2979" y="18862"/>
                      <a:pt x="2523" y="20037"/>
                    </a:cubicBezTo>
                    <a:cubicBezTo>
                      <a:pt x="2349" y="20667"/>
                      <a:pt x="2175" y="21211"/>
                      <a:pt x="1979" y="21841"/>
                    </a:cubicBezTo>
                    <a:cubicBezTo>
                      <a:pt x="1910" y="22057"/>
                      <a:pt x="1841" y="22133"/>
                      <a:pt x="1754" y="22133"/>
                    </a:cubicBezTo>
                    <a:cubicBezTo>
                      <a:pt x="1622" y="22133"/>
                      <a:pt x="1450" y="21959"/>
                      <a:pt x="1175" y="21841"/>
                    </a:cubicBezTo>
                    <a:cubicBezTo>
                      <a:pt x="174" y="21406"/>
                      <a:pt x="979" y="19863"/>
                      <a:pt x="1175" y="18949"/>
                    </a:cubicBezTo>
                    <a:cubicBezTo>
                      <a:pt x="1522" y="17775"/>
                      <a:pt x="1805" y="16514"/>
                      <a:pt x="2175" y="15318"/>
                    </a:cubicBezTo>
                    <a:cubicBezTo>
                      <a:pt x="2718" y="12883"/>
                      <a:pt x="3436" y="10534"/>
                      <a:pt x="4067" y="8077"/>
                    </a:cubicBezTo>
                    <a:cubicBezTo>
                      <a:pt x="4575" y="6126"/>
                      <a:pt x="5330" y="468"/>
                      <a:pt x="8091" y="468"/>
                    </a:cubicBezTo>
                    <a:close/>
                    <a:moveTo>
                      <a:pt x="8088" y="1"/>
                    </a:moveTo>
                    <a:cubicBezTo>
                      <a:pt x="5610" y="1"/>
                      <a:pt x="4646" y="3899"/>
                      <a:pt x="4067" y="5816"/>
                    </a:cubicBezTo>
                    <a:cubicBezTo>
                      <a:pt x="2718" y="11165"/>
                      <a:pt x="1348" y="16405"/>
                      <a:pt x="87" y="21667"/>
                    </a:cubicBezTo>
                    <a:cubicBezTo>
                      <a:pt x="0" y="21841"/>
                      <a:pt x="87" y="21950"/>
                      <a:pt x="174" y="21950"/>
                    </a:cubicBezTo>
                    <a:cubicBezTo>
                      <a:pt x="805" y="22211"/>
                      <a:pt x="1348" y="22385"/>
                      <a:pt x="1892" y="22668"/>
                    </a:cubicBezTo>
                    <a:cubicBezTo>
                      <a:pt x="1918" y="22693"/>
                      <a:pt x="1952" y="22704"/>
                      <a:pt x="1991" y="22704"/>
                    </a:cubicBezTo>
                    <a:cubicBezTo>
                      <a:pt x="2084" y="22704"/>
                      <a:pt x="2200" y="22642"/>
                      <a:pt x="2262" y="22581"/>
                    </a:cubicBezTo>
                    <a:cubicBezTo>
                      <a:pt x="3066" y="19667"/>
                      <a:pt x="4240" y="16949"/>
                      <a:pt x="5328" y="14144"/>
                    </a:cubicBezTo>
                    <a:cubicBezTo>
                      <a:pt x="6154" y="12056"/>
                      <a:pt x="6785" y="9991"/>
                      <a:pt x="7611" y="7990"/>
                    </a:cubicBezTo>
                    <a:cubicBezTo>
                      <a:pt x="8241" y="6446"/>
                      <a:pt x="10872" y="1554"/>
                      <a:pt x="8872" y="97"/>
                    </a:cubicBezTo>
                    <a:cubicBezTo>
                      <a:pt x="8828" y="70"/>
                      <a:pt x="8787" y="58"/>
                      <a:pt x="8749" y="58"/>
                    </a:cubicBezTo>
                    <a:cubicBezTo>
                      <a:pt x="8725" y="58"/>
                      <a:pt x="8703" y="63"/>
                      <a:pt x="8682" y="71"/>
                    </a:cubicBezTo>
                    <a:lnTo>
                      <a:pt x="8682" y="71"/>
                    </a:lnTo>
                    <a:cubicBezTo>
                      <a:pt x="8475" y="23"/>
                      <a:pt x="8277" y="1"/>
                      <a:pt x="8088"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37" name="Google Shape;2369;p46"/>
              <p:cNvSpPr/>
              <p:nvPr/>
            </p:nvSpPr>
            <p:spPr>
              <a:xfrm>
                <a:off x="4228375" y="891475"/>
                <a:ext cx="56500" cy="27175"/>
              </a:xfrm>
              <a:custGeom>
                <a:avLst/>
                <a:gdLst/>
                <a:ahLst/>
                <a:cxnLst/>
                <a:rect l="l" t="t" r="r" b="b"/>
                <a:pathLst>
                  <a:path w="2260" h="1087" extrusionOk="0">
                    <a:moveTo>
                      <a:pt x="268" y="1"/>
                    </a:moveTo>
                    <a:cubicBezTo>
                      <a:pt x="78" y="1"/>
                      <a:pt x="1" y="274"/>
                      <a:pt x="214" y="416"/>
                    </a:cubicBezTo>
                    <a:cubicBezTo>
                      <a:pt x="758" y="677"/>
                      <a:pt x="1301" y="872"/>
                      <a:pt x="1954" y="1046"/>
                    </a:cubicBezTo>
                    <a:cubicBezTo>
                      <a:pt x="1996" y="1075"/>
                      <a:pt x="2034" y="1087"/>
                      <a:pt x="2067" y="1087"/>
                    </a:cubicBezTo>
                    <a:cubicBezTo>
                      <a:pt x="2234" y="1087"/>
                      <a:pt x="2259" y="768"/>
                      <a:pt x="2041" y="677"/>
                    </a:cubicBezTo>
                    <a:cubicBezTo>
                      <a:pt x="1497" y="416"/>
                      <a:pt x="954" y="329"/>
                      <a:pt x="410" y="46"/>
                    </a:cubicBezTo>
                    <a:cubicBezTo>
                      <a:pt x="358" y="14"/>
                      <a:pt x="310" y="1"/>
                      <a:pt x="268"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38" name="Google Shape;2370;p46"/>
              <p:cNvSpPr/>
              <p:nvPr/>
            </p:nvSpPr>
            <p:spPr>
              <a:xfrm>
                <a:off x="4234325" y="867325"/>
                <a:ext cx="57900" cy="25650"/>
              </a:xfrm>
              <a:custGeom>
                <a:avLst/>
                <a:gdLst/>
                <a:ahLst/>
                <a:cxnLst/>
                <a:rect l="l" t="t" r="r" b="b"/>
                <a:pathLst>
                  <a:path w="2316" h="1026" extrusionOk="0">
                    <a:moveTo>
                      <a:pt x="282" y="1"/>
                    </a:moveTo>
                    <a:cubicBezTo>
                      <a:pt x="69" y="1"/>
                      <a:pt x="1" y="389"/>
                      <a:pt x="259" y="469"/>
                    </a:cubicBezTo>
                    <a:cubicBezTo>
                      <a:pt x="802" y="664"/>
                      <a:pt x="1433" y="838"/>
                      <a:pt x="1977" y="1012"/>
                    </a:cubicBezTo>
                    <a:cubicBezTo>
                      <a:pt x="2007" y="1022"/>
                      <a:pt x="2035" y="1026"/>
                      <a:pt x="2061" y="1026"/>
                    </a:cubicBezTo>
                    <a:cubicBezTo>
                      <a:pt x="2274" y="1026"/>
                      <a:pt x="2316" y="730"/>
                      <a:pt x="2064" y="556"/>
                    </a:cubicBezTo>
                    <a:cubicBezTo>
                      <a:pt x="1520" y="382"/>
                      <a:pt x="889" y="208"/>
                      <a:pt x="346" y="12"/>
                    </a:cubicBezTo>
                    <a:cubicBezTo>
                      <a:pt x="323" y="4"/>
                      <a:pt x="302" y="1"/>
                      <a:pt x="282"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39" name="Google Shape;2371;p46"/>
              <p:cNvSpPr/>
              <p:nvPr/>
            </p:nvSpPr>
            <p:spPr>
              <a:xfrm>
                <a:off x="4247925" y="820050"/>
                <a:ext cx="64525" cy="23450"/>
              </a:xfrm>
              <a:custGeom>
                <a:avLst/>
                <a:gdLst/>
                <a:ahLst/>
                <a:cxnLst/>
                <a:rect l="l" t="t" r="r" b="b"/>
                <a:pathLst>
                  <a:path w="2581" h="938" extrusionOk="0">
                    <a:moveTo>
                      <a:pt x="281" y="0"/>
                    </a:moveTo>
                    <a:cubicBezTo>
                      <a:pt x="69" y="0"/>
                      <a:pt x="0" y="388"/>
                      <a:pt x="258" y="468"/>
                    </a:cubicBezTo>
                    <a:cubicBezTo>
                      <a:pt x="889" y="555"/>
                      <a:pt x="1607" y="555"/>
                      <a:pt x="2150" y="924"/>
                    </a:cubicBezTo>
                    <a:cubicBezTo>
                      <a:pt x="2179" y="933"/>
                      <a:pt x="2207" y="937"/>
                      <a:pt x="2234" y="937"/>
                    </a:cubicBezTo>
                    <a:cubicBezTo>
                      <a:pt x="2464" y="937"/>
                      <a:pt x="2580" y="624"/>
                      <a:pt x="2346" y="468"/>
                    </a:cubicBezTo>
                    <a:cubicBezTo>
                      <a:pt x="1802" y="185"/>
                      <a:pt x="1063" y="98"/>
                      <a:pt x="345" y="11"/>
                    </a:cubicBezTo>
                    <a:cubicBezTo>
                      <a:pt x="323" y="4"/>
                      <a:pt x="302" y="0"/>
                      <a:pt x="281"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40" name="Google Shape;2372;p46"/>
              <p:cNvSpPr/>
              <p:nvPr/>
            </p:nvSpPr>
            <p:spPr>
              <a:xfrm>
                <a:off x="4260900" y="840425"/>
                <a:ext cx="13625" cy="11450"/>
              </a:xfrm>
              <a:custGeom>
                <a:avLst/>
                <a:gdLst/>
                <a:ahLst/>
                <a:cxnLst/>
                <a:rect l="l" t="t" r="r" b="b"/>
                <a:pathLst>
                  <a:path w="545" h="458" extrusionOk="0">
                    <a:moveTo>
                      <a:pt x="283" y="1"/>
                    </a:moveTo>
                    <a:cubicBezTo>
                      <a:pt x="0" y="1"/>
                      <a:pt x="0" y="457"/>
                      <a:pt x="283" y="457"/>
                    </a:cubicBezTo>
                    <a:cubicBezTo>
                      <a:pt x="544" y="457"/>
                      <a:pt x="544" y="1"/>
                      <a:pt x="283"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41" name="Google Shape;2373;p46"/>
              <p:cNvSpPr/>
              <p:nvPr/>
            </p:nvSpPr>
            <p:spPr>
              <a:xfrm>
                <a:off x="4277200" y="847500"/>
                <a:ext cx="15800" cy="11450"/>
              </a:xfrm>
              <a:custGeom>
                <a:avLst/>
                <a:gdLst/>
                <a:ahLst/>
                <a:cxnLst/>
                <a:rect l="l" t="t" r="r" b="b"/>
                <a:pathLst>
                  <a:path w="632" h="458" extrusionOk="0">
                    <a:moveTo>
                      <a:pt x="262" y="0"/>
                    </a:moveTo>
                    <a:cubicBezTo>
                      <a:pt x="1" y="0"/>
                      <a:pt x="1" y="457"/>
                      <a:pt x="262" y="457"/>
                    </a:cubicBezTo>
                    <a:cubicBezTo>
                      <a:pt x="631" y="457"/>
                      <a:pt x="631" y="0"/>
                      <a:pt x="262"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42" name="Google Shape;2374;p46"/>
              <p:cNvSpPr/>
              <p:nvPr/>
            </p:nvSpPr>
            <p:spPr>
              <a:xfrm>
                <a:off x="4138575" y="913000"/>
                <a:ext cx="165825" cy="243100"/>
              </a:xfrm>
              <a:custGeom>
                <a:avLst/>
                <a:gdLst/>
                <a:ahLst/>
                <a:cxnLst/>
                <a:rect l="l" t="t" r="r" b="b"/>
                <a:pathLst>
                  <a:path w="6633" h="9724" extrusionOk="0">
                    <a:moveTo>
                      <a:pt x="3612" y="0"/>
                    </a:moveTo>
                    <a:cubicBezTo>
                      <a:pt x="3591" y="0"/>
                      <a:pt x="3569" y="4"/>
                      <a:pt x="3545" y="11"/>
                    </a:cubicBezTo>
                    <a:cubicBezTo>
                      <a:pt x="2458" y="468"/>
                      <a:pt x="1197" y="1447"/>
                      <a:pt x="827" y="2534"/>
                    </a:cubicBezTo>
                    <a:cubicBezTo>
                      <a:pt x="110" y="4817"/>
                      <a:pt x="1545" y="7252"/>
                      <a:pt x="110" y="9340"/>
                    </a:cubicBezTo>
                    <a:cubicBezTo>
                      <a:pt x="1" y="9514"/>
                      <a:pt x="197" y="9601"/>
                      <a:pt x="371" y="9709"/>
                    </a:cubicBezTo>
                    <a:cubicBezTo>
                      <a:pt x="465" y="9719"/>
                      <a:pt x="561" y="9724"/>
                      <a:pt x="660" y="9724"/>
                    </a:cubicBezTo>
                    <a:cubicBezTo>
                      <a:pt x="2353" y="9724"/>
                      <a:pt x="4594" y="8348"/>
                      <a:pt x="5437" y="6991"/>
                    </a:cubicBezTo>
                    <a:cubicBezTo>
                      <a:pt x="5981" y="6165"/>
                      <a:pt x="6633" y="5078"/>
                      <a:pt x="6633" y="3991"/>
                    </a:cubicBezTo>
                    <a:cubicBezTo>
                      <a:pt x="6633" y="2643"/>
                      <a:pt x="5981" y="1903"/>
                      <a:pt x="5437" y="729"/>
                    </a:cubicBezTo>
                    <a:cubicBezTo>
                      <a:pt x="5413" y="681"/>
                      <a:pt x="5361" y="659"/>
                      <a:pt x="5302" y="659"/>
                    </a:cubicBezTo>
                    <a:cubicBezTo>
                      <a:pt x="5148" y="659"/>
                      <a:pt x="4947" y="807"/>
                      <a:pt x="5089" y="1012"/>
                    </a:cubicBezTo>
                    <a:cubicBezTo>
                      <a:pt x="5437" y="1729"/>
                      <a:pt x="5894" y="2273"/>
                      <a:pt x="6089" y="3077"/>
                    </a:cubicBezTo>
                    <a:cubicBezTo>
                      <a:pt x="6437" y="4165"/>
                      <a:pt x="5807" y="5448"/>
                      <a:pt x="5350" y="6339"/>
                    </a:cubicBezTo>
                    <a:cubicBezTo>
                      <a:pt x="4546" y="7883"/>
                      <a:pt x="2458" y="9057"/>
                      <a:pt x="740" y="9253"/>
                    </a:cubicBezTo>
                    <a:cubicBezTo>
                      <a:pt x="1458" y="9166"/>
                      <a:pt x="1197" y="6448"/>
                      <a:pt x="1197" y="6165"/>
                    </a:cubicBezTo>
                    <a:cubicBezTo>
                      <a:pt x="914" y="3904"/>
                      <a:pt x="1088" y="1360"/>
                      <a:pt x="3632" y="468"/>
                    </a:cubicBezTo>
                    <a:cubicBezTo>
                      <a:pt x="3890" y="369"/>
                      <a:pt x="3823" y="0"/>
                      <a:pt x="3612"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43" name="Google Shape;2375;p46"/>
              <p:cNvSpPr/>
              <p:nvPr/>
            </p:nvSpPr>
            <p:spPr>
              <a:xfrm>
                <a:off x="4148600" y="927275"/>
                <a:ext cx="135150" cy="223925"/>
              </a:xfrm>
              <a:custGeom>
                <a:avLst/>
                <a:gdLst/>
                <a:ahLst/>
                <a:cxnLst/>
                <a:rect l="l" t="t" r="r" b="b"/>
                <a:pathLst>
                  <a:path w="5406" h="8957" extrusionOk="0">
                    <a:moveTo>
                      <a:pt x="4195" y="0"/>
                    </a:moveTo>
                    <a:cubicBezTo>
                      <a:pt x="4097" y="0"/>
                      <a:pt x="3994" y="49"/>
                      <a:pt x="3949" y="158"/>
                    </a:cubicBezTo>
                    <a:cubicBezTo>
                      <a:pt x="3601" y="1528"/>
                      <a:pt x="4492" y="2789"/>
                      <a:pt x="4318" y="4137"/>
                    </a:cubicBezTo>
                    <a:cubicBezTo>
                      <a:pt x="3949" y="6225"/>
                      <a:pt x="1883" y="7682"/>
                      <a:pt x="252" y="8486"/>
                    </a:cubicBezTo>
                    <a:cubicBezTo>
                      <a:pt x="0" y="8661"/>
                      <a:pt x="111" y="8956"/>
                      <a:pt x="339" y="8956"/>
                    </a:cubicBezTo>
                    <a:cubicBezTo>
                      <a:pt x="367" y="8956"/>
                      <a:pt x="396" y="8952"/>
                      <a:pt x="426" y="8943"/>
                    </a:cubicBezTo>
                    <a:cubicBezTo>
                      <a:pt x="1970" y="8138"/>
                      <a:pt x="3231" y="7138"/>
                      <a:pt x="4145" y="5681"/>
                    </a:cubicBezTo>
                    <a:cubicBezTo>
                      <a:pt x="5406" y="3702"/>
                      <a:pt x="3949" y="2245"/>
                      <a:pt x="4405" y="245"/>
                    </a:cubicBezTo>
                    <a:cubicBezTo>
                      <a:pt x="4456" y="93"/>
                      <a:pt x="4330" y="0"/>
                      <a:pt x="4195"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44" name="Google Shape;2376;p46"/>
              <p:cNvSpPr/>
              <p:nvPr/>
            </p:nvSpPr>
            <p:spPr>
              <a:xfrm>
                <a:off x="4147125" y="918400"/>
                <a:ext cx="97050" cy="227325"/>
              </a:xfrm>
              <a:custGeom>
                <a:avLst/>
                <a:gdLst/>
                <a:ahLst/>
                <a:cxnLst/>
                <a:rect l="l" t="t" r="r" b="b"/>
                <a:pathLst>
                  <a:path w="3882" h="9093" extrusionOk="0">
                    <a:moveTo>
                      <a:pt x="3600" y="0"/>
                    </a:moveTo>
                    <a:cubicBezTo>
                      <a:pt x="3555" y="0"/>
                      <a:pt x="3508" y="17"/>
                      <a:pt x="3464" y="56"/>
                    </a:cubicBezTo>
                    <a:cubicBezTo>
                      <a:pt x="2660" y="970"/>
                      <a:pt x="2573" y="1883"/>
                      <a:pt x="2573" y="2970"/>
                    </a:cubicBezTo>
                    <a:cubicBezTo>
                      <a:pt x="2660" y="5405"/>
                      <a:pt x="2029" y="7123"/>
                      <a:pt x="203" y="8667"/>
                    </a:cubicBezTo>
                    <a:cubicBezTo>
                      <a:pt x="0" y="8887"/>
                      <a:pt x="177" y="9093"/>
                      <a:pt x="348" y="9093"/>
                    </a:cubicBezTo>
                    <a:cubicBezTo>
                      <a:pt x="398" y="9093"/>
                      <a:pt x="446" y="9076"/>
                      <a:pt x="485" y="9037"/>
                    </a:cubicBezTo>
                    <a:cubicBezTo>
                      <a:pt x="1572" y="8124"/>
                      <a:pt x="2377" y="7036"/>
                      <a:pt x="2834" y="5775"/>
                    </a:cubicBezTo>
                    <a:cubicBezTo>
                      <a:pt x="3464" y="4057"/>
                      <a:pt x="2377" y="1883"/>
                      <a:pt x="3747" y="426"/>
                    </a:cubicBezTo>
                    <a:cubicBezTo>
                      <a:pt x="3882" y="207"/>
                      <a:pt x="3755" y="0"/>
                      <a:pt x="3600"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grpSp>
          <p:nvGrpSpPr>
            <p:cNvPr id="68" name="Google Shape;2377;p46"/>
            <p:cNvGrpSpPr/>
            <p:nvPr/>
          </p:nvGrpSpPr>
          <p:grpSpPr>
            <a:xfrm rot="364733">
              <a:off x="978952" y="2609917"/>
              <a:ext cx="2440376" cy="3266374"/>
              <a:chOff x="1131458" y="2305002"/>
              <a:chExt cx="2440319" cy="3266298"/>
            </a:xfrm>
          </p:grpSpPr>
          <p:sp>
            <p:nvSpPr>
              <p:cNvPr id="1048645" name="Google Shape;2378;p46"/>
              <p:cNvSpPr/>
              <p:nvPr/>
            </p:nvSpPr>
            <p:spPr>
              <a:xfrm rot="-6388718">
                <a:off x="1346113" y="3065977"/>
                <a:ext cx="2017382" cy="1871156"/>
              </a:xfrm>
              <a:custGeom>
                <a:avLst/>
                <a:gdLst/>
                <a:ahLst/>
                <a:cxnLst/>
                <a:rect l="l" t="t" r="r" b="b"/>
                <a:pathLst>
                  <a:path w="31494" h="29212" extrusionOk="0">
                    <a:moveTo>
                      <a:pt x="15874" y="16333"/>
                    </a:moveTo>
                    <a:lnTo>
                      <a:pt x="15874" y="16333"/>
                    </a:lnTo>
                    <a:cubicBezTo>
                      <a:pt x="16135" y="16616"/>
                      <a:pt x="16505" y="16877"/>
                      <a:pt x="16853" y="17160"/>
                    </a:cubicBezTo>
                    <a:cubicBezTo>
                      <a:pt x="17136" y="17508"/>
                      <a:pt x="17396" y="17790"/>
                      <a:pt x="17679" y="18051"/>
                    </a:cubicBezTo>
                    <a:lnTo>
                      <a:pt x="17309" y="18051"/>
                    </a:lnTo>
                    <a:cubicBezTo>
                      <a:pt x="16853" y="17508"/>
                      <a:pt x="16309" y="16877"/>
                      <a:pt x="15874" y="16333"/>
                    </a:cubicBezTo>
                    <a:close/>
                    <a:moveTo>
                      <a:pt x="5424" y="1"/>
                    </a:moveTo>
                    <a:cubicBezTo>
                      <a:pt x="5212" y="1"/>
                      <a:pt x="4993" y="92"/>
                      <a:pt x="4806" y="308"/>
                    </a:cubicBezTo>
                    <a:cubicBezTo>
                      <a:pt x="3632" y="1656"/>
                      <a:pt x="2088" y="2743"/>
                      <a:pt x="653" y="3917"/>
                    </a:cubicBezTo>
                    <a:cubicBezTo>
                      <a:pt x="1" y="4461"/>
                      <a:pt x="653" y="5374"/>
                      <a:pt x="1284" y="5461"/>
                    </a:cubicBezTo>
                    <a:lnTo>
                      <a:pt x="1371" y="5461"/>
                    </a:lnTo>
                    <a:lnTo>
                      <a:pt x="1371" y="5548"/>
                    </a:lnTo>
                    <a:cubicBezTo>
                      <a:pt x="2284" y="7092"/>
                      <a:pt x="3458" y="8375"/>
                      <a:pt x="4806" y="9549"/>
                    </a:cubicBezTo>
                    <a:cubicBezTo>
                      <a:pt x="5002" y="9723"/>
                      <a:pt x="5263" y="9810"/>
                      <a:pt x="5437" y="9810"/>
                    </a:cubicBezTo>
                    <a:cubicBezTo>
                      <a:pt x="6350" y="10810"/>
                      <a:pt x="7438" y="11724"/>
                      <a:pt x="8438" y="12724"/>
                    </a:cubicBezTo>
                    <a:cubicBezTo>
                      <a:pt x="9895" y="14246"/>
                      <a:pt x="11417" y="15877"/>
                      <a:pt x="12961" y="17334"/>
                    </a:cubicBezTo>
                    <a:cubicBezTo>
                      <a:pt x="14961" y="19138"/>
                      <a:pt x="16962" y="21139"/>
                      <a:pt x="19027" y="22857"/>
                    </a:cubicBezTo>
                    <a:cubicBezTo>
                      <a:pt x="19397" y="23226"/>
                      <a:pt x="19680" y="23596"/>
                      <a:pt x="20028" y="23857"/>
                    </a:cubicBezTo>
                    <a:cubicBezTo>
                      <a:pt x="21115" y="25118"/>
                      <a:pt x="22485" y="25944"/>
                      <a:pt x="23572" y="27205"/>
                    </a:cubicBezTo>
                    <a:cubicBezTo>
                      <a:pt x="23659" y="27292"/>
                      <a:pt x="23920" y="27401"/>
                      <a:pt x="24115" y="27401"/>
                    </a:cubicBezTo>
                    <a:cubicBezTo>
                      <a:pt x="24572" y="27945"/>
                      <a:pt x="25116" y="28488"/>
                      <a:pt x="25464" y="29032"/>
                    </a:cubicBezTo>
                    <a:cubicBezTo>
                      <a:pt x="25571" y="29159"/>
                      <a:pt x="25709" y="29212"/>
                      <a:pt x="25843" y="29212"/>
                    </a:cubicBezTo>
                    <a:cubicBezTo>
                      <a:pt x="26168" y="29212"/>
                      <a:pt x="26475" y="28899"/>
                      <a:pt x="26290" y="28575"/>
                    </a:cubicBezTo>
                    <a:cubicBezTo>
                      <a:pt x="26007" y="28206"/>
                      <a:pt x="25833" y="27836"/>
                      <a:pt x="25746" y="27401"/>
                    </a:cubicBezTo>
                    <a:lnTo>
                      <a:pt x="25746" y="27401"/>
                    </a:lnTo>
                    <a:cubicBezTo>
                      <a:pt x="26203" y="27575"/>
                      <a:pt x="26747" y="27662"/>
                      <a:pt x="27290" y="27836"/>
                    </a:cubicBezTo>
                    <a:cubicBezTo>
                      <a:pt x="27333" y="27849"/>
                      <a:pt x="27374" y="27856"/>
                      <a:pt x="27414" y="27856"/>
                    </a:cubicBezTo>
                    <a:cubicBezTo>
                      <a:pt x="27702" y="27856"/>
                      <a:pt x="27910" y="27540"/>
                      <a:pt x="27834" y="27292"/>
                    </a:cubicBezTo>
                    <a:cubicBezTo>
                      <a:pt x="27638" y="26662"/>
                      <a:pt x="27377" y="25944"/>
                      <a:pt x="27181" y="25314"/>
                    </a:cubicBezTo>
                    <a:cubicBezTo>
                      <a:pt x="27377" y="25314"/>
                      <a:pt x="27551" y="25227"/>
                      <a:pt x="27638" y="25118"/>
                    </a:cubicBezTo>
                    <a:cubicBezTo>
                      <a:pt x="28182" y="25488"/>
                      <a:pt x="28725" y="25662"/>
                      <a:pt x="29269" y="25944"/>
                    </a:cubicBezTo>
                    <a:cubicBezTo>
                      <a:pt x="29344" y="25990"/>
                      <a:pt x="29423" y="26012"/>
                      <a:pt x="29500" y="26012"/>
                    </a:cubicBezTo>
                    <a:cubicBezTo>
                      <a:pt x="29712" y="26012"/>
                      <a:pt x="29899" y="25846"/>
                      <a:pt x="29899" y="25575"/>
                    </a:cubicBezTo>
                    <a:cubicBezTo>
                      <a:pt x="29899" y="25031"/>
                      <a:pt x="29812" y="24487"/>
                      <a:pt x="29638" y="24031"/>
                    </a:cubicBezTo>
                    <a:lnTo>
                      <a:pt x="29638" y="24031"/>
                    </a:lnTo>
                    <a:cubicBezTo>
                      <a:pt x="30008" y="24140"/>
                      <a:pt x="30443" y="24227"/>
                      <a:pt x="30813" y="24313"/>
                    </a:cubicBezTo>
                    <a:cubicBezTo>
                      <a:pt x="30870" y="24332"/>
                      <a:pt x="30924" y="24340"/>
                      <a:pt x="30973" y="24340"/>
                    </a:cubicBezTo>
                    <a:cubicBezTo>
                      <a:pt x="31387" y="24340"/>
                      <a:pt x="31493" y="23740"/>
                      <a:pt x="31182" y="23487"/>
                    </a:cubicBezTo>
                    <a:cubicBezTo>
                      <a:pt x="30639" y="23139"/>
                      <a:pt x="30095" y="22596"/>
                      <a:pt x="29638" y="22139"/>
                    </a:cubicBezTo>
                    <a:cubicBezTo>
                      <a:pt x="29638" y="21965"/>
                      <a:pt x="29552" y="21682"/>
                      <a:pt x="29356" y="21508"/>
                    </a:cubicBezTo>
                    <a:cubicBezTo>
                      <a:pt x="28638" y="20965"/>
                      <a:pt x="27921" y="20334"/>
                      <a:pt x="27181" y="19682"/>
                    </a:cubicBezTo>
                    <a:cubicBezTo>
                      <a:pt x="26747" y="19247"/>
                      <a:pt x="26203" y="18703"/>
                      <a:pt x="25659" y="18247"/>
                    </a:cubicBezTo>
                    <a:cubicBezTo>
                      <a:pt x="25116" y="17790"/>
                      <a:pt x="24659" y="17334"/>
                      <a:pt x="24202" y="16877"/>
                    </a:cubicBezTo>
                    <a:cubicBezTo>
                      <a:pt x="24115" y="16790"/>
                      <a:pt x="24028" y="16703"/>
                      <a:pt x="23920" y="16703"/>
                    </a:cubicBezTo>
                    <a:cubicBezTo>
                      <a:pt x="23115" y="15703"/>
                      <a:pt x="22289" y="14789"/>
                      <a:pt x="21484" y="13985"/>
                    </a:cubicBezTo>
                    <a:cubicBezTo>
                      <a:pt x="19484" y="11897"/>
                      <a:pt x="17136" y="10180"/>
                      <a:pt x="14874" y="8375"/>
                    </a:cubicBezTo>
                    <a:cubicBezTo>
                      <a:pt x="14678" y="8266"/>
                      <a:pt x="14591" y="8266"/>
                      <a:pt x="14504" y="8266"/>
                    </a:cubicBezTo>
                    <a:cubicBezTo>
                      <a:pt x="14048" y="7831"/>
                      <a:pt x="13591" y="7375"/>
                      <a:pt x="13243" y="6918"/>
                    </a:cubicBezTo>
                    <a:cubicBezTo>
                      <a:pt x="11786" y="5461"/>
                      <a:pt x="10330" y="4287"/>
                      <a:pt x="8894" y="2830"/>
                    </a:cubicBezTo>
                    <a:cubicBezTo>
                      <a:pt x="8687" y="2703"/>
                      <a:pt x="8539" y="2622"/>
                      <a:pt x="8363" y="2622"/>
                    </a:cubicBezTo>
                    <a:cubicBezTo>
                      <a:pt x="8299" y="2622"/>
                      <a:pt x="8231" y="2633"/>
                      <a:pt x="8155" y="2656"/>
                    </a:cubicBezTo>
                    <a:cubicBezTo>
                      <a:pt x="7612" y="2200"/>
                      <a:pt x="7177" y="1743"/>
                      <a:pt x="6894" y="1199"/>
                    </a:cubicBezTo>
                    <a:cubicBezTo>
                      <a:pt x="6720" y="938"/>
                      <a:pt x="6524" y="851"/>
                      <a:pt x="6263" y="764"/>
                    </a:cubicBezTo>
                    <a:cubicBezTo>
                      <a:pt x="6206" y="336"/>
                      <a:pt x="5830" y="1"/>
                      <a:pt x="5424" y="1"/>
                    </a:cubicBezTo>
                    <a:close/>
                  </a:path>
                </a:pathLst>
              </a:custGeom>
              <a:solidFill>
                <a:schemeClr val="accent5"/>
              </a:solidFill>
              <a:ln>
                <a:noFill/>
              </a:ln>
            </p:spPr>
            <p:txBody>
              <a:bodyPr spcFirstLastPara="1" wrap="square" lIns="91425" tIns="91425" rIns="91425" bIns="91425" anchor="ctr" anchorCtr="0">
                <a:noAutofit/>
              </a:bodyPr>
              <a:lstStyle/>
              <a:p>
                <a:endParaRPr/>
              </a:p>
            </p:txBody>
          </p:sp>
          <p:grpSp>
            <p:nvGrpSpPr>
              <p:cNvPr id="69" name="Google Shape;2379;p46"/>
              <p:cNvGrpSpPr/>
              <p:nvPr/>
            </p:nvGrpSpPr>
            <p:grpSpPr>
              <a:xfrm>
                <a:off x="1131458" y="2305002"/>
                <a:ext cx="2440319" cy="3266298"/>
                <a:chOff x="1131458" y="2305002"/>
                <a:chExt cx="2440319" cy="3266298"/>
              </a:xfrm>
            </p:grpSpPr>
            <p:sp>
              <p:nvSpPr>
                <p:cNvPr id="1048646" name="Google Shape;2380;p46"/>
                <p:cNvSpPr/>
                <p:nvPr/>
              </p:nvSpPr>
              <p:spPr>
                <a:xfrm rot="-6388718">
                  <a:off x="1574936" y="4866872"/>
                  <a:ext cx="455246" cy="416930"/>
                </a:xfrm>
                <a:custGeom>
                  <a:avLst/>
                  <a:gdLst/>
                  <a:ahLst/>
                  <a:cxnLst/>
                  <a:rect l="l" t="t" r="r" b="b"/>
                  <a:pathLst>
                    <a:path w="7107" h="6509" extrusionOk="0">
                      <a:moveTo>
                        <a:pt x="5744" y="0"/>
                      </a:moveTo>
                      <a:cubicBezTo>
                        <a:pt x="5698" y="0"/>
                        <a:pt x="5654" y="22"/>
                        <a:pt x="5611" y="65"/>
                      </a:cubicBezTo>
                      <a:cubicBezTo>
                        <a:pt x="3980" y="1065"/>
                        <a:pt x="2436" y="2327"/>
                        <a:pt x="1088" y="3697"/>
                      </a:cubicBezTo>
                      <a:cubicBezTo>
                        <a:pt x="1" y="4871"/>
                        <a:pt x="631" y="5414"/>
                        <a:pt x="1545" y="6415"/>
                      </a:cubicBezTo>
                      <a:cubicBezTo>
                        <a:pt x="1611" y="6481"/>
                        <a:pt x="1679" y="6508"/>
                        <a:pt x="1740" y="6508"/>
                      </a:cubicBezTo>
                      <a:cubicBezTo>
                        <a:pt x="1919" y="6508"/>
                        <a:pt x="2038" y="6278"/>
                        <a:pt x="1893" y="6132"/>
                      </a:cubicBezTo>
                      <a:cubicBezTo>
                        <a:pt x="1719" y="5958"/>
                        <a:pt x="1545" y="5697"/>
                        <a:pt x="1349" y="5501"/>
                      </a:cubicBezTo>
                      <a:cubicBezTo>
                        <a:pt x="544" y="4697"/>
                        <a:pt x="1262" y="4240"/>
                        <a:pt x="1719" y="3784"/>
                      </a:cubicBezTo>
                      <a:cubicBezTo>
                        <a:pt x="2175" y="3240"/>
                        <a:pt x="2719" y="2783"/>
                        <a:pt x="3263" y="2327"/>
                      </a:cubicBezTo>
                      <a:cubicBezTo>
                        <a:pt x="3893" y="1783"/>
                        <a:pt x="4524" y="1348"/>
                        <a:pt x="5154" y="892"/>
                      </a:cubicBezTo>
                      <a:cubicBezTo>
                        <a:pt x="5381" y="725"/>
                        <a:pt x="5562" y="652"/>
                        <a:pt x="5719" y="652"/>
                      </a:cubicBezTo>
                      <a:cubicBezTo>
                        <a:pt x="6072" y="652"/>
                        <a:pt x="6294" y="1024"/>
                        <a:pt x="6611" y="1522"/>
                      </a:cubicBezTo>
                      <a:cubicBezTo>
                        <a:pt x="6635" y="1570"/>
                        <a:pt x="6687" y="1592"/>
                        <a:pt x="6747" y="1592"/>
                      </a:cubicBezTo>
                      <a:cubicBezTo>
                        <a:pt x="6902" y="1592"/>
                        <a:pt x="7107" y="1444"/>
                        <a:pt x="6981" y="1239"/>
                      </a:cubicBezTo>
                      <a:cubicBezTo>
                        <a:pt x="6698" y="805"/>
                        <a:pt x="6328" y="435"/>
                        <a:pt x="5894" y="65"/>
                      </a:cubicBezTo>
                      <a:cubicBezTo>
                        <a:pt x="5839" y="22"/>
                        <a:pt x="5790" y="0"/>
                        <a:pt x="5744"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47" name="Google Shape;2381;p46"/>
                <p:cNvSpPr/>
                <p:nvPr/>
              </p:nvSpPr>
              <p:spPr>
                <a:xfrm rot="-6388718">
                  <a:off x="1446212" y="5007342"/>
                  <a:ext cx="561323" cy="459334"/>
                </a:xfrm>
                <a:custGeom>
                  <a:avLst/>
                  <a:gdLst/>
                  <a:ahLst/>
                  <a:cxnLst/>
                  <a:rect l="l" t="t" r="r" b="b"/>
                  <a:pathLst>
                    <a:path w="8763" h="7171" extrusionOk="0">
                      <a:moveTo>
                        <a:pt x="4705" y="1"/>
                      </a:moveTo>
                      <a:cubicBezTo>
                        <a:pt x="4000" y="1"/>
                        <a:pt x="3272" y="211"/>
                        <a:pt x="2544" y="701"/>
                      </a:cubicBezTo>
                      <a:cubicBezTo>
                        <a:pt x="0" y="2528"/>
                        <a:pt x="2088" y="5333"/>
                        <a:pt x="3371" y="7051"/>
                      </a:cubicBezTo>
                      <a:cubicBezTo>
                        <a:pt x="3424" y="7137"/>
                        <a:pt x="3495" y="7171"/>
                        <a:pt x="3566" y="7171"/>
                      </a:cubicBezTo>
                      <a:cubicBezTo>
                        <a:pt x="3726" y="7171"/>
                        <a:pt x="3881" y="6998"/>
                        <a:pt x="3805" y="6877"/>
                      </a:cubicBezTo>
                      <a:cubicBezTo>
                        <a:pt x="2544" y="5050"/>
                        <a:pt x="544" y="2615"/>
                        <a:pt x="3088" y="897"/>
                      </a:cubicBezTo>
                      <a:cubicBezTo>
                        <a:pt x="3624" y="513"/>
                        <a:pt x="4173" y="351"/>
                        <a:pt x="4713" y="351"/>
                      </a:cubicBezTo>
                      <a:cubicBezTo>
                        <a:pt x="6098" y="351"/>
                        <a:pt x="7427" y="1417"/>
                        <a:pt x="8350" y="2528"/>
                      </a:cubicBezTo>
                      <a:cubicBezTo>
                        <a:pt x="8389" y="2567"/>
                        <a:pt x="8433" y="2584"/>
                        <a:pt x="8476" y="2584"/>
                      </a:cubicBezTo>
                      <a:cubicBezTo>
                        <a:pt x="8626" y="2584"/>
                        <a:pt x="8763" y="2378"/>
                        <a:pt x="8611" y="2158"/>
                      </a:cubicBezTo>
                      <a:cubicBezTo>
                        <a:pt x="7564" y="935"/>
                        <a:pt x="6187" y="1"/>
                        <a:pt x="4705"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48" name="Google Shape;2382;p46"/>
                <p:cNvSpPr/>
                <p:nvPr/>
              </p:nvSpPr>
              <p:spPr>
                <a:xfrm rot="-6388718">
                  <a:off x="1833686" y="5099045"/>
                  <a:ext cx="133173" cy="104921"/>
                </a:xfrm>
                <a:custGeom>
                  <a:avLst/>
                  <a:gdLst/>
                  <a:ahLst/>
                  <a:cxnLst/>
                  <a:rect l="l" t="t" r="r" b="b"/>
                  <a:pathLst>
                    <a:path w="2079" h="1638" extrusionOk="0">
                      <a:moveTo>
                        <a:pt x="360" y="0"/>
                      </a:moveTo>
                      <a:cubicBezTo>
                        <a:pt x="153" y="0"/>
                        <a:pt x="0" y="325"/>
                        <a:pt x="234" y="396"/>
                      </a:cubicBezTo>
                      <a:cubicBezTo>
                        <a:pt x="778" y="766"/>
                        <a:pt x="1147" y="1136"/>
                        <a:pt x="1582" y="1592"/>
                      </a:cubicBezTo>
                      <a:cubicBezTo>
                        <a:pt x="1618" y="1624"/>
                        <a:pt x="1659" y="1638"/>
                        <a:pt x="1700" y="1638"/>
                      </a:cubicBezTo>
                      <a:cubicBezTo>
                        <a:pt x="1885" y="1638"/>
                        <a:pt x="2078" y="1365"/>
                        <a:pt x="1865" y="1223"/>
                      </a:cubicBezTo>
                      <a:cubicBezTo>
                        <a:pt x="1408" y="853"/>
                        <a:pt x="952" y="310"/>
                        <a:pt x="495" y="49"/>
                      </a:cubicBezTo>
                      <a:cubicBezTo>
                        <a:pt x="450" y="15"/>
                        <a:pt x="404" y="0"/>
                        <a:pt x="360"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49" name="Google Shape;2383;p46"/>
                <p:cNvSpPr/>
                <p:nvPr/>
              </p:nvSpPr>
              <p:spPr>
                <a:xfrm rot="-6388718">
                  <a:off x="1731794" y="5031961"/>
                  <a:ext cx="113700" cy="90445"/>
                </a:xfrm>
                <a:custGeom>
                  <a:avLst/>
                  <a:gdLst/>
                  <a:ahLst/>
                  <a:cxnLst/>
                  <a:rect l="l" t="t" r="r" b="b"/>
                  <a:pathLst>
                    <a:path w="1775" h="1412" extrusionOk="0">
                      <a:moveTo>
                        <a:pt x="305" y="0"/>
                      </a:moveTo>
                      <a:cubicBezTo>
                        <a:pt x="140" y="0"/>
                        <a:pt x="0" y="236"/>
                        <a:pt x="193" y="364"/>
                      </a:cubicBezTo>
                      <a:cubicBezTo>
                        <a:pt x="476" y="734"/>
                        <a:pt x="823" y="1191"/>
                        <a:pt x="1280" y="1365"/>
                      </a:cubicBezTo>
                      <a:cubicBezTo>
                        <a:pt x="1334" y="1398"/>
                        <a:pt x="1387" y="1412"/>
                        <a:pt x="1435" y="1412"/>
                      </a:cubicBezTo>
                      <a:cubicBezTo>
                        <a:pt x="1643" y="1412"/>
                        <a:pt x="1774" y="1153"/>
                        <a:pt x="1563" y="995"/>
                      </a:cubicBezTo>
                      <a:cubicBezTo>
                        <a:pt x="1106" y="821"/>
                        <a:pt x="823" y="364"/>
                        <a:pt x="476" y="103"/>
                      </a:cubicBezTo>
                      <a:cubicBezTo>
                        <a:pt x="424" y="30"/>
                        <a:pt x="363" y="0"/>
                        <a:pt x="305"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50" name="Google Shape;2384;p46"/>
                <p:cNvSpPr/>
                <p:nvPr/>
              </p:nvSpPr>
              <p:spPr>
                <a:xfrm rot="-6388718">
                  <a:off x="1628892" y="4969100"/>
                  <a:ext cx="105180" cy="88459"/>
                </a:xfrm>
                <a:custGeom>
                  <a:avLst/>
                  <a:gdLst/>
                  <a:ahLst/>
                  <a:cxnLst/>
                  <a:rect l="l" t="t" r="r" b="b"/>
                  <a:pathLst>
                    <a:path w="1642" h="1381" extrusionOk="0">
                      <a:moveTo>
                        <a:pt x="380" y="1"/>
                      </a:moveTo>
                      <a:cubicBezTo>
                        <a:pt x="165" y="1"/>
                        <a:pt x="1" y="349"/>
                        <a:pt x="240" y="496"/>
                      </a:cubicBezTo>
                      <a:cubicBezTo>
                        <a:pt x="609" y="670"/>
                        <a:pt x="870" y="953"/>
                        <a:pt x="1044" y="1301"/>
                      </a:cubicBezTo>
                      <a:cubicBezTo>
                        <a:pt x="1100" y="1356"/>
                        <a:pt x="1176" y="1380"/>
                        <a:pt x="1253" y="1380"/>
                      </a:cubicBezTo>
                      <a:cubicBezTo>
                        <a:pt x="1446" y="1380"/>
                        <a:pt x="1641" y="1227"/>
                        <a:pt x="1501" y="1040"/>
                      </a:cubicBezTo>
                      <a:cubicBezTo>
                        <a:pt x="1240" y="670"/>
                        <a:pt x="870" y="322"/>
                        <a:pt x="501" y="39"/>
                      </a:cubicBezTo>
                      <a:cubicBezTo>
                        <a:pt x="460" y="12"/>
                        <a:pt x="419" y="1"/>
                        <a:pt x="38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nvGrpSpPr>
                <p:cNvPr id="70" name="Google Shape;2385;p46"/>
                <p:cNvGrpSpPr/>
                <p:nvPr/>
              </p:nvGrpSpPr>
              <p:grpSpPr>
                <a:xfrm>
                  <a:off x="1131458" y="2305002"/>
                  <a:ext cx="2440319" cy="2937335"/>
                  <a:chOff x="1131458" y="2305002"/>
                  <a:chExt cx="2440319" cy="2937335"/>
                </a:xfrm>
              </p:grpSpPr>
              <p:sp>
                <p:nvSpPr>
                  <p:cNvPr id="1048651" name="Google Shape;2386;p46"/>
                  <p:cNvSpPr/>
                  <p:nvPr/>
                </p:nvSpPr>
                <p:spPr>
                  <a:xfrm rot="-6388718">
                    <a:off x="1639742" y="3379205"/>
                    <a:ext cx="1526648" cy="1382678"/>
                  </a:xfrm>
                  <a:custGeom>
                    <a:avLst/>
                    <a:gdLst/>
                    <a:ahLst/>
                    <a:cxnLst/>
                    <a:rect l="l" t="t" r="r" b="b"/>
                    <a:pathLst>
                      <a:path w="23833" h="21586" extrusionOk="0">
                        <a:moveTo>
                          <a:pt x="367" y="1"/>
                        </a:moveTo>
                        <a:cubicBezTo>
                          <a:pt x="193" y="1"/>
                          <a:pt x="0" y="207"/>
                          <a:pt x="135" y="427"/>
                        </a:cubicBezTo>
                        <a:cubicBezTo>
                          <a:pt x="961" y="1231"/>
                          <a:pt x="1875" y="1862"/>
                          <a:pt x="2679" y="2688"/>
                        </a:cubicBezTo>
                        <a:cubicBezTo>
                          <a:pt x="3679" y="3493"/>
                          <a:pt x="4484" y="4580"/>
                          <a:pt x="5397" y="5493"/>
                        </a:cubicBezTo>
                        <a:cubicBezTo>
                          <a:pt x="7398" y="7407"/>
                          <a:pt x="9572" y="9037"/>
                          <a:pt x="11551" y="10929"/>
                        </a:cubicBezTo>
                        <a:cubicBezTo>
                          <a:pt x="13638" y="12843"/>
                          <a:pt x="15465" y="15017"/>
                          <a:pt x="17444" y="16996"/>
                        </a:cubicBezTo>
                        <a:cubicBezTo>
                          <a:pt x="19270" y="18714"/>
                          <a:pt x="21444" y="19997"/>
                          <a:pt x="23423" y="21540"/>
                        </a:cubicBezTo>
                        <a:cubicBezTo>
                          <a:pt x="23459" y="21572"/>
                          <a:pt x="23497" y="21586"/>
                          <a:pt x="23533" y="21586"/>
                        </a:cubicBezTo>
                        <a:cubicBezTo>
                          <a:pt x="23697" y="21586"/>
                          <a:pt x="23832" y="21313"/>
                          <a:pt x="23619" y="21171"/>
                        </a:cubicBezTo>
                        <a:cubicBezTo>
                          <a:pt x="21531" y="19540"/>
                          <a:pt x="19270" y="18083"/>
                          <a:pt x="17357" y="16191"/>
                        </a:cubicBezTo>
                        <a:cubicBezTo>
                          <a:pt x="15465" y="14365"/>
                          <a:pt x="13834" y="12386"/>
                          <a:pt x="11920" y="10559"/>
                        </a:cubicBezTo>
                        <a:cubicBezTo>
                          <a:pt x="10116" y="8842"/>
                          <a:pt x="8115" y="7298"/>
                          <a:pt x="6223" y="5580"/>
                        </a:cubicBezTo>
                        <a:cubicBezTo>
                          <a:pt x="5223" y="4775"/>
                          <a:pt x="4397" y="3775"/>
                          <a:pt x="3505" y="2775"/>
                        </a:cubicBezTo>
                        <a:cubicBezTo>
                          <a:pt x="2592" y="1775"/>
                          <a:pt x="1418" y="1057"/>
                          <a:pt x="505" y="57"/>
                        </a:cubicBezTo>
                        <a:cubicBezTo>
                          <a:pt x="466" y="18"/>
                          <a:pt x="417" y="1"/>
                          <a:pt x="367"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52" name="Google Shape;2387;p46"/>
                  <p:cNvSpPr/>
                  <p:nvPr/>
                </p:nvSpPr>
                <p:spPr>
                  <a:xfrm rot="-6388718">
                    <a:off x="1497055" y="3310716"/>
                    <a:ext cx="1479439" cy="1327271"/>
                  </a:xfrm>
                  <a:custGeom>
                    <a:avLst/>
                    <a:gdLst/>
                    <a:ahLst/>
                    <a:cxnLst/>
                    <a:rect l="l" t="t" r="r" b="b"/>
                    <a:pathLst>
                      <a:path w="23096" h="20721" extrusionOk="0">
                        <a:moveTo>
                          <a:pt x="277" y="0"/>
                        </a:moveTo>
                        <a:cubicBezTo>
                          <a:pt x="124" y="0"/>
                          <a:pt x="0" y="189"/>
                          <a:pt x="134" y="340"/>
                        </a:cubicBezTo>
                        <a:cubicBezTo>
                          <a:pt x="1852" y="1971"/>
                          <a:pt x="3852" y="3232"/>
                          <a:pt x="5570" y="4863"/>
                        </a:cubicBezTo>
                        <a:cubicBezTo>
                          <a:pt x="7484" y="6667"/>
                          <a:pt x="9375" y="8494"/>
                          <a:pt x="11289" y="10212"/>
                        </a:cubicBezTo>
                        <a:cubicBezTo>
                          <a:pt x="13268" y="12103"/>
                          <a:pt x="15355" y="13821"/>
                          <a:pt x="17356" y="15648"/>
                        </a:cubicBezTo>
                        <a:cubicBezTo>
                          <a:pt x="19073" y="17279"/>
                          <a:pt x="21161" y="18822"/>
                          <a:pt x="22705" y="20627"/>
                        </a:cubicBezTo>
                        <a:cubicBezTo>
                          <a:pt x="22749" y="20694"/>
                          <a:pt x="22799" y="20721"/>
                          <a:pt x="22846" y="20721"/>
                        </a:cubicBezTo>
                        <a:cubicBezTo>
                          <a:pt x="22983" y="20721"/>
                          <a:pt x="23095" y="20490"/>
                          <a:pt x="22966" y="20345"/>
                        </a:cubicBezTo>
                        <a:cubicBezTo>
                          <a:pt x="21618" y="18627"/>
                          <a:pt x="19704" y="17279"/>
                          <a:pt x="18160" y="15822"/>
                        </a:cubicBezTo>
                        <a:cubicBezTo>
                          <a:pt x="16181" y="13930"/>
                          <a:pt x="14094" y="12190"/>
                          <a:pt x="12093" y="10386"/>
                        </a:cubicBezTo>
                        <a:cubicBezTo>
                          <a:pt x="10202" y="8581"/>
                          <a:pt x="8201" y="6863"/>
                          <a:pt x="6288" y="4950"/>
                        </a:cubicBezTo>
                        <a:cubicBezTo>
                          <a:pt x="4483" y="3145"/>
                          <a:pt x="2309" y="1775"/>
                          <a:pt x="417" y="57"/>
                        </a:cubicBezTo>
                        <a:cubicBezTo>
                          <a:pt x="372" y="17"/>
                          <a:pt x="323" y="0"/>
                          <a:pt x="277"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nvGrpSpPr>
                  <p:cNvPr id="71" name="Google Shape;2388;p46"/>
                  <p:cNvGrpSpPr/>
                  <p:nvPr/>
                </p:nvGrpSpPr>
                <p:grpSpPr>
                  <a:xfrm>
                    <a:off x="1131458" y="2305002"/>
                    <a:ext cx="2440319" cy="2937335"/>
                    <a:chOff x="1131458" y="2305002"/>
                    <a:chExt cx="2440319" cy="2937335"/>
                  </a:xfrm>
                </p:grpSpPr>
                <p:sp>
                  <p:nvSpPr>
                    <p:cNvPr id="1048653" name="Google Shape;2389;p46"/>
                    <p:cNvSpPr/>
                    <p:nvPr/>
                  </p:nvSpPr>
                  <p:spPr>
                    <a:xfrm rot="-6388718">
                      <a:off x="1336810" y="3021130"/>
                      <a:ext cx="2029616" cy="1944499"/>
                    </a:xfrm>
                    <a:custGeom>
                      <a:avLst/>
                      <a:gdLst/>
                      <a:ahLst/>
                      <a:cxnLst/>
                      <a:rect l="l" t="t" r="r" b="b"/>
                      <a:pathLst>
                        <a:path w="31685" h="30357" extrusionOk="0">
                          <a:moveTo>
                            <a:pt x="5285" y="573"/>
                          </a:moveTo>
                          <a:cubicBezTo>
                            <a:pt x="5509" y="573"/>
                            <a:pt x="5705" y="913"/>
                            <a:pt x="6048" y="1240"/>
                          </a:cubicBezTo>
                          <a:cubicBezTo>
                            <a:pt x="6592" y="1696"/>
                            <a:pt x="7136" y="2240"/>
                            <a:pt x="7679" y="2697"/>
                          </a:cubicBezTo>
                          <a:cubicBezTo>
                            <a:pt x="10658" y="5415"/>
                            <a:pt x="13746" y="8133"/>
                            <a:pt x="16725" y="10851"/>
                          </a:cubicBezTo>
                          <a:cubicBezTo>
                            <a:pt x="19987" y="13743"/>
                            <a:pt x="23248" y="16743"/>
                            <a:pt x="26510" y="19722"/>
                          </a:cubicBezTo>
                          <a:cubicBezTo>
                            <a:pt x="27597" y="20810"/>
                            <a:pt x="28771" y="21897"/>
                            <a:pt x="29858" y="23093"/>
                          </a:cubicBezTo>
                          <a:cubicBezTo>
                            <a:pt x="30228" y="23441"/>
                            <a:pt x="30598" y="23897"/>
                            <a:pt x="30946" y="24354"/>
                          </a:cubicBezTo>
                          <a:cubicBezTo>
                            <a:pt x="31189" y="24683"/>
                            <a:pt x="31176" y="24795"/>
                            <a:pt x="31029" y="24795"/>
                          </a:cubicBezTo>
                          <a:cubicBezTo>
                            <a:pt x="30730" y="24795"/>
                            <a:pt x="29875" y="24325"/>
                            <a:pt x="29511" y="24267"/>
                          </a:cubicBezTo>
                          <a:cubicBezTo>
                            <a:pt x="29315" y="24267"/>
                            <a:pt x="29141" y="24354"/>
                            <a:pt x="29228" y="24528"/>
                          </a:cubicBezTo>
                          <a:cubicBezTo>
                            <a:pt x="29304" y="25002"/>
                            <a:pt x="30009" y="26454"/>
                            <a:pt x="29407" y="26454"/>
                          </a:cubicBezTo>
                          <a:cubicBezTo>
                            <a:pt x="29319" y="26454"/>
                            <a:pt x="29203" y="26423"/>
                            <a:pt x="29054" y="26354"/>
                          </a:cubicBezTo>
                          <a:cubicBezTo>
                            <a:pt x="28423" y="26072"/>
                            <a:pt x="27880" y="25811"/>
                            <a:pt x="27249" y="25702"/>
                          </a:cubicBezTo>
                          <a:cubicBezTo>
                            <a:pt x="27216" y="25687"/>
                            <a:pt x="27186" y="25681"/>
                            <a:pt x="27159" y="25681"/>
                          </a:cubicBezTo>
                          <a:cubicBezTo>
                            <a:pt x="27026" y="25681"/>
                            <a:pt x="26966" y="25840"/>
                            <a:pt x="26966" y="25985"/>
                          </a:cubicBezTo>
                          <a:cubicBezTo>
                            <a:pt x="27249" y="26702"/>
                            <a:pt x="27510" y="27442"/>
                            <a:pt x="27793" y="28159"/>
                          </a:cubicBezTo>
                          <a:cubicBezTo>
                            <a:pt x="27793" y="28201"/>
                            <a:pt x="27692" y="28218"/>
                            <a:pt x="27537" y="28218"/>
                          </a:cubicBezTo>
                          <a:cubicBezTo>
                            <a:pt x="27047" y="28218"/>
                            <a:pt x="26011" y="28051"/>
                            <a:pt x="25879" y="27985"/>
                          </a:cubicBezTo>
                          <a:cubicBezTo>
                            <a:pt x="25792" y="27985"/>
                            <a:pt x="25618" y="28159"/>
                            <a:pt x="25705" y="28333"/>
                          </a:cubicBezTo>
                          <a:cubicBezTo>
                            <a:pt x="25832" y="28793"/>
                            <a:pt x="25959" y="29207"/>
                            <a:pt x="26095" y="29651"/>
                          </a:cubicBezTo>
                          <a:lnTo>
                            <a:pt x="26095" y="29651"/>
                          </a:lnTo>
                          <a:cubicBezTo>
                            <a:pt x="24576" y="28645"/>
                            <a:pt x="23194" y="27200"/>
                            <a:pt x="21900" y="25985"/>
                          </a:cubicBezTo>
                          <a:cubicBezTo>
                            <a:pt x="19269" y="23528"/>
                            <a:pt x="16551" y="21005"/>
                            <a:pt x="13920" y="18461"/>
                          </a:cubicBezTo>
                          <a:cubicBezTo>
                            <a:pt x="9460" y="14173"/>
                            <a:pt x="4725" y="9884"/>
                            <a:pt x="508" y="5158"/>
                          </a:cubicBezTo>
                          <a:lnTo>
                            <a:pt x="508" y="5158"/>
                          </a:lnTo>
                          <a:cubicBezTo>
                            <a:pt x="2073" y="3665"/>
                            <a:pt x="3561" y="2100"/>
                            <a:pt x="5048" y="696"/>
                          </a:cubicBezTo>
                          <a:cubicBezTo>
                            <a:pt x="5134" y="610"/>
                            <a:pt x="5211" y="573"/>
                            <a:pt x="5285" y="573"/>
                          </a:cubicBezTo>
                          <a:close/>
                          <a:moveTo>
                            <a:pt x="5266" y="0"/>
                          </a:moveTo>
                          <a:cubicBezTo>
                            <a:pt x="5222" y="0"/>
                            <a:pt x="5179" y="22"/>
                            <a:pt x="5135" y="65"/>
                          </a:cubicBezTo>
                          <a:cubicBezTo>
                            <a:pt x="3330" y="1609"/>
                            <a:pt x="1700" y="3327"/>
                            <a:pt x="69" y="4958"/>
                          </a:cubicBezTo>
                          <a:cubicBezTo>
                            <a:pt x="65" y="4964"/>
                            <a:pt x="61" y="4970"/>
                            <a:pt x="57" y="4976"/>
                          </a:cubicBezTo>
                          <a:lnTo>
                            <a:pt x="57" y="4976"/>
                          </a:lnTo>
                          <a:cubicBezTo>
                            <a:pt x="22" y="5018"/>
                            <a:pt x="0" y="5077"/>
                            <a:pt x="3" y="5143"/>
                          </a:cubicBezTo>
                          <a:lnTo>
                            <a:pt x="3" y="5143"/>
                          </a:lnTo>
                          <a:cubicBezTo>
                            <a:pt x="0" y="5209"/>
                            <a:pt x="22" y="5267"/>
                            <a:pt x="57" y="5310"/>
                          </a:cubicBezTo>
                          <a:lnTo>
                            <a:pt x="57" y="5310"/>
                          </a:lnTo>
                          <a:cubicBezTo>
                            <a:pt x="61" y="5316"/>
                            <a:pt x="65" y="5322"/>
                            <a:pt x="69" y="5328"/>
                          </a:cubicBezTo>
                          <a:cubicBezTo>
                            <a:pt x="4309" y="10046"/>
                            <a:pt x="9027" y="14395"/>
                            <a:pt x="13659" y="18831"/>
                          </a:cubicBezTo>
                          <a:cubicBezTo>
                            <a:pt x="16377" y="21462"/>
                            <a:pt x="19095" y="23984"/>
                            <a:pt x="21813" y="26528"/>
                          </a:cubicBezTo>
                          <a:cubicBezTo>
                            <a:pt x="23248" y="27789"/>
                            <a:pt x="24705" y="29333"/>
                            <a:pt x="26336" y="30334"/>
                          </a:cubicBezTo>
                          <a:cubicBezTo>
                            <a:pt x="26367" y="30349"/>
                            <a:pt x="26403" y="30357"/>
                            <a:pt x="26439" y="30357"/>
                          </a:cubicBezTo>
                          <a:cubicBezTo>
                            <a:pt x="26600" y="30357"/>
                            <a:pt x="26777" y="30211"/>
                            <a:pt x="26706" y="30051"/>
                          </a:cubicBezTo>
                          <a:cubicBezTo>
                            <a:pt x="26597" y="29617"/>
                            <a:pt x="26424" y="29162"/>
                            <a:pt x="26250" y="28620"/>
                          </a:cubicBezTo>
                          <a:lnTo>
                            <a:pt x="26250" y="28620"/>
                          </a:lnTo>
                          <a:cubicBezTo>
                            <a:pt x="26305" y="28706"/>
                            <a:pt x="27884" y="28790"/>
                            <a:pt x="28141" y="28790"/>
                          </a:cubicBezTo>
                          <a:cubicBezTo>
                            <a:pt x="28228" y="28790"/>
                            <a:pt x="28423" y="28703"/>
                            <a:pt x="28336" y="28529"/>
                          </a:cubicBezTo>
                          <a:cubicBezTo>
                            <a:pt x="28141" y="27789"/>
                            <a:pt x="27880" y="27072"/>
                            <a:pt x="27597" y="26441"/>
                          </a:cubicBezTo>
                          <a:cubicBezTo>
                            <a:pt x="27587" y="26419"/>
                            <a:pt x="27605" y="26409"/>
                            <a:pt x="27645" y="26409"/>
                          </a:cubicBezTo>
                          <a:cubicBezTo>
                            <a:pt x="27951" y="26409"/>
                            <a:pt x="29563" y="27005"/>
                            <a:pt x="29967" y="27159"/>
                          </a:cubicBezTo>
                          <a:cubicBezTo>
                            <a:pt x="29999" y="27175"/>
                            <a:pt x="30028" y="27182"/>
                            <a:pt x="30054" y="27182"/>
                          </a:cubicBezTo>
                          <a:cubicBezTo>
                            <a:pt x="30170" y="27182"/>
                            <a:pt x="30228" y="27040"/>
                            <a:pt x="30228" y="26898"/>
                          </a:cubicBezTo>
                          <a:cubicBezTo>
                            <a:pt x="30228" y="26702"/>
                            <a:pt x="29684" y="24811"/>
                            <a:pt x="29858" y="24811"/>
                          </a:cubicBezTo>
                          <a:cubicBezTo>
                            <a:pt x="30402" y="24897"/>
                            <a:pt x="30859" y="24984"/>
                            <a:pt x="31402" y="25071"/>
                          </a:cubicBezTo>
                          <a:cubicBezTo>
                            <a:pt x="31598" y="25071"/>
                            <a:pt x="31685" y="24897"/>
                            <a:pt x="31685" y="24811"/>
                          </a:cubicBezTo>
                          <a:cubicBezTo>
                            <a:pt x="31402" y="23354"/>
                            <a:pt x="29315" y="21897"/>
                            <a:pt x="28336" y="20918"/>
                          </a:cubicBezTo>
                          <a:cubicBezTo>
                            <a:pt x="25792" y="18374"/>
                            <a:pt x="23074" y="16026"/>
                            <a:pt x="20443" y="13569"/>
                          </a:cubicBezTo>
                          <a:cubicBezTo>
                            <a:pt x="15464" y="9046"/>
                            <a:pt x="10289" y="4697"/>
                            <a:pt x="5396" y="65"/>
                          </a:cubicBezTo>
                          <a:cubicBezTo>
                            <a:pt x="5353" y="22"/>
                            <a:pt x="5309" y="0"/>
                            <a:pt x="5266"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54" name="Google Shape;2390;p46"/>
                    <p:cNvSpPr/>
                    <p:nvPr/>
                  </p:nvSpPr>
                  <p:spPr>
                    <a:xfrm rot="-6388718">
                      <a:off x="2592184" y="2414258"/>
                      <a:ext cx="729406" cy="671418"/>
                    </a:xfrm>
                    <a:custGeom>
                      <a:avLst/>
                      <a:gdLst/>
                      <a:ahLst/>
                      <a:cxnLst/>
                      <a:rect l="l" t="t" r="r" b="b"/>
                      <a:pathLst>
                        <a:path w="11387" h="10482" extrusionOk="0">
                          <a:moveTo>
                            <a:pt x="5384" y="0"/>
                          </a:moveTo>
                          <a:cubicBezTo>
                            <a:pt x="5201" y="0"/>
                            <a:pt x="5025" y="169"/>
                            <a:pt x="5146" y="306"/>
                          </a:cubicBezTo>
                          <a:cubicBezTo>
                            <a:pt x="7234" y="3197"/>
                            <a:pt x="9756" y="6003"/>
                            <a:pt x="10843" y="9460"/>
                          </a:cubicBezTo>
                          <a:cubicBezTo>
                            <a:pt x="10948" y="9769"/>
                            <a:pt x="10811" y="9879"/>
                            <a:pt x="10559" y="9879"/>
                          </a:cubicBezTo>
                          <a:cubicBezTo>
                            <a:pt x="9923" y="9879"/>
                            <a:pt x="8557" y="9177"/>
                            <a:pt x="8495" y="9177"/>
                          </a:cubicBezTo>
                          <a:cubicBezTo>
                            <a:pt x="7582" y="8721"/>
                            <a:pt x="6690" y="8177"/>
                            <a:pt x="5777" y="7720"/>
                          </a:cubicBezTo>
                          <a:cubicBezTo>
                            <a:pt x="4059" y="6916"/>
                            <a:pt x="2254" y="6285"/>
                            <a:pt x="515" y="5372"/>
                          </a:cubicBezTo>
                          <a:cubicBezTo>
                            <a:pt x="488" y="5363"/>
                            <a:pt x="461" y="5359"/>
                            <a:pt x="434" y="5359"/>
                          </a:cubicBezTo>
                          <a:cubicBezTo>
                            <a:pt x="202" y="5359"/>
                            <a:pt x="0" y="5672"/>
                            <a:pt x="254" y="5829"/>
                          </a:cubicBezTo>
                          <a:cubicBezTo>
                            <a:pt x="2146" y="6829"/>
                            <a:pt x="4233" y="7459"/>
                            <a:pt x="6147" y="8460"/>
                          </a:cubicBezTo>
                          <a:cubicBezTo>
                            <a:pt x="7777" y="9264"/>
                            <a:pt x="9321" y="10177"/>
                            <a:pt x="11126" y="10438"/>
                          </a:cubicBezTo>
                          <a:cubicBezTo>
                            <a:pt x="11150" y="10468"/>
                            <a:pt x="11181" y="10482"/>
                            <a:pt x="11213" y="10482"/>
                          </a:cubicBezTo>
                          <a:cubicBezTo>
                            <a:pt x="11296" y="10482"/>
                            <a:pt x="11387" y="10390"/>
                            <a:pt x="11387" y="10264"/>
                          </a:cubicBezTo>
                          <a:cubicBezTo>
                            <a:pt x="11387" y="8721"/>
                            <a:pt x="10408" y="7285"/>
                            <a:pt x="9669" y="6003"/>
                          </a:cubicBezTo>
                          <a:cubicBezTo>
                            <a:pt x="8582" y="3828"/>
                            <a:pt x="6951" y="2023"/>
                            <a:pt x="5603" y="110"/>
                          </a:cubicBezTo>
                          <a:cubicBezTo>
                            <a:pt x="5544" y="31"/>
                            <a:pt x="5464" y="0"/>
                            <a:pt x="5384"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55" name="Google Shape;2391;p46"/>
                    <p:cNvSpPr/>
                    <p:nvPr/>
                  </p:nvSpPr>
                  <p:spPr>
                    <a:xfrm rot="-6388718">
                      <a:off x="3008155" y="2357484"/>
                      <a:ext cx="179805" cy="163018"/>
                    </a:xfrm>
                    <a:custGeom>
                      <a:avLst/>
                      <a:gdLst/>
                      <a:ahLst/>
                      <a:cxnLst/>
                      <a:rect l="l" t="t" r="r" b="b"/>
                      <a:pathLst>
                        <a:path w="2807" h="2545" extrusionOk="0">
                          <a:moveTo>
                            <a:pt x="1719" y="0"/>
                          </a:moveTo>
                          <a:cubicBezTo>
                            <a:pt x="1719" y="0"/>
                            <a:pt x="1632" y="0"/>
                            <a:pt x="1545" y="87"/>
                          </a:cubicBezTo>
                          <a:lnTo>
                            <a:pt x="1545" y="174"/>
                          </a:lnTo>
                          <a:cubicBezTo>
                            <a:pt x="1436" y="174"/>
                            <a:pt x="1349" y="261"/>
                            <a:pt x="1349" y="370"/>
                          </a:cubicBezTo>
                          <a:lnTo>
                            <a:pt x="1262" y="457"/>
                          </a:lnTo>
                          <a:lnTo>
                            <a:pt x="1262" y="544"/>
                          </a:lnTo>
                          <a:cubicBezTo>
                            <a:pt x="1001" y="718"/>
                            <a:pt x="719" y="914"/>
                            <a:pt x="458" y="1088"/>
                          </a:cubicBezTo>
                          <a:cubicBezTo>
                            <a:pt x="349" y="1175"/>
                            <a:pt x="349" y="1262"/>
                            <a:pt x="349" y="1349"/>
                          </a:cubicBezTo>
                          <a:lnTo>
                            <a:pt x="175" y="1349"/>
                          </a:lnTo>
                          <a:cubicBezTo>
                            <a:pt x="88" y="1457"/>
                            <a:pt x="1" y="1631"/>
                            <a:pt x="88" y="1718"/>
                          </a:cubicBezTo>
                          <a:cubicBezTo>
                            <a:pt x="262" y="1892"/>
                            <a:pt x="545" y="2088"/>
                            <a:pt x="719" y="2088"/>
                          </a:cubicBezTo>
                          <a:cubicBezTo>
                            <a:pt x="1001" y="2349"/>
                            <a:pt x="1349" y="2436"/>
                            <a:pt x="1806" y="2436"/>
                          </a:cubicBezTo>
                          <a:cubicBezTo>
                            <a:pt x="1980" y="2544"/>
                            <a:pt x="2175" y="2544"/>
                            <a:pt x="2349" y="2544"/>
                          </a:cubicBezTo>
                          <a:lnTo>
                            <a:pt x="2523" y="2544"/>
                          </a:lnTo>
                          <a:cubicBezTo>
                            <a:pt x="2632" y="2544"/>
                            <a:pt x="2806" y="2436"/>
                            <a:pt x="2806" y="2262"/>
                          </a:cubicBezTo>
                          <a:cubicBezTo>
                            <a:pt x="2806" y="1892"/>
                            <a:pt x="2632" y="1544"/>
                            <a:pt x="2436" y="1262"/>
                          </a:cubicBezTo>
                          <a:cubicBezTo>
                            <a:pt x="2349" y="1088"/>
                            <a:pt x="2262" y="805"/>
                            <a:pt x="2088" y="631"/>
                          </a:cubicBezTo>
                          <a:cubicBezTo>
                            <a:pt x="2088" y="544"/>
                            <a:pt x="1980" y="457"/>
                            <a:pt x="1980" y="457"/>
                          </a:cubicBezTo>
                          <a:lnTo>
                            <a:pt x="1980" y="370"/>
                          </a:lnTo>
                          <a:cubicBezTo>
                            <a:pt x="2175" y="174"/>
                            <a:pt x="1980" y="0"/>
                            <a:pt x="1719"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grpSp>
          </p:grpSp>
        </p:grpSp>
        <p:grpSp>
          <p:nvGrpSpPr>
            <p:cNvPr id="72" name="Google Shape;2392;p46"/>
            <p:cNvGrpSpPr/>
            <p:nvPr/>
          </p:nvGrpSpPr>
          <p:grpSpPr>
            <a:xfrm>
              <a:off x="1299725" y="3737948"/>
              <a:ext cx="2333639" cy="1964866"/>
              <a:chOff x="2368400" y="1046425"/>
              <a:chExt cx="737350" cy="620850"/>
            </a:xfrm>
          </p:grpSpPr>
          <p:sp>
            <p:nvSpPr>
              <p:cNvPr id="1048656" name="Google Shape;2393;p46"/>
              <p:cNvSpPr/>
              <p:nvPr/>
            </p:nvSpPr>
            <p:spPr>
              <a:xfrm>
                <a:off x="2369675" y="1062150"/>
                <a:ext cx="727375" cy="595275"/>
              </a:xfrm>
              <a:custGeom>
                <a:avLst/>
                <a:gdLst/>
                <a:ahLst/>
                <a:cxnLst/>
                <a:rect l="l" t="t" r="r" b="b"/>
                <a:pathLst>
                  <a:path w="29095" h="23811" extrusionOk="0">
                    <a:moveTo>
                      <a:pt x="25831" y="0"/>
                    </a:moveTo>
                    <a:cubicBezTo>
                      <a:pt x="25505" y="0"/>
                      <a:pt x="25170" y="169"/>
                      <a:pt x="25007" y="482"/>
                    </a:cubicBezTo>
                    <a:cubicBezTo>
                      <a:pt x="25007" y="569"/>
                      <a:pt x="24920" y="569"/>
                      <a:pt x="24920" y="656"/>
                    </a:cubicBezTo>
                    <a:cubicBezTo>
                      <a:pt x="24833" y="656"/>
                      <a:pt x="24746" y="743"/>
                      <a:pt x="24659" y="743"/>
                    </a:cubicBezTo>
                    <a:cubicBezTo>
                      <a:pt x="23289" y="1569"/>
                      <a:pt x="22202" y="2656"/>
                      <a:pt x="21028" y="3635"/>
                    </a:cubicBezTo>
                    <a:cubicBezTo>
                      <a:pt x="19571" y="4918"/>
                      <a:pt x="17940" y="6092"/>
                      <a:pt x="16505" y="7353"/>
                    </a:cubicBezTo>
                    <a:cubicBezTo>
                      <a:pt x="16396" y="7353"/>
                      <a:pt x="16309" y="7440"/>
                      <a:pt x="16309" y="7549"/>
                    </a:cubicBezTo>
                    <a:cubicBezTo>
                      <a:pt x="14330" y="8723"/>
                      <a:pt x="12787" y="10441"/>
                      <a:pt x="10960" y="11789"/>
                    </a:cubicBezTo>
                    <a:cubicBezTo>
                      <a:pt x="10525" y="12158"/>
                      <a:pt x="10069" y="12528"/>
                      <a:pt x="9612" y="12876"/>
                    </a:cubicBezTo>
                    <a:lnTo>
                      <a:pt x="9438" y="12876"/>
                    </a:lnTo>
                    <a:cubicBezTo>
                      <a:pt x="8981" y="13159"/>
                      <a:pt x="8525" y="13528"/>
                      <a:pt x="8155" y="13876"/>
                    </a:cubicBezTo>
                    <a:cubicBezTo>
                      <a:pt x="7524" y="14246"/>
                      <a:pt x="6894" y="14703"/>
                      <a:pt x="6350" y="15159"/>
                    </a:cubicBezTo>
                    <a:cubicBezTo>
                      <a:pt x="6176" y="15333"/>
                      <a:pt x="6068" y="15507"/>
                      <a:pt x="5981" y="15703"/>
                    </a:cubicBezTo>
                    <a:cubicBezTo>
                      <a:pt x="5720" y="15877"/>
                      <a:pt x="5437" y="16051"/>
                      <a:pt x="5176" y="16246"/>
                    </a:cubicBezTo>
                    <a:cubicBezTo>
                      <a:pt x="3806" y="17225"/>
                      <a:pt x="2458" y="18682"/>
                      <a:pt x="914" y="19312"/>
                    </a:cubicBezTo>
                    <a:cubicBezTo>
                      <a:pt x="197" y="19595"/>
                      <a:pt x="1" y="20400"/>
                      <a:pt x="632" y="20943"/>
                    </a:cubicBezTo>
                    <a:cubicBezTo>
                      <a:pt x="1175" y="21313"/>
                      <a:pt x="1827" y="22400"/>
                      <a:pt x="2632" y="22857"/>
                    </a:cubicBezTo>
                    <a:lnTo>
                      <a:pt x="2632" y="23118"/>
                    </a:lnTo>
                    <a:cubicBezTo>
                      <a:pt x="2769" y="23544"/>
                      <a:pt x="3079" y="23810"/>
                      <a:pt x="3427" y="23810"/>
                    </a:cubicBezTo>
                    <a:cubicBezTo>
                      <a:pt x="3523" y="23810"/>
                      <a:pt x="3621" y="23790"/>
                      <a:pt x="3719" y="23748"/>
                    </a:cubicBezTo>
                    <a:cubicBezTo>
                      <a:pt x="5263" y="23400"/>
                      <a:pt x="6437" y="22117"/>
                      <a:pt x="7611" y="21226"/>
                    </a:cubicBezTo>
                    <a:cubicBezTo>
                      <a:pt x="8981" y="20139"/>
                      <a:pt x="10243" y="19051"/>
                      <a:pt x="11504" y="17964"/>
                    </a:cubicBezTo>
                    <a:cubicBezTo>
                      <a:pt x="11612" y="17877"/>
                      <a:pt x="11786" y="17877"/>
                      <a:pt x="11873" y="17682"/>
                    </a:cubicBezTo>
                    <a:cubicBezTo>
                      <a:pt x="11873" y="17682"/>
                      <a:pt x="11960" y="17682"/>
                      <a:pt x="11960" y="17595"/>
                    </a:cubicBezTo>
                    <a:cubicBezTo>
                      <a:pt x="12243" y="17595"/>
                      <a:pt x="12417" y="17508"/>
                      <a:pt x="12591" y="17334"/>
                    </a:cubicBezTo>
                    <a:cubicBezTo>
                      <a:pt x="14330" y="15790"/>
                      <a:pt x="16309" y="14333"/>
                      <a:pt x="18027" y="12702"/>
                    </a:cubicBezTo>
                    <a:cubicBezTo>
                      <a:pt x="18679" y="12332"/>
                      <a:pt x="19223" y="11898"/>
                      <a:pt x="19658" y="11245"/>
                    </a:cubicBezTo>
                    <a:cubicBezTo>
                      <a:pt x="19767" y="11245"/>
                      <a:pt x="19767" y="11245"/>
                      <a:pt x="19767" y="11158"/>
                    </a:cubicBezTo>
                    <a:cubicBezTo>
                      <a:pt x="21658" y="10441"/>
                      <a:pt x="23289" y="8527"/>
                      <a:pt x="24746" y="7266"/>
                    </a:cubicBezTo>
                    <a:cubicBezTo>
                      <a:pt x="25551" y="6548"/>
                      <a:pt x="26290" y="5635"/>
                      <a:pt x="27181" y="5092"/>
                    </a:cubicBezTo>
                    <a:cubicBezTo>
                      <a:pt x="27551" y="4831"/>
                      <a:pt x="28095" y="4548"/>
                      <a:pt x="28356" y="4178"/>
                    </a:cubicBezTo>
                    <a:cubicBezTo>
                      <a:pt x="28356" y="4091"/>
                      <a:pt x="28464" y="4091"/>
                      <a:pt x="28464" y="4091"/>
                    </a:cubicBezTo>
                    <a:cubicBezTo>
                      <a:pt x="29095" y="3830"/>
                      <a:pt x="29008" y="2917"/>
                      <a:pt x="28551" y="2547"/>
                    </a:cubicBezTo>
                    <a:cubicBezTo>
                      <a:pt x="28095" y="1656"/>
                      <a:pt x="26920" y="917"/>
                      <a:pt x="26464" y="286"/>
                    </a:cubicBezTo>
                    <a:cubicBezTo>
                      <a:pt x="26307" y="92"/>
                      <a:pt x="26071" y="0"/>
                      <a:pt x="25831" y="0"/>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657" name="Google Shape;2394;p46"/>
              <p:cNvSpPr/>
              <p:nvPr/>
            </p:nvSpPr>
            <p:spPr>
              <a:xfrm>
                <a:off x="2368400" y="1046425"/>
                <a:ext cx="737350" cy="620850"/>
              </a:xfrm>
              <a:custGeom>
                <a:avLst/>
                <a:gdLst/>
                <a:ahLst/>
                <a:cxnLst/>
                <a:rect l="l" t="t" r="r" b="b"/>
                <a:pathLst>
                  <a:path w="29494" h="24834" extrusionOk="0">
                    <a:moveTo>
                      <a:pt x="25945" y="696"/>
                    </a:moveTo>
                    <a:cubicBezTo>
                      <a:pt x="26356" y="696"/>
                      <a:pt x="26624" y="1325"/>
                      <a:pt x="27058" y="1828"/>
                    </a:cubicBezTo>
                    <a:cubicBezTo>
                      <a:pt x="27232" y="2002"/>
                      <a:pt x="28950" y="3829"/>
                      <a:pt x="28950" y="3829"/>
                    </a:cubicBezTo>
                    <a:cubicBezTo>
                      <a:pt x="28776" y="4003"/>
                      <a:pt x="28602" y="4177"/>
                      <a:pt x="28407" y="4372"/>
                    </a:cubicBezTo>
                    <a:cubicBezTo>
                      <a:pt x="24514" y="7982"/>
                      <a:pt x="20361" y="11244"/>
                      <a:pt x="16360" y="14592"/>
                    </a:cubicBezTo>
                    <a:cubicBezTo>
                      <a:pt x="12381" y="17767"/>
                      <a:pt x="8489" y="21311"/>
                      <a:pt x="4227" y="24029"/>
                    </a:cubicBezTo>
                    <a:cubicBezTo>
                      <a:pt x="3954" y="24201"/>
                      <a:pt x="3742" y="24273"/>
                      <a:pt x="3568" y="24273"/>
                    </a:cubicBezTo>
                    <a:cubicBezTo>
                      <a:pt x="3104" y="24273"/>
                      <a:pt x="2904" y="23764"/>
                      <a:pt x="2509" y="23290"/>
                    </a:cubicBezTo>
                    <a:cubicBezTo>
                      <a:pt x="1807" y="22443"/>
                      <a:pt x="1045" y="21655"/>
                      <a:pt x="505" y="20646"/>
                    </a:cubicBezTo>
                    <a:lnTo>
                      <a:pt x="505" y="20646"/>
                    </a:lnTo>
                    <a:cubicBezTo>
                      <a:pt x="5878" y="16786"/>
                      <a:pt x="10979" y="12570"/>
                      <a:pt x="16186" y="8439"/>
                    </a:cubicBezTo>
                    <a:cubicBezTo>
                      <a:pt x="18817" y="6351"/>
                      <a:pt x="21535" y="4177"/>
                      <a:pt x="24166" y="2002"/>
                    </a:cubicBezTo>
                    <a:cubicBezTo>
                      <a:pt x="24710" y="1654"/>
                      <a:pt x="25145" y="1285"/>
                      <a:pt x="25602" y="828"/>
                    </a:cubicBezTo>
                    <a:cubicBezTo>
                      <a:pt x="25728" y="736"/>
                      <a:pt x="25841" y="696"/>
                      <a:pt x="25945" y="696"/>
                    </a:cubicBezTo>
                    <a:close/>
                    <a:moveTo>
                      <a:pt x="26024" y="1"/>
                    </a:moveTo>
                    <a:cubicBezTo>
                      <a:pt x="25971" y="1"/>
                      <a:pt x="25920" y="30"/>
                      <a:pt x="25884" y="111"/>
                    </a:cubicBezTo>
                    <a:cubicBezTo>
                      <a:pt x="17360" y="6982"/>
                      <a:pt x="8945" y="13962"/>
                      <a:pt x="139" y="20398"/>
                    </a:cubicBezTo>
                    <a:cubicBezTo>
                      <a:pt x="36" y="20467"/>
                      <a:pt x="1" y="20566"/>
                      <a:pt x="13" y="20650"/>
                    </a:cubicBezTo>
                    <a:lnTo>
                      <a:pt x="13" y="20650"/>
                    </a:lnTo>
                    <a:cubicBezTo>
                      <a:pt x="15" y="20688"/>
                      <a:pt x="27" y="20727"/>
                      <a:pt x="52" y="20768"/>
                    </a:cubicBezTo>
                    <a:cubicBezTo>
                      <a:pt x="596" y="21855"/>
                      <a:pt x="1422" y="22659"/>
                      <a:pt x="2226" y="23573"/>
                    </a:cubicBezTo>
                    <a:cubicBezTo>
                      <a:pt x="2596" y="24029"/>
                      <a:pt x="2966" y="24834"/>
                      <a:pt x="3509" y="24834"/>
                    </a:cubicBezTo>
                    <a:cubicBezTo>
                      <a:pt x="4401" y="24834"/>
                      <a:pt x="5575" y="23660"/>
                      <a:pt x="6227" y="23203"/>
                    </a:cubicBezTo>
                    <a:cubicBezTo>
                      <a:pt x="9119" y="21029"/>
                      <a:pt x="11924" y="18680"/>
                      <a:pt x="14816" y="16419"/>
                    </a:cubicBezTo>
                    <a:cubicBezTo>
                      <a:pt x="17991" y="13788"/>
                      <a:pt x="21253" y="11157"/>
                      <a:pt x="24427" y="8439"/>
                    </a:cubicBezTo>
                    <a:cubicBezTo>
                      <a:pt x="26058" y="7090"/>
                      <a:pt x="28146" y="5721"/>
                      <a:pt x="29407" y="4003"/>
                    </a:cubicBezTo>
                    <a:cubicBezTo>
                      <a:pt x="29494" y="3916"/>
                      <a:pt x="29407" y="3829"/>
                      <a:pt x="29407" y="3720"/>
                    </a:cubicBezTo>
                    <a:cubicBezTo>
                      <a:pt x="28320" y="2459"/>
                      <a:pt x="27145" y="1372"/>
                      <a:pt x="26232" y="111"/>
                    </a:cubicBezTo>
                    <a:cubicBezTo>
                      <a:pt x="26181" y="59"/>
                      <a:pt x="26100" y="1"/>
                      <a:pt x="26024"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58" name="Google Shape;2395;p46"/>
              <p:cNvSpPr/>
              <p:nvPr/>
            </p:nvSpPr>
            <p:spPr>
              <a:xfrm>
                <a:off x="2397525" y="1540000"/>
                <a:ext cx="43675" cy="42575"/>
              </a:xfrm>
              <a:custGeom>
                <a:avLst/>
                <a:gdLst/>
                <a:ahLst/>
                <a:cxnLst/>
                <a:rect l="l" t="t" r="r" b="b"/>
                <a:pathLst>
                  <a:path w="1747" h="1703" extrusionOk="0">
                    <a:moveTo>
                      <a:pt x="323" y="1"/>
                    </a:moveTo>
                    <a:cubicBezTo>
                      <a:pt x="161" y="1"/>
                      <a:pt x="1" y="164"/>
                      <a:pt x="61" y="285"/>
                    </a:cubicBezTo>
                    <a:cubicBezTo>
                      <a:pt x="431" y="829"/>
                      <a:pt x="800" y="1286"/>
                      <a:pt x="1344" y="1655"/>
                    </a:cubicBezTo>
                    <a:cubicBezTo>
                      <a:pt x="1377" y="1688"/>
                      <a:pt x="1414" y="1702"/>
                      <a:pt x="1450" y="1702"/>
                    </a:cubicBezTo>
                    <a:cubicBezTo>
                      <a:pt x="1605" y="1702"/>
                      <a:pt x="1747" y="1444"/>
                      <a:pt x="1518" y="1286"/>
                    </a:cubicBezTo>
                    <a:cubicBezTo>
                      <a:pt x="1061" y="938"/>
                      <a:pt x="800" y="568"/>
                      <a:pt x="518" y="111"/>
                    </a:cubicBezTo>
                    <a:cubicBezTo>
                      <a:pt x="465" y="32"/>
                      <a:pt x="394" y="1"/>
                      <a:pt x="323"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59" name="Google Shape;2396;p46"/>
              <p:cNvSpPr/>
              <p:nvPr/>
            </p:nvSpPr>
            <p:spPr>
              <a:xfrm>
                <a:off x="2438725" y="1512025"/>
                <a:ext cx="61675" cy="61525"/>
              </a:xfrm>
              <a:custGeom>
                <a:avLst/>
                <a:gdLst/>
                <a:ahLst/>
                <a:cxnLst/>
                <a:rect l="l" t="t" r="r" b="b"/>
                <a:pathLst>
                  <a:path w="2467" h="2461" extrusionOk="0">
                    <a:moveTo>
                      <a:pt x="287" y="0"/>
                    </a:moveTo>
                    <a:cubicBezTo>
                      <a:pt x="137" y="0"/>
                      <a:pt x="1" y="206"/>
                      <a:pt x="153" y="426"/>
                    </a:cubicBezTo>
                    <a:cubicBezTo>
                      <a:pt x="783" y="1056"/>
                      <a:pt x="1327" y="1774"/>
                      <a:pt x="1957" y="2405"/>
                    </a:cubicBezTo>
                    <a:cubicBezTo>
                      <a:pt x="1992" y="2444"/>
                      <a:pt x="2035" y="2460"/>
                      <a:pt x="2079" y="2460"/>
                    </a:cubicBezTo>
                    <a:cubicBezTo>
                      <a:pt x="2258" y="2460"/>
                      <a:pt x="2466" y="2196"/>
                      <a:pt x="2327" y="2057"/>
                    </a:cubicBezTo>
                    <a:cubicBezTo>
                      <a:pt x="1675" y="1404"/>
                      <a:pt x="1044" y="687"/>
                      <a:pt x="414" y="56"/>
                    </a:cubicBezTo>
                    <a:cubicBezTo>
                      <a:pt x="375" y="17"/>
                      <a:pt x="330" y="0"/>
                      <a:pt x="287"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60" name="Google Shape;2397;p46"/>
              <p:cNvSpPr/>
              <p:nvPr/>
            </p:nvSpPr>
            <p:spPr>
              <a:xfrm>
                <a:off x="2477050" y="1485050"/>
                <a:ext cx="36675" cy="35325"/>
              </a:xfrm>
              <a:custGeom>
                <a:avLst/>
                <a:gdLst/>
                <a:ahLst/>
                <a:cxnLst/>
                <a:rect l="l" t="t" r="r" b="b"/>
                <a:pathLst>
                  <a:path w="1467" h="1413" extrusionOk="0">
                    <a:moveTo>
                      <a:pt x="396" y="1"/>
                    </a:moveTo>
                    <a:cubicBezTo>
                      <a:pt x="217" y="1"/>
                      <a:pt x="1" y="259"/>
                      <a:pt x="142" y="418"/>
                    </a:cubicBezTo>
                    <a:cubicBezTo>
                      <a:pt x="511" y="679"/>
                      <a:pt x="685" y="1048"/>
                      <a:pt x="1055" y="1309"/>
                    </a:cubicBezTo>
                    <a:cubicBezTo>
                      <a:pt x="1100" y="1383"/>
                      <a:pt x="1153" y="1412"/>
                      <a:pt x="1203" y="1412"/>
                    </a:cubicBezTo>
                    <a:cubicBezTo>
                      <a:pt x="1345" y="1412"/>
                      <a:pt x="1466" y="1177"/>
                      <a:pt x="1338" y="1048"/>
                    </a:cubicBezTo>
                    <a:cubicBezTo>
                      <a:pt x="1055" y="679"/>
                      <a:pt x="794" y="418"/>
                      <a:pt x="511" y="48"/>
                    </a:cubicBezTo>
                    <a:cubicBezTo>
                      <a:pt x="478" y="15"/>
                      <a:pt x="438" y="1"/>
                      <a:pt x="396"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61" name="Google Shape;2398;p46"/>
              <p:cNvSpPr/>
              <p:nvPr/>
            </p:nvSpPr>
            <p:spPr>
              <a:xfrm>
                <a:off x="2518575" y="1450625"/>
                <a:ext cx="56025" cy="53975"/>
              </a:xfrm>
              <a:custGeom>
                <a:avLst/>
                <a:gdLst/>
                <a:ahLst/>
                <a:cxnLst/>
                <a:rect l="l" t="t" r="r" b="b"/>
                <a:pathLst>
                  <a:path w="2241" h="2159" extrusionOk="0">
                    <a:moveTo>
                      <a:pt x="347" y="1"/>
                    </a:moveTo>
                    <a:cubicBezTo>
                      <a:pt x="176" y="1"/>
                      <a:pt x="0" y="202"/>
                      <a:pt x="220" y="338"/>
                    </a:cubicBezTo>
                    <a:cubicBezTo>
                      <a:pt x="764" y="881"/>
                      <a:pt x="1308" y="1425"/>
                      <a:pt x="1742" y="2056"/>
                    </a:cubicBezTo>
                    <a:cubicBezTo>
                      <a:pt x="1793" y="2129"/>
                      <a:pt x="1855" y="2159"/>
                      <a:pt x="1915" y="2159"/>
                    </a:cubicBezTo>
                    <a:cubicBezTo>
                      <a:pt x="2084" y="2159"/>
                      <a:pt x="2241" y="1923"/>
                      <a:pt x="2112" y="1795"/>
                    </a:cubicBezTo>
                    <a:cubicBezTo>
                      <a:pt x="1568" y="1142"/>
                      <a:pt x="1112" y="512"/>
                      <a:pt x="481" y="55"/>
                    </a:cubicBezTo>
                    <a:cubicBezTo>
                      <a:pt x="443" y="17"/>
                      <a:pt x="395" y="1"/>
                      <a:pt x="347"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62" name="Google Shape;2399;p46"/>
              <p:cNvSpPr/>
              <p:nvPr/>
            </p:nvSpPr>
            <p:spPr>
              <a:xfrm>
                <a:off x="2570450" y="1404175"/>
                <a:ext cx="36150" cy="39225"/>
              </a:xfrm>
              <a:custGeom>
                <a:avLst/>
                <a:gdLst/>
                <a:ahLst/>
                <a:cxnLst/>
                <a:rect l="l" t="t" r="r" b="b"/>
                <a:pathLst>
                  <a:path w="1446" h="1569" extrusionOk="0">
                    <a:moveTo>
                      <a:pt x="349" y="1"/>
                    </a:moveTo>
                    <a:cubicBezTo>
                      <a:pt x="195" y="1"/>
                      <a:pt x="1" y="190"/>
                      <a:pt x="124" y="391"/>
                    </a:cubicBezTo>
                    <a:cubicBezTo>
                      <a:pt x="407" y="739"/>
                      <a:pt x="668" y="1109"/>
                      <a:pt x="1037" y="1478"/>
                    </a:cubicBezTo>
                    <a:cubicBezTo>
                      <a:pt x="1080" y="1543"/>
                      <a:pt x="1130" y="1569"/>
                      <a:pt x="1177" y="1569"/>
                    </a:cubicBezTo>
                    <a:cubicBezTo>
                      <a:pt x="1322" y="1569"/>
                      <a:pt x="1446" y="1327"/>
                      <a:pt x="1298" y="1196"/>
                    </a:cubicBezTo>
                    <a:cubicBezTo>
                      <a:pt x="1037" y="826"/>
                      <a:pt x="755" y="478"/>
                      <a:pt x="494" y="108"/>
                    </a:cubicBezTo>
                    <a:cubicBezTo>
                      <a:pt x="468" y="33"/>
                      <a:pt x="412" y="1"/>
                      <a:pt x="349"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63" name="Google Shape;2400;p46"/>
              <p:cNvSpPr/>
              <p:nvPr/>
            </p:nvSpPr>
            <p:spPr>
              <a:xfrm>
                <a:off x="2633650" y="1358175"/>
                <a:ext cx="49725" cy="58050"/>
              </a:xfrm>
              <a:custGeom>
                <a:avLst/>
                <a:gdLst/>
                <a:ahLst/>
                <a:cxnLst/>
                <a:rect l="l" t="t" r="r" b="b"/>
                <a:pathLst>
                  <a:path w="1989" h="2322" extrusionOk="0">
                    <a:moveTo>
                      <a:pt x="290" y="1"/>
                    </a:moveTo>
                    <a:cubicBezTo>
                      <a:pt x="140" y="1"/>
                      <a:pt x="1" y="265"/>
                      <a:pt x="140" y="404"/>
                    </a:cubicBezTo>
                    <a:cubicBezTo>
                      <a:pt x="597" y="948"/>
                      <a:pt x="1053" y="1687"/>
                      <a:pt x="1488" y="2231"/>
                    </a:cubicBezTo>
                    <a:cubicBezTo>
                      <a:pt x="1537" y="2295"/>
                      <a:pt x="1594" y="2321"/>
                      <a:pt x="1651" y="2321"/>
                    </a:cubicBezTo>
                    <a:cubicBezTo>
                      <a:pt x="1824" y="2321"/>
                      <a:pt x="1989" y="2079"/>
                      <a:pt x="1858" y="1948"/>
                    </a:cubicBezTo>
                    <a:cubicBezTo>
                      <a:pt x="1314" y="1318"/>
                      <a:pt x="945" y="687"/>
                      <a:pt x="401" y="57"/>
                    </a:cubicBezTo>
                    <a:cubicBezTo>
                      <a:pt x="366" y="17"/>
                      <a:pt x="328" y="1"/>
                      <a:pt x="29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64" name="Google Shape;2401;p46"/>
              <p:cNvSpPr/>
              <p:nvPr/>
            </p:nvSpPr>
            <p:spPr>
              <a:xfrm>
                <a:off x="2684100" y="1318400"/>
                <a:ext cx="35450" cy="34725"/>
              </a:xfrm>
              <a:custGeom>
                <a:avLst/>
                <a:gdLst/>
                <a:ahLst/>
                <a:cxnLst/>
                <a:rect l="l" t="t" r="r" b="b"/>
                <a:pathLst>
                  <a:path w="1418" h="1389" extrusionOk="0">
                    <a:moveTo>
                      <a:pt x="309" y="1"/>
                    </a:moveTo>
                    <a:cubicBezTo>
                      <a:pt x="148" y="1"/>
                      <a:pt x="1" y="236"/>
                      <a:pt x="210" y="365"/>
                    </a:cubicBezTo>
                    <a:cubicBezTo>
                      <a:pt x="384" y="734"/>
                      <a:pt x="666" y="995"/>
                      <a:pt x="927" y="1278"/>
                    </a:cubicBezTo>
                    <a:cubicBezTo>
                      <a:pt x="954" y="1357"/>
                      <a:pt x="1014" y="1388"/>
                      <a:pt x="1081" y="1388"/>
                    </a:cubicBezTo>
                    <a:cubicBezTo>
                      <a:pt x="1233" y="1388"/>
                      <a:pt x="1418" y="1225"/>
                      <a:pt x="1297" y="1104"/>
                    </a:cubicBezTo>
                    <a:cubicBezTo>
                      <a:pt x="1014" y="734"/>
                      <a:pt x="753" y="452"/>
                      <a:pt x="471" y="104"/>
                    </a:cubicBezTo>
                    <a:cubicBezTo>
                      <a:pt x="425" y="30"/>
                      <a:pt x="366" y="1"/>
                      <a:pt x="309"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65" name="Google Shape;2402;p46"/>
              <p:cNvSpPr/>
              <p:nvPr/>
            </p:nvSpPr>
            <p:spPr>
              <a:xfrm>
                <a:off x="2733400" y="1277625"/>
                <a:ext cx="50450" cy="48250"/>
              </a:xfrm>
              <a:custGeom>
                <a:avLst/>
                <a:gdLst/>
                <a:ahLst/>
                <a:cxnLst/>
                <a:rect l="l" t="t" r="r" b="b"/>
                <a:pathLst>
                  <a:path w="2018" h="1930" extrusionOk="0">
                    <a:moveTo>
                      <a:pt x="290" y="1"/>
                    </a:moveTo>
                    <a:cubicBezTo>
                      <a:pt x="110" y="1"/>
                      <a:pt x="1" y="236"/>
                      <a:pt x="129" y="365"/>
                    </a:cubicBezTo>
                    <a:cubicBezTo>
                      <a:pt x="586" y="908"/>
                      <a:pt x="1217" y="1191"/>
                      <a:pt x="1499" y="1822"/>
                    </a:cubicBezTo>
                    <a:cubicBezTo>
                      <a:pt x="1550" y="1897"/>
                      <a:pt x="1617" y="1929"/>
                      <a:pt x="1684" y="1929"/>
                    </a:cubicBezTo>
                    <a:cubicBezTo>
                      <a:pt x="1849" y="1929"/>
                      <a:pt x="2018" y="1740"/>
                      <a:pt x="1956" y="1539"/>
                    </a:cubicBezTo>
                    <a:cubicBezTo>
                      <a:pt x="1586" y="908"/>
                      <a:pt x="869" y="647"/>
                      <a:pt x="499" y="104"/>
                    </a:cubicBezTo>
                    <a:cubicBezTo>
                      <a:pt x="425" y="30"/>
                      <a:pt x="353" y="1"/>
                      <a:pt x="29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66" name="Google Shape;2403;p46"/>
              <p:cNvSpPr/>
              <p:nvPr/>
            </p:nvSpPr>
            <p:spPr>
              <a:xfrm>
                <a:off x="2785125" y="1236450"/>
                <a:ext cx="27500" cy="29750"/>
              </a:xfrm>
              <a:custGeom>
                <a:avLst/>
                <a:gdLst/>
                <a:ahLst/>
                <a:cxnLst/>
                <a:rect l="l" t="t" r="r" b="b"/>
                <a:pathLst>
                  <a:path w="1100" h="1190" extrusionOk="0">
                    <a:moveTo>
                      <a:pt x="312" y="0"/>
                    </a:moveTo>
                    <a:cubicBezTo>
                      <a:pt x="150" y="0"/>
                      <a:pt x="0" y="173"/>
                      <a:pt x="61" y="294"/>
                    </a:cubicBezTo>
                    <a:cubicBezTo>
                      <a:pt x="235" y="577"/>
                      <a:pt x="430" y="838"/>
                      <a:pt x="604" y="1120"/>
                    </a:cubicBezTo>
                    <a:cubicBezTo>
                      <a:pt x="628" y="1168"/>
                      <a:pt x="681" y="1190"/>
                      <a:pt x="740" y="1190"/>
                    </a:cubicBezTo>
                    <a:cubicBezTo>
                      <a:pt x="896" y="1190"/>
                      <a:pt x="1100" y="1042"/>
                      <a:pt x="974" y="838"/>
                    </a:cubicBezTo>
                    <a:cubicBezTo>
                      <a:pt x="778" y="664"/>
                      <a:pt x="604" y="381"/>
                      <a:pt x="517" y="120"/>
                    </a:cubicBezTo>
                    <a:cubicBezTo>
                      <a:pt x="458" y="34"/>
                      <a:pt x="384" y="0"/>
                      <a:pt x="312"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67" name="Google Shape;2404;p46"/>
              <p:cNvSpPr/>
              <p:nvPr/>
            </p:nvSpPr>
            <p:spPr>
              <a:xfrm>
                <a:off x="2839575" y="1195200"/>
                <a:ext cx="38600" cy="42300"/>
              </a:xfrm>
              <a:custGeom>
                <a:avLst/>
                <a:gdLst/>
                <a:ahLst/>
                <a:cxnLst/>
                <a:rect l="l" t="t" r="r" b="b"/>
                <a:pathLst>
                  <a:path w="1544" h="1692" extrusionOk="0">
                    <a:moveTo>
                      <a:pt x="279" y="0"/>
                    </a:moveTo>
                    <a:cubicBezTo>
                      <a:pt x="129" y="0"/>
                      <a:pt x="1" y="143"/>
                      <a:pt x="57" y="313"/>
                    </a:cubicBezTo>
                    <a:cubicBezTo>
                      <a:pt x="318" y="770"/>
                      <a:pt x="775" y="1139"/>
                      <a:pt x="1058" y="1574"/>
                    </a:cubicBezTo>
                    <a:cubicBezTo>
                      <a:pt x="1083" y="1658"/>
                      <a:pt x="1141" y="1692"/>
                      <a:pt x="1205" y="1692"/>
                    </a:cubicBezTo>
                    <a:cubicBezTo>
                      <a:pt x="1357" y="1692"/>
                      <a:pt x="1543" y="1497"/>
                      <a:pt x="1405" y="1313"/>
                    </a:cubicBezTo>
                    <a:cubicBezTo>
                      <a:pt x="1144" y="857"/>
                      <a:pt x="775" y="596"/>
                      <a:pt x="514" y="139"/>
                    </a:cubicBezTo>
                    <a:cubicBezTo>
                      <a:pt x="446" y="41"/>
                      <a:pt x="359" y="0"/>
                      <a:pt x="279"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68" name="Google Shape;2405;p46"/>
              <p:cNvSpPr/>
              <p:nvPr/>
            </p:nvSpPr>
            <p:spPr>
              <a:xfrm>
                <a:off x="2884725" y="1151875"/>
                <a:ext cx="32325" cy="27825"/>
              </a:xfrm>
              <a:custGeom>
                <a:avLst/>
                <a:gdLst/>
                <a:ahLst/>
                <a:cxnLst/>
                <a:rect l="l" t="t" r="r" b="b"/>
                <a:pathLst>
                  <a:path w="1293" h="1113" extrusionOk="0">
                    <a:moveTo>
                      <a:pt x="323" y="0"/>
                    </a:moveTo>
                    <a:cubicBezTo>
                      <a:pt x="164" y="0"/>
                      <a:pt x="1" y="273"/>
                      <a:pt x="143" y="415"/>
                    </a:cubicBezTo>
                    <a:cubicBezTo>
                      <a:pt x="339" y="589"/>
                      <a:pt x="600" y="872"/>
                      <a:pt x="795" y="1046"/>
                    </a:cubicBezTo>
                    <a:cubicBezTo>
                      <a:pt x="837" y="1093"/>
                      <a:pt x="890" y="1112"/>
                      <a:pt x="944" y="1112"/>
                    </a:cubicBezTo>
                    <a:cubicBezTo>
                      <a:pt x="1114" y="1112"/>
                      <a:pt x="1292" y="917"/>
                      <a:pt x="1143" y="785"/>
                    </a:cubicBezTo>
                    <a:lnTo>
                      <a:pt x="426" y="46"/>
                    </a:lnTo>
                    <a:cubicBezTo>
                      <a:pt x="394" y="14"/>
                      <a:pt x="359" y="0"/>
                      <a:pt x="323"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69" name="Google Shape;2406;p46"/>
              <p:cNvSpPr/>
              <p:nvPr/>
            </p:nvSpPr>
            <p:spPr>
              <a:xfrm>
                <a:off x="2939800" y="1115825"/>
                <a:ext cx="35900" cy="39200"/>
              </a:xfrm>
              <a:custGeom>
                <a:avLst/>
                <a:gdLst/>
                <a:ahLst/>
                <a:cxnLst/>
                <a:rect l="l" t="t" r="r" b="b"/>
                <a:pathLst>
                  <a:path w="1436" h="1568" extrusionOk="0">
                    <a:moveTo>
                      <a:pt x="263" y="1"/>
                    </a:moveTo>
                    <a:cubicBezTo>
                      <a:pt x="119" y="1"/>
                      <a:pt x="1" y="143"/>
                      <a:pt x="114" y="313"/>
                    </a:cubicBezTo>
                    <a:cubicBezTo>
                      <a:pt x="310" y="770"/>
                      <a:pt x="658" y="1053"/>
                      <a:pt x="941" y="1488"/>
                    </a:cubicBezTo>
                    <a:cubicBezTo>
                      <a:pt x="965" y="1543"/>
                      <a:pt x="1020" y="1567"/>
                      <a:pt x="1081" y="1567"/>
                    </a:cubicBezTo>
                    <a:cubicBezTo>
                      <a:pt x="1236" y="1567"/>
                      <a:pt x="1435" y="1414"/>
                      <a:pt x="1310" y="1227"/>
                    </a:cubicBezTo>
                    <a:cubicBezTo>
                      <a:pt x="1028" y="857"/>
                      <a:pt x="767" y="509"/>
                      <a:pt x="484" y="140"/>
                    </a:cubicBezTo>
                    <a:cubicBezTo>
                      <a:pt x="424" y="41"/>
                      <a:pt x="340" y="1"/>
                      <a:pt x="263"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670" name="Google Shape;2407;p46"/>
              <p:cNvSpPr/>
              <p:nvPr/>
            </p:nvSpPr>
            <p:spPr>
              <a:xfrm>
                <a:off x="2982150" y="1081750"/>
                <a:ext cx="34025" cy="31800"/>
              </a:xfrm>
              <a:custGeom>
                <a:avLst/>
                <a:gdLst/>
                <a:ahLst/>
                <a:cxnLst/>
                <a:rect l="l" t="t" r="r" b="b"/>
                <a:pathLst>
                  <a:path w="1361" h="1272" extrusionOk="0">
                    <a:moveTo>
                      <a:pt x="286" y="0"/>
                    </a:moveTo>
                    <a:cubicBezTo>
                      <a:pt x="102" y="0"/>
                      <a:pt x="0" y="273"/>
                      <a:pt x="160" y="415"/>
                    </a:cubicBezTo>
                    <a:cubicBezTo>
                      <a:pt x="508" y="589"/>
                      <a:pt x="704" y="872"/>
                      <a:pt x="878" y="1133"/>
                    </a:cubicBezTo>
                    <a:cubicBezTo>
                      <a:pt x="938" y="1231"/>
                      <a:pt x="1022" y="1272"/>
                      <a:pt x="1099" y="1272"/>
                    </a:cubicBezTo>
                    <a:cubicBezTo>
                      <a:pt x="1243" y="1272"/>
                      <a:pt x="1361" y="1129"/>
                      <a:pt x="1247" y="959"/>
                    </a:cubicBezTo>
                    <a:cubicBezTo>
                      <a:pt x="1052" y="589"/>
                      <a:pt x="791" y="241"/>
                      <a:pt x="421" y="46"/>
                    </a:cubicBezTo>
                    <a:cubicBezTo>
                      <a:pt x="373" y="14"/>
                      <a:pt x="328" y="0"/>
                      <a:pt x="286"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grpSp>
      <p:sp>
        <p:nvSpPr>
          <p:cNvPr id="1048671" name="Google Shape;2408;p46"/>
          <p:cNvSpPr/>
          <p:nvPr/>
        </p:nvSpPr>
        <p:spPr>
          <a:xfrm rot="-848092">
            <a:off x="7804382" y="1705429"/>
            <a:ext cx="552130" cy="525316"/>
          </a:xfrm>
          <a:custGeom>
            <a:avLst/>
            <a:gdLst/>
            <a:ahLst/>
            <a:cxnLst/>
            <a:rect l="l" t="t" r="r" b="b"/>
            <a:pathLst>
              <a:path w="35623" h="33893" extrusionOk="0">
                <a:moveTo>
                  <a:pt x="18132" y="0"/>
                </a:moveTo>
                <a:cubicBezTo>
                  <a:pt x="18075" y="0"/>
                  <a:pt x="18021" y="11"/>
                  <a:pt x="17969" y="34"/>
                </a:cubicBezTo>
                <a:cubicBezTo>
                  <a:pt x="17575" y="212"/>
                  <a:pt x="17319" y="625"/>
                  <a:pt x="17082" y="941"/>
                </a:cubicBezTo>
                <a:cubicBezTo>
                  <a:pt x="15762" y="3660"/>
                  <a:pt x="14363" y="6280"/>
                  <a:pt x="12965" y="8999"/>
                </a:cubicBezTo>
                <a:cubicBezTo>
                  <a:pt x="11664" y="11462"/>
                  <a:pt x="0" y="10477"/>
                  <a:pt x="237" y="12762"/>
                </a:cubicBezTo>
                <a:cubicBezTo>
                  <a:pt x="335" y="13334"/>
                  <a:pt x="729" y="13747"/>
                  <a:pt x="1143" y="14161"/>
                </a:cubicBezTo>
                <a:cubicBezTo>
                  <a:pt x="3113" y="16053"/>
                  <a:pt x="5655" y="18023"/>
                  <a:pt x="7231" y="20230"/>
                </a:cubicBezTo>
                <a:cubicBezTo>
                  <a:pt x="9280" y="23185"/>
                  <a:pt x="6975" y="28781"/>
                  <a:pt x="6325" y="32051"/>
                </a:cubicBezTo>
                <a:cubicBezTo>
                  <a:pt x="6148" y="32965"/>
                  <a:pt x="6487" y="33291"/>
                  <a:pt x="7070" y="33291"/>
                </a:cubicBezTo>
                <a:cubicBezTo>
                  <a:pt x="8371" y="33291"/>
                  <a:pt x="10885" y="31662"/>
                  <a:pt x="11566" y="31322"/>
                </a:cubicBezTo>
                <a:cubicBezTo>
                  <a:pt x="13457" y="30416"/>
                  <a:pt x="15270" y="29431"/>
                  <a:pt x="17161" y="28524"/>
                </a:cubicBezTo>
                <a:cubicBezTo>
                  <a:pt x="17261" y="28458"/>
                  <a:pt x="17379" y="28433"/>
                  <a:pt x="17499" y="28433"/>
                </a:cubicBezTo>
                <a:cubicBezTo>
                  <a:pt x="17663" y="28433"/>
                  <a:pt x="17833" y="28479"/>
                  <a:pt x="17969" y="28524"/>
                </a:cubicBezTo>
                <a:lnTo>
                  <a:pt x="27505" y="33785"/>
                </a:lnTo>
                <a:cubicBezTo>
                  <a:pt x="27632" y="33859"/>
                  <a:pt x="27766" y="33893"/>
                  <a:pt x="27898" y="33893"/>
                </a:cubicBezTo>
                <a:cubicBezTo>
                  <a:pt x="28360" y="33893"/>
                  <a:pt x="28788" y="33479"/>
                  <a:pt x="28727" y="32958"/>
                </a:cubicBezTo>
                <a:cubicBezTo>
                  <a:pt x="28313" y="30337"/>
                  <a:pt x="27998" y="27717"/>
                  <a:pt x="27505" y="25155"/>
                </a:cubicBezTo>
                <a:cubicBezTo>
                  <a:pt x="26757" y="21550"/>
                  <a:pt x="29554" y="19835"/>
                  <a:pt x="31682" y="17373"/>
                </a:cubicBezTo>
                <a:cubicBezTo>
                  <a:pt x="32175" y="16880"/>
                  <a:pt x="35623" y="13334"/>
                  <a:pt x="33987" y="12841"/>
                </a:cubicBezTo>
                <a:cubicBezTo>
                  <a:pt x="31367" y="12033"/>
                  <a:pt x="24136" y="12033"/>
                  <a:pt x="23072" y="9393"/>
                </a:cubicBezTo>
                <a:cubicBezTo>
                  <a:pt x="22597" y="8291"/>
                  <a:pt x="19665" y="0"/>
                  <a:pt x="18132" y="0"/>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672" name="Google Shape;2409;p46"/>
          <p:cNvSpPr/>
          <p:nvPr/>
        </p:nvSpPr>
        <p:spPr>
          <a:xfrm rot="1230962">
            <a:off x="3065140" y="1588241"/>
            <a:ext cx="418009" cy="397679"/>
          </a:xfrm>
          <a:custGeom>
            <a:avLst/>
            <a:gdLst/>
            <a:ahLst/>
            <a:cxnLst/>
            <a:rect l="l" t="t" r="r" b="b"/>
            <a:pathLst>
              <a:path w="35623" h="33893" extrusionOk="0">
                <a:moveTo>
                  <a:pt x="18132" y="0"/>
                </a:moveTo>
                <a:cubicBezTo>
                  <a:pt x="18075" y="0"/>
                  <a:pt x="18021" y="11"/>
                  <a:pt x="17969" y="34"/>
                </a:cubicBezTo>
                <a:cubicBezTo>
                  <a:pt x="17575" y="212"/>
                  <a:pt x="17319" y="625"/>
                  <a:pt x="17082" y="941"/>
                </a:cubicBezTo>
                <a:cubicBezTo>
                  <a:pt x="15762" y="3660"/>
                  <a:pt x="14363" y="6280"/>
                  <a:pt x="12965" y="8999"/>
                </a:cubicBezTo>
                <a:cubicBezTo>
                  <a:pt x="11664" y="11462"/>
                  <a:pt x="0" y="10477"/>
                  <a:pt x="237" y="12762"/>
                </a:cubicBezTo>
                <a:cubicBezTo>
                  <a:pt x="335" y="13334"/>
                  <a:pt x="729" y="13747"/>
                  <a:pt x="1143" y="14161"/>
                </a:cubicBezTo>
                <a:cubicBezTo>
                  <a:pt x="3113" y="16053"/>
                  <a:pt x="5655" y="18023"/>
                  <a:pt x="7231" y="20230"/>
                </a:cubicBezTo>
                <a:cubicBezTo>
                  <a:pt x="9280" y="23185"/>
                  <a:pt x="6975" y="28781"/>
                  <a:pt x="6325" y="32051"/>
                </a:cubicBezTo>
                <a:cubicBezTo>
                  <a:pt x="6148" y="32965"/>
                  <a:pt x="6487" y="33291"/>
                  <a:pt x="7070" y="33291"/>
                </a:cubicBezTo>
                <a:cubicBezTo>
                  <a:pt x="8371" y="33291"/>
                  <a:pt x="10885" y="31662"/>
                  <a:pt x="11566" y="31322"/>
                </a:cubicBezTo>
                <a:cubicBezTo>
                  <a:pt x="13457" y="30416"/>
                  <a:pt x="15270" y="29431"/>
                  <a:pt x="17161" y="28524"/>
                </a:cubicBezTo>
                <a:cubicBezTo>
                  <a:pt x="17261" y="28458"/>
                  <a:pt x="17379" y="28433"/>
                  <a:pt x="17499" y="28433"/>
                </a:cubicBezTo>
                <a:cubicBezTo>
                  <a:pt x="17663" y="28433"/>
                  <a:pt x="17833" y="28479"/>
                  <a:pt x="17969" y="28524"/>
                </a:cubicBezTo>
                <a:lnTo>
                  <a:pt x="27505" y="33785"/>
                </a:lnTo>
                <a:cubicBezTo>
                  <a:pt x="27632" y="33859"/>
                  <a:pt x="27766" y="33893"/>
                  <a:pt x="27898" y="33893"/>
                </a:cubicBezTo>
                <a:cubicBezTo>
                  <a:pt x="28360" y="33893"/>
                  <a:pt x="28788" y="33479"/>
                  <a:pt x="28727" y="32958"/>
                </a:cubicBezTo>
                <a:cubicBezTo>
                  <a:pt x="28313" y="30337"/>
                  <a:pt x="27998" y="27717"/>
                  <a:pt x="27505" y="25155"/>
                </a:cubicBezTo>
                <a:cubicBezTo>
                  <a:pt x="26757" y="21550"/>
                  <a:pt x="29554" y="19835"/>
                  <a:pt x="31682" y="17373"/>
                </a:cubicBezTo>
                <a:cubicBezTo>
                  <a:pt x="32175" y="16880"/>
                  <a:pt x="35623" y="13334"/>
                  <a:pt x="33987" y="12841"/>
                </a:cubicBezTo>
                <a:cubicBezTo>
                  <a:pt x="31367" y="12033"/>
                  <a:pt x="24136" y="12033"/>
                  <a:pt x="23072" y="9393"/>
                </a:cubicBezTo>
                <a:cubicBezTo>
                  <a:pt x="22597" y="8291"/>
                  <a:pt x="19665" y="0"/>
                  <a:pt x="18132" y="0"/>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673" name="Google Shape;2410;p46"/>
          <p:cNvSpPr/>
          <p:nvPr/>
        </p:nvSpPr>
        <p:spPr>
          <a:xfrm rot="5400000">
            <a:off x="5618536" y="2085011"/>
            <a:ext cx="41575" cy="3689605"/>
          </a:xfrm>
          <a:custGeom>
            <a:avLst/>
            <a:gdLst/>
            <a:ahLst/>
            <a:cxnLst/>
            <a:rect l="l" t="t" r="r" b="b"/>
            <a:pathLst>
              <a:path w="954" h="67752" extrusionOk="0">
                <a:moveTo>
                  <a:pt x="464" y="1"/>
                </a:moveTo>
                <a:cubicBezTo>
                  <a:pt x="333" y="1"/>
                  <a:pt x="201" y="157"/>
                  <a:pt x="201" y="471"/>
                </a:cubicBezTo>
                <a:cubicBezTo>
                  <a:pt x="201" y="471"/>
                  <a:pt x="1" y="20822"/>
                  <a:pt x="1" y="33879"/>
                </a:cubicBezTo>
                <a:cubicBezTo>
                  <a:pt x="1" y="46937"/>
                  <a:pt x="201" y="67188"/>
                  <a:pt x="201" y="67188"/>
                </a:cubicBezTo>
                <a:cubicBezTo>
                  <a:pt x="264" y="67564"/>
                  <a:pt x="395" y="67752"/>
                  <a:pt x="511" y="67752"/>
                </a:cubicBezTo>
                <a:cubicBezTo>
                  <a:pt x="627" y="67752"/>
                  <a:pt x="727" y="67564"/>
                  <a:pt x="727" y="67188"/>
                </a:cubicBezTo>
                <a:cubicBezTo>
                  <a:pt x="727" y="67188"/>
                  <a:pt x="953" y="46937"/>
                  <a:pt x="953" y="33879"/>
                </a:cubicBezTo>
                <a:cubicBezTo>
                  <a:pt x="953" y="20822"/>
                  <a:pt x="727" y="471"/>
                  <a:pt x="727" y="471"/>
                </a:cubicBezTo>
                <a:cubicBezTo>
                  <a:pt x="727" y="157"/>
                  <a:pt x="596" y="1"/>
                  <a:pt x="464" y="1"/>
                </a:cubicBezTo>
                <a:close/>
              </a:path>
            </a:pathLst>
          </a:custGeom>
          <a:solidFill>
            <a:schemeClr val="accent4"/>
          </a:solidFill>
          <a:ln>
            <a:noFill/>
          </a:ln>
        </p:spPr>
        <p:txBody>
          <a:bodyPr spcFirstLastPara="1" wrap="square" lIns="91425" tIns="91425" rIns="91425" bIns="91425" anchor="ctr" anchorCtr="0">
            <a:noAutofit/>
          </a:bodyPr>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41"/>
        <p:cNvGrpSpPr/>
        <p:nvPr/>
      </p:nvGrpSpPr>
      <p:grpSpPr>
        <a:xfrm>
          <a:off x="0" y="0"/>
          <a:ext cx="0" cy="0"/>
          <a:chOff x="0" y="0"/>
          <a:chExt cx="0" cy="0"/>
        </a:xfrm>
      </p:grpSpPr>
      <p:sp>
        <p:nvSpPr>
          <p:cNvPr id="1048820" name="Google Shape;2442;p50"/>
          <p:cNvSpPr/>
          <p:nvPr/>
        </p:nvSpPr>
        <p:spPr>
          <a:xfrm>
            <a:off x="5255017" y="5167713"/>
            <a:ext cx="76300" cy="21457"/>
          </a:xfrm>
          <a:custGeom>
            <a:avLst/>
            <a:gdLst/>
            <a:ahLst/>
            <a:cxnLst/>
            <a:rect l="l" t="t" r="r" b="b"/>
            <a:pathLst>
              <a:path w="2763" h="777" extrusionOk="0">
                <a:moveTo>
                  <a:pt x="0" y="1"/>
                </a:moveTo>
                <a:cubicBezTo>
                  <a:pt x="92" y="115"/>
                  <a:pt x="183" y="115"/>
                  <a:pt x="297" y="115"/>
                </a:cubicBezTo>
                <a:cubicBezTo>
                  <a:pt x="1142" y="297"/>
                  <a:pt x="2009" y="571"/>
                  <a:pt x="2762" y="777"/>
                </a:cubicBezTo>
                <a:cubicBezTo>
                  <a:pt x="2009" y="480"/>
                  <a:pt x="1142" y="297"/>
                  <a:pt x="297" y="1"/>
                </a:cubicBezTo>
                <a:close/>
              </a:path>
            </a:pathLst>
          </a:custGeom>
          <a:solidFill>
            <a:srgbClr val="A4D4E2"/>
          </a:solidFill>
          <a:ln>
            <a:noFill/>
          </a:ln>
        </p:spPr>
        <p:txBody>
          <a:bodyPr spcFirstLastPara="1" wrap="square" lIns="91425" tIns="91425" rIns="91425" bIns="91425" anchor="ctr" anchorCtr="0">
            <a:noAutofit/>
          </a:bodyPr>
          <a:lstStyle/>
          <a:p>
            <a:endParaRPr/>
          </a:p>
        </p:txBody>
      </p:sp>
      <p:sp>
        <p:nvSpPr>
          <p:cNvPr id="1048821" name="Google Shape;2443;p50"/>
          <p:cNvSpPr/>
          <p:nvPr/>
        </p:nvSpPr>
        <p:spPr>
          <a:xfrm>
            <a:off x="6305623" y="5569996"/>
            <a:ext cx="5081" cy="2568"/>
          </a:xfrm>
          <a:custGeom>
            <a:avLst/>
            <a:gdLst/>
            <a:ahLst/>
            <a:cxnLst/>
            <a:rect l="l" t="t" r="r" b="b"/>
            <a:pathLst>
              <a:path w="184" h="93" extrusionOk="0">
                <a:moveTo>
                  <a:pt x="92" y="1"/>
                </a:moveTo>
                <a:cubicBezTo>
                  <a:pt x="50" y="1"/>
                  <a:pt x="27" y="21"/>
                  <a:pt x="15" y="42"/>
                </a:cubicBezTo>
                <a:lnTo>
                  <a:pt x="15" y="42"/>
                </a:lnTo>
                <a:cubicBezTo>
                  <a:pt x="44" y="1"/>
                  <a:pt x="113" y="1"/>
                  <a:pt x="183" y="1"/>
                </a:cubicBezTo>
                <a:close/>
                <a:moveTo>
                  <a:pt x="15" y="42"/>
                </a:moveTo>
                <a:cubicBezTo>
                  <a:pt x="6" y="54"/>
                  <a:pt x="1" y="71"/>
                  <a:pt x="1" y="92"/>
                </a:cubicBezTo>
                <a:lnTo>
                  <a:pt x="1" y="92"/>
                </a:lnTo>
                <a:cubicBezTo>
                  <a:pt x="1" y="92"/>
                  <a:pt x="1" y="66"/>
                  <a:pt x="15" y="42"/>
                </a:cubicBezTo>
                <a:close/>
              </a:path>
            </a:pathLst>
          </a:custGeom>
          <a:solidFill>
            <a:srgbClr val="C7AD26"/>
          </a:solidFill>
          <a:ln>
            <a:noFill/>
          </a:ln>
        </p:spPr>
        <p:txBody>
          <a:bodyPr spcFirstLastPara="1" wrap="square" lIns="91425" tIns="91425" rIns="91425" bIns="91425" anchor="ctr" anchorCtr="0">
            <a:noAutofit/>
          </a:bodyPr>
          <a:lstStyle/>
          <a:p>
            <a:endParaRPr/>
          </a:p>
        </p:txBody>
      </p:sp>
      <p:grpSp>
        <p:nvGrpSpPr>
          <p:cNvPr id="97" name="Google Shape;2444;p50"/>
          <p:cNvGrpSpPr/>
          <p:nvPr/>
        </p:nvGrpSpPr>
        <p:grpSpPr>
          <a:xfrm>
            <a:off x="2024393" y="1826628"/>
            <a:ext cx="367500" cy="345491"/>
            <a:chOff x="3082768" y="359777"/>
            <a:chExt cx="367500" cy="345491"/>
          </a:xfrm>
        </p:grpSpPr>
        <p:sp>
          <p:nvSpPr>
            <p:cNvPr id="1048822" name="Google Shape;2445;p50"/>
            <p:cNvSpPr/>
            <p:nvPr/>
          </p:nvSpPr>
          <p:spPr>
            <a:xfrm>
              <a:off x="3111128" y="370961"/>
              <a:ext cx="210564" cy="87015"/>
            </a:xfrm>
            <a:custGeom>
              <a:avLst/>
              <a:gdLst/>
              <a:ahLst/>
              <a:cxnLst/>
              <a:rect l="l" t="t" r="r" b="b"/>
              <a:pathLst>
                <a:path w="7625" h="3151" extrusionOk="0">
                  <a:moveTo>
                    <a:pt x="7054" y="1"/>
                  </a:moveTo>
                  <a:cubicBezTo>
                    <a:pt x="6962" y="1"/>
                    <a:pt x="6848" y="115"/>
                    <a:pt x="6757" y="115"/>
                  </a:cubicBezTo>
                  <a:cubicBezTo>
                    <a:pt x="5616" y="389"/>
                    <a:pt x="4566" y="1347"/>
                    <a:pt x="3630" y="2100"/>
                  </a:cubicBezTo>
                  <a:cubicBezTo>
                    <a:pt x="3539" y="2100"/>
                    <a:pt x="3425" y="2009"/>
                    <a:pt x="3425" y="2009"/>
                  </a:cubicBezTo>
                  <a:cubicBezTo>
                    <a:pt x="3333" y="2009"/>
                    <a:pt x="3333" y="1918"/>
                    <a:pt x="3333" y="1918"/>
                  </a:cubicBezTo>
                  <a:lnTo>
                    <a:pt x="3059" y="1918"/>
                  </a:lnTo>
                  <a:cubicBezTo>
                    <a:pt x="2968" y="1918"/>
                    <a:pt x="2968" y="1918"/>
                    <a:pt x="2854" y="1827"/>
                  </a:cubicBezTo>
                  <a:cubicBezTo>
                    <a:pt x="2283" y="1712"/>
                    <a:pt x="1621" y="1621"/>
                    <a:pt x="959" y="1621"/>
                  </a:cubicBezTo>
                  <a:cubicBezTo>
                    <a:pt x="571" y="1621"/>
                    <a:pt x="297" y="1621"/>
                    <a:pt x="1" y="1827"/>
                  </a:cubicBezTo>
                  <a:cubicBezTo>
                    <a:pt x="115" y="1918"/>
                    <a:pt x="115" y="1918"/>
                    <a:pt x="206" y="1918"/>
                  </a:cubicBezTo>
                  <a:cubicBezTo>
                    <a:pt x="1530" y="2009"/>
                    <a:pt x="2580" y="2283"/>
                    <a:pt x="3630" y="3059"/>
                  </a:cubicBezTo>
                  <a:cubicBezTo>
                    <a:pt x="3721" y="3059"/>
                    <a:pt x="3813" y="3150"/>
                    <a:pt x="3904" y="3150"/>
                  </a:cubicBezTo>
                  <a:cubicBezTo>
                    <a:pt x="4109" y="3150"/>
                    <a:pt x="4292" y="2968"/>
                    <a:pt x="4383" y="2854"/>
                  </a:cubicBezTo>
                  <a:cubicBezTo>
                    <a:pt x="5045" y="1621"/>
                    <a:pt x="6004" y="1051"/>
                    <a:pt x="7328" y="685"/>
                  </a:cubicBezTo>
                  <a:cubicBezTo>
                    <a:pt x="7533" y="685"/>
                    <a:pt x="7624" y="480"/>
                    <a:pt x="7624" y="389"/>
                  </a:cubicBezTo>
                  <a:cubicBezTo>
                    <a:pt x="7533" y="206"/>
                    <a:pt x="7328" y="1"/>
                    <a:pt x="7054" y="1"/>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823" name="Google Shape;2446;p50"/>
            <p:cNvSpPr/>
            <p:nvPr/>
          </p:nvSpPr>
          <p:spPr>
            <a:xfrm>
              <a:off x="3342459" y="471176"/>
              <a:ext cx="83867" cy="70639"/>
            </a:xfrm>
            <a:custGeom>
              <a:avLst/>
              <a:gdLst/>
              <a:ahLst/>
              <a:cxnLst/>
              <a:rect l="l" t="t" r="r" b="b"/>
              <a:pathLst>
                <a:path w="3037" h="2558" extrusionOk="0">
                  <a:moveTo>
                    <a:pt x="297" y="1"/>
                  </a:moveTo>
                  <a:cubicBezTo>
                    <a:pt x="297" y="92"/>
                    <a:pt x="183" y="92"/>
                    <a:pt x="183" y="92"/>
                  </a:cubicBezTo>
                  <a:lnTo>
                    <a:pt x="92" y="92"/>
                  </a:lnTo>
                  <a:cubicBezTo>
                    <a:pt x="1" y="92"/>
                    <a:pt x="1" y="183"/>
                    <a:pt x="1" y="183"/>
                  </a:cubicBezTo>
                  <a:cubicBezTo>
                    <a:pt x="183" y="754"/>
                    <a:pt x="663" y="1051"/>
                    <a:pt x="1142" y="1325"/>
                  </a:cubicBezTo>
                  <a:cubicBezTo>
                    <a:pt x="1621" y="1713"/>
                    <a:pt x="2009" y="2192"/>
                    <a:pt x="2466" y="2466"/>
                  </a:cubicBezTo>
                  <a:cubicBezTo>
                    <a:pt x="2580" y="2466"/>
                    <a:pt x="2580" y="2557"/>
                    <a:pt x="2671" y="2557"/>
                  </a:cubicBezTo>
                  <a:cubicBezTo>
                    <a:pt x="2854" y="2557"/>
                    <a:pt x="2945" y="2466"/>
                    <a:pt x="3036" y="2375"/>
                  </a:cubicBezTo>
                  <a:lnTo>
                    <a:pt x="3036" y="2192"/>
                  </a:lnTo>
                  <a:cubicBezTo>
                    <a:pt x="3036" y="1621"/>
                    <a:pt x="2192" y="1233"/>
                    <a:pt x="1804" y="937"/>
                  </a:cubicBezTo>
                  <a:cubicBezTo>
                    <a:pt x="1325" y="663"/>
                    <a:pt x="868" y="275"/>
                    <a:pt x="389" y="1"/>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824" name="Google Shape;2447;p50"/>
            <p:cNvSpPr/>
            <p:nvPr/>
          </p:nvSpPr>
          <p:spPr>
            <a:xfrm>
              <a:off x="3082768" y="359777"/>
              <a:ext cx="367500" cy="345491"/>
            </a:xfrm>
            <a:custGeom>
              <a:avLst/>
              <a:gdLst/>
              <a:ahLst/>
              <a:cxnLst/>
              <a:rect l="l" t="t" r="r" b="b"/>
              <a:pathLst>
                <a:path w="13308" h="12511" extrusionOk="0">
                  <a:moveTo>
                    <a:pt x="8074" y="469"/>
                  </a:moveTo>
                  <a:cubicBezTo>
                    <a:pt x="9223" y="469"/>
                    <a:pt x="9235" y="3139"/>
                    <a:pt x="9405" y="3943"/>
                  </a:cubicBezTo>
                  <a:cubicBezTo>
                    <a:pt x="9405" y="4050"/>
                    <a:pt x="9506" y="4095"/>
                    <a:pt x="9609" y="4095"/>
                  </a:cubicBezTo>
                  <a:cubicBezTo>
                    <a:pt x="9682" y="4095"/>
                    <a:pt x="9755" y="4073"/>
                    <a:pt x="9793" y="4035"/>
                  </a:cubicBezTo>
                  <a:cubicBezTo>
                    <a:pt x="10272" y="4309"/>
                    <a:pt x="10729" y="4697"/>
                    <a:pt x="11208" y="4971"/>
                  </a:cubicBezTo>
                  <a:cubicBezTo>
                    <a:pt x="11687" y="5359"/>
                    <a:pt x="12828" y="5838"/>
                    <a:pt x="12349" y="6683"/>
                  </a:cubicBezTo>
                  <a:cubicBezTo>
                    <a:pt x="12075" y="6979"/>
                    <a:pt x="11413" y="7253"/>
                    <a:pt x="11025" y="7459"/>
                  </a:cubicBezTo>
                  <a:cubicBezTo>
                    <a:pt x="10455" y="7732"/>
                    <a:pt x="9793" y="8029"/>
                    <a:pt x="9131" y="8212"/>
                  </a:cubicBezTo>
                  <a:lnTo>
                    <a:pt x="9131" y="8303"/>
                  </a:lnTo>
                  <a:cubicBezTo>
                    <a:pt x="9017" y="8303"/>
                    <a:pt x="8925" y="8303"/>
                    <a:pt x="8925" y="8394"/>
                  </a:cubicBezTo>
                  <a:cubicBezTo>
                    <a:pt x="8743" y="8965"/>
                    <a:pt x="8651" y="9536"/>
                    <a:pt x="8446" y="10106"/>
                  </a:cubicBezTo>
                  <a:cubicBezTo>
                    <a:pt x="8355" y="10586"/>
                    <a:pt x="8263" y="11453"/>
                    <a:pt x="7875" y="11818"/>
                  </a:cubicBezTo>
                  <a:cubicBezTo>
                    <a:pt x="7750" y="11947"/>
                    <a:pt x="7617" y="12003"/>
                    <a:pt x="7480" y="12003"/>
                  </a:cubicBezTo>
                  <a:cubicBezTo>
                    <a:pt x="6598" y="12003"/>
                    <a:pt x="5556" y="9637"/>
                    <a:pt x="5319" y="8965"/>
                  </a:cubicBezTo>
                  <a:cubicBezTo>
                    <a:pt x="5477" y="8807"/>
                    <a:pt x="5362" y="8582"/>
                    <a:pt x="5210" y="8582"/>
                  </a:cubicBezTo>
                  <a:cubicBezTo>
                    <a:pt x="5186" y="8582"/>
                    <a:pt x="5161" y="8587"/>
                    <a:pt x="5136" y="8600"/>
                  </a:cubicBezTo>
                  <a:lnTo>
                    <a:pt x="3219" y="9170"/>
                  </a:lnTo>
                  <a:lnTo>
                    <a:pt x="2374" y="9444"/>
                  </a:lnTo>
                  <a:cubicBezTo>
                    <a:pt x="2078" y="9536"/>
                    <a:pt x="1895" y="9650"/>
                    <a:pt x="1598" y="9650"/>
                  </a:cubicBezTo>
                  <a:cubicBezTo>
                    <a:pt x="1508" y="9672"/>
                    <a:pt x="1428" y="9684"/>
                    <a:pt x="1360" y="9684"/>
                  </a:cubicBezTo>
                  <a:cubicBezTo>
                    <a:pt x="1151" y="9684"/>
                    <a:pt x="1056" y="9577"/>
                    <a:pt x="1142" y="9353"/>
                  </a:cubicBezTo>
                  <a:cubicBezTo>
                    <a:pt x="936" y="8874"/>
                    <a:pt x="1324" y="7938"/>
                    <a:pt x="1507" y="7550"/>
                  </a:cubicBezTo>
                  <a:cubicBezTo>
                    <a:pt x="1713" y="6888"/>
                    <a:pt x="1895" y="6317"/>
                    <a:pt x="2169" y="5747"/>
                  </a:cubicBezTo>
                  <a:lnTo>
                    <a:pt x="2169" y="5655"/>
                  </a:lnTo>
                  <a:lnTo>
                    <a:pt x="2169" y="5541"/>
                  </a:lnTo>
                  <a:cubicBezTo>
                    <a:pt x="1804" y="5176"/>
                    <a:pt x="1507" y="4697"/>
                    <a:pt x="1233" y="4217"/>
                  </a:cubicBezTo>
                  <a:cubicBezTo>
                    <a:pt x="1142" y="3943"/>
                    <a:pt x="936" y="3647"/>
                    <a:pt x="845" y="3373"/>
                  </a:cubicBezTo>
                  <a:cubicBezTo>
                    <a:pt x="754" y="2894"/>
                    <a:pt x="571" y="2802"/>
                    <a:pt x="936" y="2414"/>
                  </a:cubicBezTo>
                  <a:cubicBezTo>
                    <a:pt x="1151" y="2131"/>
                    <a:pt x="1568" y="2035"/>
                    <a:pt x="2056" y="2035"/>
                  </a:cubicBezTo>
                  <a:cubicBezTo>
                    <a:pt x="2865" y="2035"/>
                    <a:pt x="3867" y="2300"/>
                    <a:pt x="4452" y="2414"/>
                  </a:cubicBezTo>
                  <a:cubicBezTo>
                    <a:pt x="4452" y="2505"/>
                    <a:pt x="4566" y="2505"/>
                    <a:pt x="4657" y="2505"/>
                  </a:cubicBezTo>
                  <a:cubicBezTo>
                    <a:pt x="5593" y="1752"/>
                    <a:pt x="6643" y="794"/>
                    <a:pt x="7784" y="520"/>
                  </a:cubicBezTo>
                  <a:cubicBezTo>
                    <a:pt x="7888" y="485"/>
                    <a:pt x="7985" y="469"/>
                    <a:pt x="8074" y="469"/>
                  </a:cubicBezTo>
                  <a:close/>
                  <a:moveTo>
                    <a:pt x="8099" y="1"/>
                  </a:moveTo>
                  <a:cubicBezTo>
                    <a:pt x="6910" y="1"/>
                    <a:pt x="5425" y="1267"/>
                    <a:pt x="4657" y="2117"/>
                  </a:cubicBezTo>
                  <a:lnTo>
                    <a:pt x="4657" y="2026"/>
                  </a:lnTo>
                  <a:cubicBezTo>
                    <a:pt x="3790" y="1752"/>
                    <a:pt x="2740" y="1661"/>
                    <a:pt x="1804" y="1661"/>
                  </a:cubicBezTo>
                  <a:cubicBezTo>
                    <a:pt x="1660" y="1661"/>
                    <a:pt x="1454" y="1645"/>
                    <a:pt x="1236" y="1645"/>
                  </a:cubicBezTo>
                  <a:cubicBezTo>
                    <a:pt x="865" y="1645"/>
                    <a:pt x="461" y="1691"/>
                    <a:pt x="275" y="1935"/>
                  </a:cubicBezTo>
                  <a:cubicBezTo>
                    <a:pt x="1" y="2414"/>
                    <a:pt x="457" y="3373"/>
                    <a:pt x="663" y="3829"/>
                  </a:cubicBezTo>
                  <a:cubicBezTo>
                    <a:pt x="936" y="4514"/>
                    <a:pt x="1324" y="5176"/>
                    <a:pt x="1895" y="5747"/>
                  </a:cubicBezTo>
                  <a:cubicBezTo>
                    <a:pt x="1142" y="6888"/>
                    <a:pt x="754" y="8303"/>
                    <a:pt x="663" y="9650"/>
                  </a:cubicBezTo>
                  <a:cubicBezTo>
                    <a:pt x="571" y="9832"/>
                    <a:pt x="663" y="9832"/>
                    <a:pt x="754" y="9924"/>
                  </a:cubicBezTo>
                  <a:cubicBezTo>
                    <a:pt x="1007" y="9993"/>
                    <a:pt x="1246" y="10023"/>
                    <a:pt x="1483" y="10023"/>
                  </a:cubicBezTo>
                  <a:cubicBezTo>
                    <a:pt x="1865" y="10023"/>
                    <a:pt x="2239" y="9945"/>
                    <a:pt x="2648" y="9832"/>
                  </a:cubicBezTo>
                  <a:cubicBezTo>
                    <a:pt x="3424" y="9536"/>
                    <a:pt x="4269" y="9262"/>
                    <a:pt x="5136" y="9079"/>
                  </a:cubicBezTo>
                  <a:cubicBezTo>
                    <a:pt x="5319" y="9832"/>
                    <a:pt x="5593" y="10677"/>
                    <a:pt x="6072" y="11362"/>
                  </a:cubicBezTo>
                  <a:cubicBezTo>
                    <a:pt x="6353" y="11793"/>
                    <a:pt x="6796" y="12510"/>
                    <a:pt x="7403" y="12510"/>
                  </a:cubicBezTo>
                  <a:cubicBezTo>
                    <a:pt x="7438" y="12510"/>
                    <a:pt x="7474" y="12508"/>
                    <a:pt x="7510" y="12503"/>
                  </a:cubicBezTo>
                  <a:cubicBezTo>
                    <a:pt x="8081" y="12503"/>
                    <a:pt x="8355" y="12024"/>
                    <a:pt x="8560" y="11544"/>
                  </a:cubicBezTo>
                  <a:cubicBezTo>
                    <a:pt x="8925" y="10586"/>
                    <a:pt x="9131" y="9536"/>
                    <a:pt x="9313" y="8509"/>
                  </a:cubicBezTo>
                  <a:lnTo>
                    <a:pt x="9313" y="8394"/>
                  </a:lnTo>
                  <a:cubicBezTo>
                    <a:pt x="10158" y="8303"/>
                    <a:pt x="10934" y="7938"/>
                    <a:pt x="11596" y="7550"/>
                  </a:cubicBezTo>
                  <a:cubicBezTo>
                    <a:pt x="12075" y="7367"/>
                    <a:pt x="13011" y="6888"/>
                    <a:pt x="13125" y="6317"/>
                  </a:cubicBezTo>
                  <a:cubicBezTo>
                    <a:pt x="13308" y="5929"/>
                    <a:pt x="12920" y="5747"/>
                    <a:pt x="12555" y="5450"/>
                  </a:cubicBezTo>
                  <a:cubicBezTo>
                    <a:pt x="11687" y="4879"/>
                    <a:pt x="10843" y="4217"/>
                    <a:pt x="9975" y="3647"/>
                  </a:cubicBezTo>
                  <a:cubicBezTo>
                    <a:pt x="9884" y="3647"/>
                    <a:pt x="9793" y="3647"/>
                    <a:pt x="9793" y="3738"/>
                  </a:cubicBezTo>
                  <a:cubicBezTo>
                    <a:pt x="9701" y="2802"/>
                    <a:pt x="9496" y="1935"/>
                    <a:pt x="9313" y="1090"/>
                  </a:cubicBezTo>
                  <a:cubicBezTo>
                    <a:pt x="9222" y="611"/>
                    <a:pt x="9017" y="132"/>
                    <a:pt x="8446" y="40"/>
                  </a:cubicBezTo>
                  <a:cubicBezTo>
                    <a:pt x="8334" y="13"/>
                    <a:pt x="8218" y="1"/>
                    <a:pt x="8099"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grpSp>
        <p:nvGrpSpPr>
          <p:cNvPr id="98" name="Google Shape;2448;p50"/>
          <p:cNvGrpSpPr/>
          <p:nvPr/>
        </p:nvGrpSpPr>
        <p:grpSpPr>
          <a:xfrm>
            <a:off x="3602722" y="4824181"/>
            <a:ext cx="695898" cy="1209012"/>
            <a:chOff x="2840722" y="3966931"/>
            <a:chExt cx="695898" cy="1209012"/>
          </a:xfrm>
        </p:grpSpPr>
        <p:sp>
          <p:nvSpPr>
            <p:cNvPr id="1048825" name="Google Shape;2449;p50"/>
            <p:cNvSpPr/>
            <p:nvPr/>
          </p:nvSpPr>
          <p:spPr>
            <a:xfrm>
              <a:off x="3384682" y="4066539"/>
              <a:ext cx="144371" cy="488509"/>
            </a:xfrm>
            <a:custGeom>
              <a:avLst/>
              <a:gdLst/>
              <a:ahLst/>
              <a:cxnLst/>
              <a:rect l="l" t="t" r="r" b="b"/>
              <a:pathLst>
                <a:path w="5228" h="17690" extrusionOk="0">
                  <a:moveTo>
                    <a:pt x="1" y="17690"/>
                  </a:moveTo>
                  <a:lnTo>
                    <a:pt x="1" y="17690"/>
                  </a:lnTo>
                  <a:lnTo>
                    <a:pt x="1" y="17690"/>
                  </a:lnTo>
                  <a:close/>
                  <a:moveTo>
                    <a:pt x="1507" y="13695"/>
                  </a:moveTo>
                  <a:lnTo>
                    <a:pt x="1507" y="13695"/>
                  </a:lnTo>
                  <a:lnTo>
                    <a:pt x="1507" y="13695"/>
                  </a:lnTo>
                  <a:lnTo>
                    <a:pt x="1507" y="13695"/>
                  </a:lnTo>
                  <a:close/>
                  <a:moveTo>
                    <a:pt x="2078" y="13695"/>
                  </a:moveTo>
                  <a:lnTo>
                    <a:pt x="1507" y="13695"/>
                  </a:lnTo>
                  <a:lnTo>
                    <a:pt x="2078" y="13695"/>
                  </a:lnTo>
                  <a:lnTo>
                    <a:pt x="2078" y="13695"/>
                  </a:lnTo>
                  <a:close/>
                  <a:moveTo>
                    <a:pt x="1895" y="13399"/>
                  </a:moveTo>
                  <a:lnTo>
                    <a:pt x="1895" y="13399"/>
                  </a:lnTo>
                  <a:lnTo>
                    <a:pt x="1895" y="13399"/>
                  </a:lnTo>
                  <a:lnTo>
                    <a:pt x="1895" y="13399"/>
                  </a:lnTo>
                  <a:close/>
                  <a:moveTo>
                    <a:pt x="2283" y="13399"/>
                  </a:moveTo>
                  <a:lnTo>
                    <a:pt x="1895" y="13399"/>
                  </a:lnTo>
                  <a:lnTo>
                    <a:pt x="2283" y="13399"/>
                  </a:lnTo>
                  <a:lnTo>
                    <a:pt x="2283" y="13399"/>
                  </a:lnTo>
                  <a:close/>
                  <a:moveTo>
                    <a:pt x="5228" y="0"/>
                  </a:moveTo>
                  <a:lnTo>
                    <a:pt x="5228" y="183"/>
                  </a:lnTo>
                  <a:lnTo>
                    <a:pt x="5228" y="0"/>
                  </a:lnTo>
                  <a:close/>
                </a:path>
              </a:pathLst>
            </a:custGeom>
            <a:solidFill>
              <a:srgbClr val="CAC7D1"/>
            </a:solidFill>
            <a:ln>
              <a:noFill/>
            </a:ln>
          </p:spPr>
          <p:txBody>
            <a:bodyPr spcFirstLastPara="1" wrap="square" lIns="91425" tIns="91425" rIns="91425" bIns="91425" anchor="ctr" anchorCtr="0">
              <a:noAutofit/>
            </a:bodyPr>
            <a:lstStyle/>
            <a:p>
              <a:endParaRPr/>
            </a:p>
          </p:txBody>
        </p:sp>
        <p:sp>
          <p:nvSpPr>
            <p:cNvPr id="1048826" name="Google Shape;2450;p50"/>
            <p:cNvSpPr/>
            <p:nvPr/>
          </p:nvSpPr>
          <p:spPr>
            <a:xfrm>
              <a:off x="3520852" y="3992779"/>
              <a:ext cx="8202" cy="73787"/>
            </a:xfrm>
            <a:custGeom>
              <a:avLst/>
              <a:gdLst/>
              <a:ahLst/>
              <a:cxnLst/>
              <a:rect l="l" t="t" r="r" b="b"/>
              <a:pathLst>
                <a:path w="297" h="2672" extrusionOk="0">
                  <a:moveTo>
                    <a:pt x="0" y="1"/>
                  </a:moveTo>
                  <a:cubicBezTo>
                    <a:pt x="0" y="92"/>
                    <a:pt x="0" y="206"/>
                    <a:pt x="114" y="297"/>
                  </a:cubicBezTo>
                  <a:cubicBezTo>
                    <a:pt x="114" y="206"/>
                    <a:pt x="114" y="92"/>
                    <a:pt x="0" y="1"/>
                  </a:cubicBezTo>
                  <a:close/>
                  <a:moveTo>
                    <a:pt x="114" y="297"/>
                  </a:moveTo>
                  <a:cubicBezTo>
                    <a:pt x="114" y="1142"/>
                    <a:pt x="206" y="1918"/>
                    <a:pt x="297" y="2671"/>
                  </a:cubicBezTo>
                  <a:cubicBezTo>
                    <a:pt x="297" y="1918"/>
                    <a:pt x="206" y="1051"/>
                    <a:pt x="114" y="297"/>
                  </a:cubicBezTo>
                  <a:close/>
                </a:path>
              </a:pathLst>
            </a:custGeom>
            <a:solidFill>
              <a:srgbClr val="F1D1DA"/>
            </a:solidFill>
            <a:ln>
              <a:noFill/>
            </a:ln>
          </p:spPr>
          <p:txBody>
            <a:bodyPr spcFirstLastPara="1" wrap="square" lIns="91425" tIns="91425" rIns="91425" bIns="91425" anchor="ctr" anchorCtr="0">
              <a:noAutofit/>
            </a:bodyPr>
            <a:lstStyle/>
            <a:p>
              <a:endParaRPr/>
            </a:p>
          </p:txBody>
        </p:sp>
        <p:sp>
          <p:nvSpPr>
            <p:cNvPr id="1048827" name="Google Shape;2451;p50"/>
            <p:cNvSpPr/>
            <p:nvPr/>
          </p:nvSpPr>
          <p:spPr>
            <a:xfrm>
              <a:off x="3103562" y="5030302"/>
              <a:ext cx="47304" cy="44764"/>
            </a:xfrm>
            <a:custGeom>
              <a:avLst/>
              <a:gdLst/>
              <a:ahLst/>
              <a:cxnLst/>
              <a:rect l="l" t="t" r="r" b="b"/>
              <a:pathLst>
                <a:path w="1713" h="1621" extrusionOk="0">
                  <a:moveTo>
                    <a:pt x="754" y="0"/>
                  </a:moveTo>
                  <a:cubicBezTo>
                    <a:pt x="571" y="479"/>
                    <a:pt x="275" y="959"/>
                    <a:pt x="1" y="1438"/>
                  </a:cubicBezTo>
                  <a:cubicBezTo>
                    <a:pt x="389" y="1529"/>
                    <a:pt x="663" y="1529"/>
                    <a:pt x="960" y="1621"/>
                  </a:cubicBezTo>
                  <a:cubicBezTo>
                    <a:pt x="1233" y="1141"/>
                    <a:pt x="1416" y="662"/>
                    <a:pt x="1713" y="183"/>
                  </a:cubicBezTo>
                  <a:cubicBezTo>
                    <a:pt x="1416" y="183"/>
                    <a:pt x="1051" y="91"/>
                    <a:pt x="754" y="0"/>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828" name="Google Shape;2452;p50"/>
            <p:cNvSpPr/>
            <p:nvPr/>
          </p:nvSpPr>
          <p:spPr>
            <a:xfrm>
              <a:off x="3402964" y="4384222"/>
              <a:ext cx="70639" cy="52330"/>
            </a:xfrm>
            <a:custGeom>
              <a:avLst/>
              <a:gdLst/>
              <a:ahLst/>
              <a:cxnLst/>
              <a:rect l="l" t="t" r="r" b="b"/>
              <a:pathLst>
                <a:path w="2558" h="1895" extrusionOk="0">
                  <a:moveTo>
                    <a:pt x="1051" y="0"/>
                  </a:moveTo>
                  <a:cubicBezTo>
                    <a:pt x="663" y="571"/>
                    <a:pt x="389" y="1233"/>
                    <a:pt x="1" y="1803"/>
                  </a:cubicBezTo>
                  <a:cubicBezTo>
                    <a:pt x="480" y="1895"/>
                    <a:pt x="845" y="1895"/>
                    <a:pt x="1233" y="1895"/>
                  </a:cubicBezTo>
                  <a:lnTo>
                    <a:pt x="1621" y="1895"/>
                  </a:lnTo>
                  <a:cubicBezTo>
                    <a:pt x="1895" y="1324"/>
                    <a:pt x="2192" y="753"/>
                    <a:pt x="2557" y="297"/>
                  </a:cubicBezTo>
                  <a:cubicBezTo>
                    <a:pt x="1987" y="183"/>
                    <a:pt x="1530" y="91"/>
                    <a:pt x="1051" y="0"/>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829" name="Google Shape;2453;p50"/>
            <p:cNvSpPr/>
            <p:nvPr/>
          </p:nvSpPr>
          <p:spPr>
            <a:xfrm>
              <a:off x="3177321" y="4534226"/>
              <a:ext cx="209929" cy="401550"/>
            </a:xfrm>
            <a:custGeom>
              <a:avLst/>
              <a:gdLst/>
              <a:ahLst/>
              <a:cxnLst/>
              <a:rect l="l" t="t" r="r" b="b"/>
              <a:pathLst>
                <a:path w="7602" h="14541" extrusionOk="0">
                  <a:moveTo>
                    <a:pt x="6369" y="1"/>
                  </a:moveTo>
                  <a:cubicBezTo>
                    <a:pt x="4086" y="4657"/>
                    <a:pt x="2169" y="9587"/>
                    <a:pt x="0" y="14266"/>
                  </a:cubicBezTo>
                  <a:cubicBezTo>
                    <a:pt x="274" y="14358"/>
                    <a:pt x="571" y="14449"/>
                    <a:pt x="936" y="14540"/>
                  </a:cubicBezTo>
                  <a:cubicBezTo>
                    <a:pt x="2169" y="12075"/>
                    <a:pt x="3310" y="9701"/>
                    <a:pt x="4565" y="7213"/>
                  </a:cubicBezTo>
                  <a:cubicBezTo>
                    <a:pt x="4839" y="6734"/>
                    <a:pt x="5022" y="6278"/>
                    <a:pt x="5319" y="5798"/>
                  </a:cubicBezTo>
                  <a:cubicBezTo>
                    <a:pt x="6072" y="4086"/>
                    <a:pt x="6848" y="2466"/>
                    <a:pt x="7601" y="845"/>
                  </a:cubicBezTo>
                  <a:cubicBezTo>
                    <a:pt x="7601" y="754"/>
                    <a:pt x="7510" y="754"/>
                    <a:pt x="7510" y="754"/>
                  </a:cubicBezTo>
                  <a:cubicBezTo>
                    <a:pt x="7122" y="457"/>
                    <a:pt x="6734" y="183"/>
                    <a:pt x="6369" y="1"/>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830" name="Google Shape;2454;p50"/>
            <p:cNvSpPr/>
            <p:nvPr/>
          </p:nvSpPr>
          <p:spPr>
            <a:xfrm>
              <a:off x="3279442" y="4181886"/>
              <a:ext cx="236384" cy="204876"/>
            </a:xfrm>
            <a:custGeom>
              <a:avLst/>
              <a:gdLst/>
              <a:ahLst/>
              <a:cxnLst/>
              <a:rect l="l" t="t" r="r" b="b"/>
              <a:pathLst>
                <a:path w="8560" h="7419" extrusionOk="0">
                  <a:moveTo>
                    <a:pt x="91" y="0"/>
                  </a:moveTo>
                  <a:cubicBezTo>
                    <a:pt x="91" y="92"/>
                    <a:pt x="0" y="206"/>
                    <a:pt x="0" y="297"/>
                  </a:cubicBezTo>
                  <a:lnTo>
                    <a:pt x="0" y="571"/>
                  </a:lnTo>
                  <a:cubicBezTo>
                    <a:pt x="1050" y="3241"/>
                    <a:pt x="3812" y="5045"/>
                    <a:pt x="6574" y="5045"/>
                  </a:cubicBezTo>
                  <a:lnTo>
                    <a:pt x="7030" y="5045"/>
                  </a:lnTo>
                  <a:cubicBezTo>
                    <a:pt x="6574" y="5707"/>
                    <a:pt x="6094" y="6369"/>
                    <a:pt x="5706" y="7053"/>
                  </a:cubicBezTo>
                  <a:cubicBezTo>
                    <a:pt x="6186" y="7236"/>
                    <a:pt x="6665" y="7327"/>
                    <a:pt x="7144" y="7418"/>
                  </a:cubicBezTo>
                  <a:cubicBezTo>
                    <a:pt x="7327" y="7145"/>
                    <a:pt x="7418" y="6848"/>
                    <a:pt x="7601" y="6665"/>
                  </a:cubicBezTo>
                  <a:cubicBezTo>
                    <a:pt x="7898" y="6003"/>
                    <a:pt x="8172" y="5433"/>
                    <a:pt x="8468" y="4862"/>
                  </a:cubicBezTo>
                  <a:lnTo>
                    <a:pt x="8468" y="4771"/>
                  </a:lnTo>
                  <a:cubicBezTo>
                    <a:pt x="8468" y="4657"/>
                    <a:pt x="8560" y="4657"/>
                    <a:pt x="8560" y="4565"/>
                  </a:cubicBezTo>
                  <a:cubicBezTo>
                    <a:pt x="5433" y="4291"/>
                    <a:pt x="1233" y="3150"/>
                    <a:pt x="91" y="0"/>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831" name="Google Shape;2455;p50"/>
            <p:cNvSpPr/>
            <p:nvPr/>
          </p:nvSpPr>
          <p:spPr>
            <a:xfrm>
              <a:off x="3295182" y="3995292"/>
              <a:ext cx="223157" cy="302605"/>
            </a:xfrm>
            <a:custGeom>
              <a:avLst/>
              <a:gdLst/>
              <a:ahLst/>
              <a:cxnLst/>
              <a:rect l="l" t="t" r="r" b="b"/>
              <a:pathLst>
                <a:path w="8081" h="10958" extrusionOk="0">
                  <a:moveTo>
                    <a:pt x="1" y="6575"/>
                  </a:moveTo>
                  <a:cubicBezTo>
                    <a:pt x="480" y="7807"/>
                    <a:pt x="1325" y="8675"/>
                    <a:pt x="2466" y="9337"/>
                  </a:cubicBezTo>
                  <a:cubicBezTo>
                    <a:pt x="1713" y="8675"/>
                    <a:pt x="1051" y="7807"/>
                    <a:pt x="480" y="6849"/>
                  </a:cubicBezTo>
                  <a:cubicBezTo>
                    <a:pt x="389" y="6666"/>
                    <a:pt x="183" y="6575"/>
                    <a:pt x="92" y="6575"/>
                  </a:cubicBezTo>
                  <a:close/>
                  <a:moveTo>
                    <a:pt x="7031" y="1"/>
                  </a:moveTo>
                  <a:lnTo>
                    <a:pt x="7031" y="115"/>
                  </a:lnTo>
                  <a:cubicBezTo>
                    <a:pt x="6666" y="3539"/>
                    <a:pt x="6940" y="7237"/>
                    <a:pt x="7145" y="10660"/>
                  </a:cubicBezTo>
                  <a:cubicBezTo>
                    <a:pt x="7145" y="10660"/>
                    <a:pt x="7145" y="10752"/>
                    <a:pt x="7236" y="10843"/>
                  </a:cubicBezTo>
                  <a:cubicBezTo>
                    <a:pt x="7510" y="10843"/>
                    <a:pt x="7807" y="10957"/>
                    <a:pt x="7990" y="10957"/>
                  </a:cubicBezTo>
                  <a:lnTo>
                    <a:pt x="8081" y="10957"/>
                  </a:lnTo>
                  <a:lnTo>
                    <a:pt x="8081" y="7716"/>
                  </a:lnTo>
                  <a:lnTo>
                    <a:pt x="8081" y="5342"/>
                  </a:lnTo>
                  <a:cubicBezTo>
                    <a:pt x="8081" y="4383"/>
                    <a:pt x="7990" y="3539"/>
                    <a:pt x="7898" y="2672"/>
                  </a:cubicBezTo>
                  <a:lnTo>
                    <a:pt x="7898" y="2284"/>
                  </a:lnTo>
                  <a:lnTo>
                    <a:pt x="7898" y="1713"/>
                  </a:lnTo>
                  <a:cubicBezTo>
                    <a:pt x="7898" y="1142"/>
                    <a:pt x="7898" y="480"/>
                    <a:pt x="7716" y="298"/>
                  </a:cubicBezTo>
                  <a:cubicBezTo>
                    <a:pt x="7602" y="115"/>
                    <a:pt x="7419" y="1"/>
                    <a:pt x="7236" y="1"/>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832" name="Google Shape;2456;p50"/>
            <p:cNvSpPr/>
            <p:nvPr/>
          </p:nvSpPr>
          <p:spPr>
            <a:xfrm>
              <a:off x="3130045" y="4442213"/>
              <a:ext cx="312049" cy="588117"/>
            </a:xfrm>
            <a:custGeom>
              <a:avLst/>
              <a:gdLst/>
              <a:ahLst/>
              <a:cxnLst/>
              <a:rect l="l" t="t" r="r" b="b"/>
              <a:pathLst>
                <a:path w="11300" h="21297" extrusionOk="0">
                  <a:moveTo>
                    <a:pt x="9793" y="0"/>
                  </a:moveTo>
                  <a:cubicBezTo>
                    <a:pt x="9222" y="936"/>
                    <a:pt x="8743" y="1895"/>
                    <a:pt x="8263" y="2853"/>
                  </a:cubicBezTo>
                  <a:cubicBezTo>
                    <a:pt x="8743" y="3036"/>
                    <a:pt x="9131" y="3424"/>
                    <a:pt x="9496" y="3698"/>
                  </a:cubicBezTo>
                  <a:cubicBezTo>
                    <a:pt x="10066" y="2465"/>
                    <a:pt x="10728" y="1233"/>
                    <a:pt x="11299" y="91"/>
                  </a:cubicBezTo>
                  <a:lnTo>
                    <a:pt x="10728" y="91"/>
                  </a:lnTo>
                  <a:cubicBezTo>
                    <a:pt x="10454" y="91"/>
                    <a:pt x="10066" y="91"/>
                    <a:pt x="9793" y="0"/>
                  </a:cubicBezTo>
                  <a:close/>
                  <a:moveTo>
                    <a:pt x="1507" y="17872"/>
                  </a:moveTo>
                  <a:cubicBezTo>
                    <a:pt x="1028" y="19014"/>
                    <a:pt x="571" y="20064"/>
                    <a:pt x="1" y="21022"/>
                  </a:cubicBezTo>
                  <a:cubicBezTo>
                    <a:pt x="274" y="21114"/>
                    <a:pt x="571" y="21205"/>
                    <a:pt x="845" y="21296"/>
                  </a:cubicBezTo>
                  <a:cubicBezTo>
                    <a:pt x="1416" y="20246"/>
                    <a:pt x="1895" y="19310"/>
                    <a:pt x="2374" y="18260"/>
                  </a:cubicBezTo>
                  <a:lnTo>
                    <a:pt x="2557" y="18055"/>
                  </a:lnTo>
                  <a:cubicBezTo>
                    <a:pt x="2169" y="18055"/>
                    <a:pt x="1895" y="17964"/>
                    <a:pt x="1507" y="17872"/>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833" name="Google Shape;2457;p50"/>
            <p:cNvSpPr/>
            <p:nvPr/>
          </p:nvSpPr>
          <p:spPr>
            <a:xfrm>
              <a:off x="3056285" y="5077579"/>
              <a:ext cx="70639" cy="78813"/>
            </a:xfrm>
            <a:custGeom>
              <a:avLst/>
              <a:gdLst/>
              <a:ahLst/>
              <a:cxnLst/>
              <a:rect l="l" t="t" r="r" b="b"/>
              <a:pathLst>
                <a:path w="2558" h="2854" extrusionOk="0">
                  <a:moveTo>
                    <a:pt x="1622" y="0"/>
                  </a:moveTo>
                  <a:cubicBezTo>
                    <a:pt x="1142" y="753"/>
                    <a:pt x="663" y="1529"/>
                    <a:pt x="184" y="2283"/>
                  </a:cubicBezTo>
                  <a:cubicBezTo>
                    <a:pt x="1" y="2579"/>
                    <a:pt x="275" y="2853"/>
                    <a:pt x="572" y="2853"/>
                  </a:cubicBezTo>
                  <a:cubicBezTo>
                    <a:pt x="663" y="2853"/>
                    <a:pt x="754" y="2853"/>
                    <a:pt x="845" y="2762"/>
                  </a:cubicBezTo>
                  <a:cubicBezTo>
                    <a:pt x="1325" y="2100"/>
                    <a:pt x="1804" y="1324"/>
                    <a:pt x="2283" y="662"/>
                  </a:cubicBezTo>
                  <a:cubicBezTo>
                    <a:pt x="2375" y="479"/>
                    <a:pt x="2466" y="297"/>
                    <a:pt x="2557" y="91"/>
                  </a:cubicBezTo>
                  <a:cubicBezTo>
                    <a:pt x="2192" y="91"/>
                    <a:pt x="1895" y="0"/>
                    <a:pt x="1622" y="0"/>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834" name="Google Shape;2458;p50"/>
            <p:cNvSpPr/>
            <p:nvPr/>
          </p:nvSpPr>
          <p:spPr>
            <a:xfrm>
              <a:off x="2840722" y="3966931"/>
              <a:ext cx="695898" cy="1209012"/>
            </a:xfrm>
            <a:custGeom>
              <a:avLst/>
              <a:gdLst/>
              <a:ahLst/>
              <a:cxnLst/>
              <a:rect l="l" t="t" r="r" b="b"/>
              <a:pathLst>
                <a:path w="25200" h="43781" extrusionOk="0">
                  <a:moveTo>
                    <a:pt x="23661" y="1026"/>
                  </a:moveTo>
                  <a:cubicBezTo>
                    <a:pt x="23846" y="1026"/>
                    <a:pt x="24020" y="1112"/>
                    <a:pt x="24173" y="1325"/>
                  </a:cubicBezTo>
                  <a:cubicBezTo>
                    <a:pt x="24447" y="1713"/>
                    <a:pt x="24355" y="3128"/>
                    <a:pt x="24355" y="3699"/>
                  </a:cubicBezTo>
                  <a:cubicBezTo>
                    <a:pt x="24447" y="4566"/>
                    <a:pt x="24538" y="5410"/>
                    <a:pt x="24538" y="6369"/>
                  </a:cubicBezTo>
                  <a:cubicBezTo>
                    <a:pt x="24629" y="8172"/>
                    <a:pt x="24629" y="10067"/>
                    <a:pt x="24538" y="11984"/>
                  </a:cubicBezTo>
                  <a:cubicBezTo>
                    <a:pt x="21502" y="11505"/>
                    <a:pt x="17211" y="10546"/>
                    <a:pt x="16366" y="7305"/>
                  </a:cubicBezTo>
                  <a:lnTo>
                    <a:pt x="16366" y="7214"/>
                  </a:lnTo>
                  <a:cubicBezTo>
                    <a:pt x="17599" y="6278"/>
                    <a:pt x="18649" y="5228"/>
                    <a:pt x="19790" y="4269"/>
                  </a:cubicBezTo>
                  <a:cubicBezTo>
                    <a:pt x="20543" y="3607"/>
                    <a:pt x="21205" y="3037"/>
                    <a:pt x="21890" y="2375"/>
                  </a:cubicBezTo>
                  <a:cubicBezTo>
                    <a:pt x="22245" y="2073"/>
                    <a:pt x="23014" y="1026"/>
                    <a:pt x="23661" y="1026"/>
                  </a:cubicBezTo>
                  <a:close/>
                  <a:moveTo>
                    <a:pt x="15978" y="7784"/>
                  </a:moveTo>
                  <a:cubicBezTo>
                    <a:pt x="17211" y="11025"/>
                    <a:pt x="21411" y="12167"/>
                    <a:pt x="24538" y="12349"/>
                  </a:cubicBezTo>
                  <a:cubicBezTo>
                    <a:pt x="24059" y="13308"/>
                    <a:pt x="23602" y="14267"/>
                    <a:pt x="23123" y="15202"/>
                  </a:cubicBezTo>
                  <a:cubicBezTo>
                    <a:pt x="19608" y="14449"/>
                    <a:pt x="16366" y="13696"/>
                    <a:pt x="14746" y="10158"/>
                  </a:cubicBezTo>
                  <a:cubicBezTo>
                    <a:pt x="15225" y="9405"/>
                    <a:pt x="15613" y="8652"/>
                    <a:pt x="15978" y="7784"/>
                  </a:cubicBezTo>
                  <a:close/>
                  <a:moveTo>
                    <a:pt x="14563" y="10546"/>
                  </a:moveTo>
                  <a:cubicBezTo>
                    <a:pt x="16184" y="13879"/>
                    <a:pt x="19402" y="14929"/>
                    <a:pt x="23031" y="15408"/>
                  </a:cubicBezTo>
                  <a:cubicBezTo>
                    <a:pt x="22735" y="15864"/>
                    <a:pt x="22461" y="16435"/>
                    <a:pt x="22164" y="17006"/>
                  </a:cubicBezTo>
                  <a:cubicBezTo>
                    <a:pt x="21983" y="17024"/>
                    <a:pt x="21796" y="17034"/>
                    <a:pt x="21603" y="17034"/>
                  </a:cubicBezTo>
                  <a:cubicBezTo>
                    <a:pt x="18757" y="17034"/>
                    <a:pt x="14759" y="15028"/>
                    <a:pt x="13605" y="12441"/>
                  </a:cubicBezTo>
                  <a:cubicBezTo>
                    <a:pt x="13901" y="11779"/>
                    <a:pt x="14267" y="11208"/>
                    <a:pt x="14563" y="10546"/>
                  </a:cubicBezTo>
                  <a:close/>
                  <a:moveTo>
                    <a:pt x="15491" y="19550"/>
                  </a:moveTo>
                  <a:cubicBezTo>
                    <a:pt x="17036" y="19550"/>
                    <a:pt x="18536" y="20377"/>
                    <a:pt x="19790" y="21388"/>
                  </a:cubicBezTo>
                  <a:lnTo>
                    <a:pt x="19973" y="21388"/>
                  </a:lnTo>
                  <a:cubicBezTo>
                    <a:pt x="18923" y="23488"/>
                    <a:pt x="17896" y="25679"/>
                    <a:pt x="16754" y="27756"/>
                  </a:cubicBezTo>
                  <a:cubicBezTo>
                    <a:pt x="15499" y="30244"/>
                    <a:pt x="14358" y="32618"/>
                    <a:pt x="13125" y="35083"/>
                  </a:cubicBezTo>
                  <a:cubicBezTo>
                    <a:pt x="10843" y="34695"/>
                    <a:pt x="8948" y="33280"/>
                    <a:pt x="8378" y="31089"/>
                  </a:cubicBezTo>
                  <a:cubicBezTo>
                    <a:pt x="7716" y="28624"/>
                    <a:pt x="9131" y="26341"/>
                    <a:pt x="10089" y="24241"/>
                  </a:cubicBezTo>
                  <a:cubicBezTo>
                    <a:pt x="11048" y="22255"/>
                    <a:pt x="12189" y="20156"/>
                    <a:pt x="14472" y="19676"/>
                  </a:cubicBezTo>
                  <a:cubicBezTo>
                    <a:pt x="14812" y="19590"/>
                    <a:pt x="15153" y="19550"/>
                    <a:pt x="15491" y="19550"/>
                  </a:cubicBezTo>
                  <a:close/>
                  <a:moveTo>
                    <a:pt x="13331" y="12920"/>
                  </a:moveTo>
                  <a:cubicBezTo>
                    <a:pt x="13993" y="14358"/>
                    <a:pt x="15408" y="15202"/>
                    <a:pt x="16754" y="15864"/>
                  </a:cubicBezTo>
                  <a:cubicBezTo>
                    <a:pt x="18242" y="16618"/>
                    <a:pt x="19730" y="17355"/>
                    <a:pt x="21338" y="17355"/>
                  </a:cubicBezTo>
                  <a:cubicBezTo>
                    <a:pt x="21580" y="17355"/>
                    <a:pt x="21825" y="17338"/>
                    <a:pt x="22073" y="17302"/>
                  </a:cubicBezTo>
                  <a:lnTo>
                    <a:pt x="22073" y="17302"/>
                  </a:lnTo>
                  <a:cubicBezTo>
                    <a:pt x="21411" y="18535"/>
                    <a:pt x="20749" y="19768"/>
                    <a:pt x="20178" y="21114"/>
                  </a:cubicBezTo>
                  <a:lnTo>
                    <a:pt x="20064" y="21000"/>
                  </a:lnTo>
                  <a:cubicBezTo>
                    <a:pt x="18842" y="19852"/>
                    <a:pt x="17168" y="19064"/>
                    <a:pt x="15507" y="19064"/>
                  </a:cubicBezTo>
                  <a:cubicBezTo>
                    <a:pt x="15122" y="19064"/>
                    <a:pt x="14736" y="19107"/>
                    <a:pt x="14358" y="19197"/>
                  </a:cubicBezTo>
                  <a:cubicBezTo>
                    <a:pt x="11893" y="19768"/>
                    <a:pt x="10660" y="22141"/>
                    <a:pt x="9610" y="24241"/>
                  </a:cubicBezTo>
                  <a:cubicBezTo>
                    <a:pt x="8469" y="26615"/>
                    <a:pt x="7145" y="28989"/>
                    <a:pt x="8081" y="31660"/>
                  </a:cubicBezTo>
                  <a:cubicBezTo>
                    <a:pt x="8857" y="33759"/>
                    <a:pt x="10751" y="35175"/>
                    <a:pt x="13034" y="35266"/>
                  </a:cubicBezTo>
                  <a:lnTo>
                    <a:pt x="12851" y="35471"/>
                  </a:lnTo>
                  <a:cubicBezTo>
                    <a:pt x="12372" y="36521"/>
                    <a:pt x="11893" y="37457"/>
                    <a:pt x="11322" y="38507"/>
                  </a:cubicBezTo>
                  <a:cubicBezTo>
                    <a:pt x="7807" y="37754"/>
                    <a:pt x="5045" y="35563"/>
                    <a:pt x="3630" y="32230"/>
                  </a:cubicBezTo>
                  <a:cubicBezTo>
                    <a:pt x="3630" y="32230"/>
                    <a:pt x="3630" y="32139"/>
                    <a:pt x="3516" y="32139"/>
                  </a:cubicBezTo>
                  <a:cubicBezTo>
                    <a:pt x="6757" y="25679"/>
                    <a:pt x="9998" y="19288"/>
                    <a:pt x="13331" y="12920"/>
                  </a:cubicBezTo>
                  <a:close/>
                  <a:moveTo>
                    <a:pt x="3424" y="32413"/>
                  </a:moveTo>
                  <a:cubicBezTo>
                    <a:pt x="4657" y="35745"/>
                    <a:pt x="7716" y="38233"/>
                    <a:pt x="11231" y="38690"/>
                  </a:cubicBezTo>
                  <a:cubicBezTo>
                    <a:pt x="10934" y="39169"/>
                    <a:pt x="10751" y="39648"/>
                    <a:pt x="10478" y="40128"/>
                  </a:cubicBezTo>
                  <a:cubicBezTo>
                    <a:pt x="6848" y="39374"/>
                    <a:pt x="4292" y="37366"/>
                    <a:pt x="2580" y="34125"/>
                  </a:cubicBezTo>
                  <a:lnTo>
                    <a:pt x="3424" y="32413"/>
                  </a:lnTo>
                  <a:close/>
                  <a:moveTo>
                    <a:pt x="2375" y="34421"/>
                  </a:moveTo>
                  <a:cubicBezTo>
                    <a:pt x="3721" y="37663"/>
                    <a:pt x="6940" y="39945"/>
                    <a:pt x="10363" y="40310"/>
                  </a:cubicBezTo>
                  <a:cubicBezTo>
                    <a:pt x="9907" y="41360"/>
                    <a:pt x="9428" y="42319"/>
                    <a:pt x="9040" y="43369"/>
                  </a:cubicBezTo>
                  <a:lnTo>
                    <a:pt x="8948" y="43369"/>
                  </a:lnTo>
                  <a:cubicBezTo>
                    <a:pt x="5524" y="43369"/>
                    <a:pt x="2489" y="41748"/>
                    <a:pt x="868" y="38690"/>
                  </a:cubicBezTo>
                  <a:cubicBezTo>
                    <a:pt x="803" y="38625"/>
                    <a:pt x="728" y="38561"/>
                    <a:pt x="656" y="38561"/>
                  </a:cubicBezTo>
                  <a:cubicBezTo>
                    <a:pt x="627" y="38561"/>
                    <a:pt x="598" y="38572"/>
                    <a:pt x="571" y="38598"/>
                  </a:cubicBezTo>
                  <a:cubicBezTo>
                    <a:pt x="480" y="38507"/>
                    <a:pt x="480" y="38507"/>
                    <a:pt x="480" y="38416"/>
                  </a:cubicBezTo>
                  <a:cubicBezTo>
                    <a:pt x="1142" y="37092"/>
                    <a:pt x="1713" y="35745"/>
                    <a:pt x="2375" y="34421"/>
                  </a:cubicBezTo>
                  <a:close/>
                  <a:moveTo>
                    <a:pt x="23967" y="1"/>
                  </a:moveTo>
                  <a:cubicBezTo>
                    <a:pt x="22552" y="754"/>
                    <a:pt x="21320" y="2283"/>
                    <a:pt x="20178" y="3311"/>
                  </a:cubicBezTo>
                  <a:cubicBezTo>
                    <a:pt x="18740" y="4566"/>
                    <a:pt x="17211" y="5890"/>
                    <a:pt x="15887" y="7305"/>
                  </a:cubicBezTo>
                  <a:lnTo>
                    <a:pt x="15796" y="7305"/>
                  </a:lnTo>
                  <a:cubicBezTo>
                    <a:pt x="15705" y="7305"/>
                    <a:pt x="15705" y="7419"/>
                    <a:pt x="15613" y="7510"/>
                  </a:cubicBezTo>
                  <a:cubicBezTo>
                    <a:pt x="10089" y="17394"/>
                    <a:pt x="4862" y="27574"/>
                    <a:pt x="206" y="37845"/>
                  </a:cubicBezTo>
                  <a:lnTo>
                    <a:pt x="206" y="37936"/>
                  </a:lnTo>
                  <a:lnTo>
                    <a:pt x="206" y="38028"/>
                  </a:lnTo>
                  <a:cubicBezTo>
                    <a:pt x="92" y="38119"/>
                    <a:pt x="92" y="38119"/>
                    <a:pt x="92" y="38233"/>
                  </a:cubicBezTo>
                  <a:cubicBezTo>
                    <a:pt x="1" y="38416"/>
                    <a:pt x="206" y="38507"/>
                    <a:pt x="297" y="38507"/>
                  </a:cubicBezTo>
                  <a:cubicBezTo>
                    <a:pt x="389" y="38598"/>
                    <a:pt x="389" y="38598"/>
                    <a:pt x="480" y="38598"/>
                  </a:cubicBezTo>
                  <a:cubicBezTo>
                    <a:pt x="389" y="38690"/>
                    <a:pt x="389" y="38804"/>
                    <a:pt x="389" y="38986"/>
                  </a:cubicBezTo>
                  <a:cubicBezTo>
                    <a:pt x="1880" y="41779"/>
                    <a:pt x="4897" y="43780"/>
                    <a:pt x="8107" y="43780"/>
                  </a:cubicBezTo>
                  <a:cubicBezTo>
                    <a:pt x="8387" y="43780"/>
                    <a:pt x="8667" y="43765"/>
                    <a:pt x="8948" y="43734"/>
                  </a:cubicBezTo>
                  <a:cubicBezTo>
                    <a:pt x="9040" y="43734"/>
                    <a:pt x="9131" y="43734"/>
                    <a:pt x="9131" y="43643"/>
                  </a:cubicBezTo>
                  <a:cubicBezTo>
                    <a:pt x="10751" y="41178"/>
                    <a:pt x="11893" y="38325"/>
                    <a:pt x="13217" y="35654"/>
                  </a:cubicBezTo>
                  <a:cubicBezTo>
                    <a:pt x="14563" y="33098"/>
                    <a:pt x="15887" y="30518"/>
                    <a:pt x="17120" y="27962"/>
                  </a:cubicBezTo>
                  <a:cubicBezTo>
                    <a:pt x="19790" y="22826"/>
                    <a:pt x="22461" y="17576"/>
                    <a:pt x="25017" y="12349"/>
                  </a:cubicBezTo>
                  <a:cubicBezTo>
                    <a:pt x="25200" y="12349"/>
                    <a:pt x="25200" y="12167"/>
                    <a:pt x="25109" y="12075"/>
                  </a:cubicBezTo>
                  <a:cubicBezTo>
                    <a:pt x="25109" y="12075"/>
                    <a:pt x="25017" y="12075"/>
                    <a:pt x="25017" y="11984"/>
                  </a:cubicBezTo>
                  <a:cubicBezTo>
                    <a:pt x="25109" y="9587"/>
                    <a:pt x="25109" y="7214"/>
                    <a:pt x="25017" y="4840"/>
                  </a:cubicBezTo>
                  <a:cubicBezTo>
                    <a:pt x="24926" y="3607"/>
                    <a:pt x="24835" y="2466"/>
                    <a:pt x="24743" y="1233"/>
                  </a:cubicBezTo>
                  <a:cubicBezTo>
                    <a:pt x="24629" y="754"/>
                    <a:pt x="24629" y="366"/>
                    <a:pt x="24264" y="92"/>
                  </a:cubicBezTo>
                  <a:cubicBezTo>
                    <a:pt x="24173" y="1"/>
                    <a:pt x="24059" y="1"/>
                    <a:pt x="23967"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grpSp>
        <p:nvGrpSpPr>
          <p:cNvPr id="99" name="Google Shape;2459;p50"/>
          <p:cNvGrpSpPr/>
          <p:nvPr/>
        </p:nvGrpSpPr>
        <p:grpSpPr>
          <a:xfrm>
            <a:off x="4842509" y="5166884"/>
            <a:ext cx="997813" cy="989611"/>
            <a:chOff x="4004308" y="4309633"/>
            <a:chExt cx="997813" cy="989611"/>
          </a:xfrm>
        </p:grpSpPr>
        <p:sp>
          <p:nvSpPr>
            <p:cNvPr id="1048835" name="Google Shape;2460;p50"/>
            <p:cNvSpPr/>
            <p:nvPr/>
          </p:nvSpPr>
          <p:spPr>
            <a:xfrm>
              <a:off x="4800393" y="4930695"/>
              <a:ext cx="86380" cy="76300"/>
            </a:xfrm>
            <a:custGeom>
              <a:avLst/>
              <a:gdLst/>
              <a:ahLst/>
              <a:cxnLst/>
              <a:rect l="l" t="t" r="r" b="b"/>
              <a:pathLst>
                <a:path w="3128" h="2763" extrusionOk="0">
                  <a:moveTo>
                    <a:pt x="663" y="183"/>
                  </a:moveTo>
                  <a:cubicBezTo>
                    <a:pt x="571" y="480"/>
                    <a:pt x="366" y="754"/>
                    <a:pt x="183" y="1051"/>
                  </a:cubicBezTo>
                  <a:lnTo>
                    <a:pt x="183" y="1051"/>
                  </a:lnTo>
                  <a:cubicBezTo>
                    <a:pt x="366" y="754"/>
                    <a:pt x="571" y="480"/>
                    <a:pt x="663" y="183"/>
                  </a:cubicBezTo>
                  <a:close/>
                  <a:moveTo>
                    <a:pt x="663" y="92"/>
                  </a:moveTo>
                  <a:lnTo>
                    <a:pt x="663" y="92"/>
                  </a:lnTo>
                  <a:lnTo>
                    <a:pt x="663" y="92"/>
                  </a:lnTo>
                  <a:lnTo>
                    <a:pt x="845" y="275"/>
                  </a:lnTo>
                  <a:cubicBezTo>
                    <a:pt x="1598" y="1142"/>
                    <a:pt x="2374" y="1987"/>
                    <a:pt x="3128" y="2763"/>
                  </a:cubicBezTo>
                  <a:lnTo>
                    <a:pt x="3128" y="2763"/>
                  </a:lnTo>
                  <a:cubicBezTo>
                    <a:pt x="2374" y="1987"/>
                    <a:pt x="1598" y="1142"/>
                    <a:pt x="845" y="275"/>
                  </a:cubicBezTo>
                  <a:lnTo>
                    <a:pt x="663" y="92"/>
                  </a:lnTo>
                  <a:close/>
                  <a:moveTo>
                    <a:pt x="457" y="1"/>
                  </a:moveTo>
                  <a:cubicBezTo>
                    <a:pt x="366" y="275"/>
                    <a:pt x="183" y="571"/>
                    <a:pt x="1" y="754"/>
                  </a:cubicBezTo>
                  <a:lnTo>
                    <a:pt x="1" y="754"/>
                  </a:lnTo>
                  <a:cubicBezTo>
                    <a:pt x="183" y="571"/>
                    <a:pt x="366" y="275"/>
                    <a:pt x="457" y="1"/>
                  </a:cubicBezTo>
                  <a:close/>
                  <a:moveTo>
                    <a:pt x="571" y="1"/>
                  </a:moveTo>
                  <a:lnTo>
                    <a:pt x="571" y="1"/>
                  </a:lnTo>
                  <a:close/>
                </a:path>
              </a:pathLst>
            </a:custGeom>
            <a:solidFill>
              <a:srgbClr val="CCE9F6"/>
            </a:solidFill>
            <a:ln>
              <a:noFill/>
            </a:ln>
          </p:spPr>
          <p:txBody>
            <a:bodyPr spcFirstLastPara="1" wrap="square" lIns="91425" tIns="91425" rIns="91425" bIns="91425" anchor="ctr" anchorCtr="0">
              <a:noAutofit/>
            </a:bodyPr>
            <a:lstStyle/>
            <a:p>
              <a:endParaRPr/>
            </a:p>
          </p:txBody>
        </p:sp>
        <p:sp>
          <p:nvSpPr>
            <p:cNvPr id="1048836" name="Google Shape;2461;p50"/>
            <p:cNvSpPr/>
            <p:nvPr/>
          </p:nvSpPr>
          <p:spPr>
            <a:xfrm>
              <a:off x="4374929" y="4492003"/>
              <a:ext cx="52330" cy="78813"/>
            </a:xfrm>
            <a:custGeom>
              <a:avLst/>
              <a:gdLst/>
              <a:ahLst/>
              <a:cxnLst/>
              <a:rect l="l" t="t" r="r" b="b"/>
              <a:pathLst>
                <a:path w="1895" h="2854" extrusionOk="0">
                  <a:moveTo>
                    <a:pt x="662" y="0"/>
                  </a:moveTo>
                  <a:cubicBezTo>
                    <a:pt x="457" y="480"/>
                    <a:pt x="274" y="845"/>
                    <a:pt x="0" y="1324"/>
                  </a:cubicBezTo>
                  <a:cubicBezTo>
                    <a:pt x="366" y="1804"/>
                    <a:pt x="845" y="2374"/>
                    <a:pt x="1324" y="2853"/>
                  </a:cubicBezTo>
                  <a:cubicBezTo>
                    <a:pt x="1598" y="2374"/>
                    <a:pt x="1804" y="1895"/>
                    <a:pt x="1895" y="1415"/>
                  </a:cubicBezTo>
                  <a:cubicBezTo>
                    <a:pt x="1507" y="959"/>
                    <a:pt x="1142" y="480"/>
                    <a:pt x="662" y="0"/>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837" name="Google Shape;2462;p50"/>
            <p:cNvSpPr/>
            <p:nvPr/>
          </p:nvSpPr>
          <p:spPr>
            <a:xfrm>
              <a:off x="4487764" y="4628780"/>
              <a:ext cx="328425" cy="322737"/>
            </a:xfrm>
            <a:custGeom>
              <a:avLst/>
              <a:gdLst/>
              <a:ahLst/>
              <a:cxnLst/>
              <a:rect l="l" t="t" r="r" b="b"/>
              <a:pathLst>
                <a:path w="11893" h="11687" extrusionOk="0">
                  <a:moveTo>
                    <a:pt x="1141" y="0"/>
                  </a:moveTo>
                  <a:cubicBezTo>
                    <a:pt x="753" y="274"/>
                    <a:pt x="365" y="571"/>
                    <a:pt x="0" y="845"/>
                  </a:cubicBezTo>
                  <a:cubicBezTo>
                    <a:pt x="3607" y="4565"/>
                    <a:pt x="7601" y="7989"/>
                    <a:pt x="11322" y="11687"/>
                  </a:cubicBezTo>
                  <a:cubicBezTo>
                    <a:pt x="11504" y="11504"/>
                    <a:pt x="11687" y="11208"/>
                    <a:pt x="11778" y="10934"/>
                  </a:cubicBezTo>
                  <a:lnTo>
                    <a:pt x="11892" y="10934"/>
                  </a:lnTo>
                  <a:cubicBezTo>
                    <a:pt x="9975" y="8925"/>
                    <a:pt x="8080" y="6939"/>
                    <a:pt x="6277" y="5022"/>
                  </a:cubicBezTo>
                  <a:cubicBezTo>
                    <a:pt x="5889" y="4657"/>
                    <a:pt x="5501" y="4177"/>
                    <a:pt x="5136" y="3789"/>
                  </a:cubicBezTo>
                  <a:cubicBezTo>
                    <a:pt x="3789" y="2557"/>
                    <a:pt x="2465" y="1324"/>
                    <a:pt x="1141" y="0"/>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838" name="Google Shape;2463;p50"/>
            <p:cNvSpPr/>
            <p:nvPr/>
          </p:nvSpPr>
          <p:spPr>
            <a:xfrm>
              <a:off x="4132883" y="4423932"/>
              <a:ext cx="257841" cy="183446"/>
            </a:xfrm>
            <a:custGeom>
              <a:avLst/>
              <a:gdLst/>
              <a:ahLst/>
              <a:cxnLst/>
              <a:rect l="l" t="t" r="r" b="b"/>
              <a:pathLst>
                <a:path w="9337" h="6643" extrusionOk="0">
                  <a:moveTo>
                    <a:pt x="7145" y="0"/>
                  </a:moveTo>
                  <a:cubicBezTo>
                    <a:pt x="5912" y="2853"/>
                    <a:pt x="3333" y="6368"/>
                    <a:pt x="1" y="6368"/>
                  </a:cubicBezTo>
                  <a:lnTo>
                    <a:pt x="297" y="6642"/>
                  </a:lnTo>
                  <a:lnTo>
                    <a:pt x="480" y="6642"/>
                  </a:lnTo>
                  <a:cubicBezTo>
                    <a:pt x="3516" y="6551"/>
                    <a:pt x="6278" y="4451"/>
                    <a:pt x="7054" y="1598"/>
                  </a:cubicBezTo>
                  <a:cubicBezTo>
                    <a:pt x="7510" y="2283"/>
                    <a:pt x="7989" y="2945"/>
                    <a:pt x="8560" y="3515"/>
                  </a:cubicBezTo>
                  <a:cubicBezTo>
                    <a:pt x="8857" y="3127"/>
                    <a:pt x="9039" y="2739"/>
                    <a:pt x="9336" y="2283"/>
                  </a:cubicBezTo>
                  <a:cubicBezTo>
                    <a:pt x="9131" y="2077"/>
                    <a:pt x="8948" y="1803"/>
                    <a:pt x="8765" y="1598"/>
                  </a:cubicBezTo>
                  <a:cubicBezTo>
                    <a:pt x="8286" y="1141"/>
                    <a:pt x="7807" y="662"/>
                    <a:pt x="7327" y="91"/>
                  </a:cubicBezTo>
                  <a:cubicBezTo>
                    <a:pt x="7327" y="91"/>
                    <a:pt x="7327" y="183"/>
                    <a:pt x="7236" y="183"/>
                  </a:cubicBezTo>
                  <a:cubicBezTo>
                    <a:pt x="7236" y="91"/>
                    <a:pt x="7145" y="0"/>
                    <a:pt x="7145" y="0"/>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839" name="Google Shape;2464;p50"/>
            <p:cNvSpPr/>
            <p:nvPr/>
          </p:nvSpPr>
          <p:spPr>
            <a:xfrm>
              <a:off x="4028250" y="4326230"/>
              <a:ext cx="291228" cy="260354"/>
            </a:xfrm>
            <a:custGeom>
              <a:avLst/>
              <a:gdLst/>
              <a:ahLst/>
              <a:cxnLst/>
              <a:rect l="l" t="t" r="r" b="b"/>
              <a:pathLst>
                <a:path w="10546" h="9428" extrusionOk="0">
                  <a:moveTo>
                    <a:pt x="457" y="0"/>
                  </a:moveTo>
                  <a:cubicBezTo>
                    <a:pt x="92" y="114"/>
                    <a:pt x="1" y="388"/>
                    <a:pt x="1" y="685"/>
                  </a:cubicBezTo>
                  <a:cubicBezTo>
                    <a:pt x="3128" y="2100"/>
                    <a:pt x="6643" y="3150"/>
                    <a:pt x="9975" y="4109"/>
                  </a:cubicBezTo>
                  <a:lnTo>
                    <a:pt x="10158" y="4109"/>
                  </a:lnTo>
                  <a:cubicBezTo>
                    <a:pt x="10272" y="3903"/>
                    <a:pt x="10455" y="3629"/>
                    <a:pt x="10546" y="3424"/>
                  </a:cubicBezTo>
                  <a:lnTo>
                    <a:pt x="10546" y="3333"/>
                  </a:lnTo>
                  <a:cubicBezTo>
                    <a:pt x="8834" y="2580"/>
                    <a:pt x="7031" y="2009"/>
                    <a:pt x="5319" y="1438"/>
                  </a:cubicBezTo>
                  <a:cubicBezTo>
                    <a:pt x="4452" y="1142"/>
                    <a:pt x="3607" y="868"/>
                    <a:pt x="2740" y="685"/>
                  </a:cubicBezTo>
                  <a:lnTo>
                    <a:pt x="2648" y="685"/>
                  </a:lnTo>
                  <a:cubicBezTo>
                    <a:pt x="2169" y="480"/>
                    <a:pt x="1142" y="0"/>
                    <a:pt x="663" y="0"/>
                  </a:cubicBezTo>
                  <a:close/>
                  <a:moveTo>
                    <a:pt x="7213" y="7989"/>
                  </a:moveTo>
                  <a:lnTo>
                    <a:pt x="7213" y="7989"/>
                  </a:lnTo>
                  <a:cubicBezTo>
                    <a:pt x="6278" y="8560"/>
                    <a:pt x="5319" y="8948"/>
                    <a:pt x="4178" y="9039"/>
                  </a:cubicBezTo>
                  <a:cubicBezTo>
                    <a:pt x="3995" y="9130"/>
                    <a:pt x="3790" y="9244"/>
                    <a:pt x="3790" y="9427"/>
                  </a:cubicBezTo>
                  <a:cubicBezTo>
                    <a:pt x="5136" y="9427"/>
                    <a:pt x="6163" y="8856"/>
                    <a:pt x="7213" y="7989"/>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840" name="Google Shape;2465;p50"/>
            <p:cNvSpPr/>
            <p:nvPr/>
          </p:nvSpPr>
          <p:spPr>
            <a:xfrm>
              <a:off x="4416517" y="4536739"/>
              <a:ext cx="470256" cy="491050"/>
            </a:xfrm>
            <a:custGeom>
              <a:avLst/>
              <a:gdLst/>
              <a:ahLst/>
              <a:cxnLst/>
              <a:rect l="l" t="t" r="r" b="b"/>
              <a:pathLst>
                <a:path w="17029" h="17782" extrusionOk="0">
                  <a:moveTo>
                    <a:pt x="663" y="1"/>
                  </a:moveTo>
                  <a:cubicBezTo>
                    <a:pt x="480" y="572"/>
                    <a:pt x="298" y="1051"/>
                    <a:pt x="1" y="1507"/>
                  </a:cubicBezTo>
                  <a:cubicBezTo>
                    <a:pt x="777" y="2283"/>
                    <a:pt x="1439" y="3128"/>
                    <a:pt x="2192" y="3790"/>
                  </a:cubicBezTo>
                  <a:cubicBezTo>
                    <a:pt x="2580" y="3516"/>
                    <a:pt x="2945" y="3219"/>
                    <a:pt x="3425" y="3037"/>
                  </a:cubicBezTo>
                  <a:cubicBezTo>
                    <a:pt x="2489" y="1987"/>
                    <a:pt x="1530" y="1051"/>
                    <a:pt x="663" y="1"/>
                  </a:cubicBezTo>
                  <a:close/>
                  <a:moveTo>
                    <a:pt x="14564" y="14358"/>
                  </a:moveTo>
                  <a:lnTo>
                    <a:pt x="14564" y="14449"/>
                  </a:lnTo>
                  <a:cubicBezTo>
                    <a:pt x="14472" y="14746"/>
                    <a:pt x="14267" y="15020"/>
                    <a:pt x="14084" y="15317"/>
                  </a:cubicBezTo>
                  <a:cubicBezTo>
                    <a:pt x="14929" y="16070"/>
                    <a:pt x="15796" y="16914"/>
                    <a:pt x="16549" y="17782"/>
                  </a:cubicBezTo>
                  <a:cubicBezTo>
                    <a:pt x="16755" y="17599"/>
                    <a:pt x="16937" y="17302"/>
                    <a:pt x="17029" y="17029"/>
                  </a:cubicBezTo>
                  <a:cubicBezTo>
                    <a:pt x="16275" y="16253"/>
                    <a:pt x="15499" y="15408"/>
                    <a:pt x="14746" y="14541"/>
                  </a:cubicBezTo>
                  <a:lnTo>
                    <a:pt x="14564" y="14358"/>
                  </a:ln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841" name="Google Shape;2466;p50"/>
            <p:cNvSpPr/>
            <p:nvPr/>
          </p:nvSpPr>
          <p:spPr>
            <a:xfrm>
              <a:off x="4004308" y="4309633"/>
              <a:ext cx="997813" cy="989611"/>
            </a:xfrm>
            <a:custGeom>
              <a:avLst/>
              <a:gdLst/>
              <a:ahLst/>
              <a:cxnLst/>
              <a:rect l="l" t="t" r="r" b="b"/>
              <a:pathLst>
                <a:path w="36133" h="35836" extrusionOk="0">
                  <a:moveTo>
                    <a:pt x="1441" y="591"/>
                  </a:moveTo>
                  <a:cubicBezTo>
                    <a:pt x="1980" y="591"/>
                    <a:pt x="3078" y="1096"/>
                    <a:pt x="3607" y="1286"/>
                  </a:cubicBezTo>
                  <a:cubicBezTo>
                    <a:pt x="4474" y="1469"/>
                    <a:pt x="5319" y="1743"/>
                    <a:pt x="6186" y="2039"/>
                  </a:cubicBezTo>
                  <a:cubicBezTo>
                    <a:pt x="7989" y="2610"/>
                    <a:pt x="9701" y="3272"/>
                    <a:pt x="11413" y="3934"/>
                  </a:cubicBezTo>
                  <a:lnTo>
                    <a:pt x="11504" y="3934"/>
                  </a:lnTo>
                  <a:cubicBezTo>
                    <a:pt x="10051" y="6510"/>
                    <a:pt x="7875" y="10042"/>
                    <a:pt x="4649" y="10042"/>
                  </a:cubicBezTo>
                  <a:cubicBezTo>
                    <a:pt x="4531" y="10042"/>
                    <a:pt x="4412" y="10038"/>
                    <a:pt x="4291" y="10028"/>
                  </a:cubicBezTo>
                  <a:cubicBezTo>
                    <a:pt x="3812" y="8590"/>
                    <a:pt x="3150" y="7175"/>
                    <a:pt x="2579" y="5737"/>
                  </a:cubicBezTo>
                  <a:cubicBezTo>
                    <a:pt x="2283" y="4892"/>
                    <a:pt x="1895" y="4025"/>
                    <a:pt x="1530" y="3181"/>
                  </a:cubicBezTo>
                  <a:cubicBezTo>
                    <a:pt x="1324" y="2519"/>
                    <a:pt x="297" y="989"/>
                    <a:pt x="1324" y="601"/>
                  </a:cubicBezTo>
                  <a:cubicBezTo>
                    <a:pt x="1359" y="595"/>
                    <a:pt x="1398" y="591"/>
                    <a:pt x="1441" y="591"/>
                  </a:cubicBezTo>
                  <a:close/>
                  <a:moveTo>
                    <a:pt x="11801" y="4025"/>
                  </a:moveTo>
                  <a:cubicBezTo>
                    <a:pt x="12554" y="4801"/>
                    <a:pt x="13307" y="5554"/>
                    <a:pt x="13992" y="6422"/>
                  </a:cubicBezTo>
                  <a:cubicBezTo>
                    <a:pt x="12166" y="9457"/>
                    <a:pt x="10272" y="12219"/>
                    <a:pt x="6460" y="12493"/>
                  </a:cubicBezTo>
                  <a:cubicBezTo>
                    <a:pt x="5889" y="11831"/>
                    <a:pt x="5319" y="11169"/>
                    <a:pt x="4657" y="10507"/>
                  </a:cubicBezTo>
                  <a:cubicBezTo>
                    <a:pt x="8080" y="10507"/>
                    <a:pt x="10568" y="6878"/>
                    <a:pt x="11801" y="4025"/>
                  </a:cubicBezTo>
                  <a:close/>
                  <a:moveTo>
                    <a:pt x="14175" y="6513"/>
                  </a:moveTo>
                  <a:cubicBezTo>
                    <a:pt x="14563" y="6992"/>
                    <a:pt x="15019" y="7358"/>
                    <a:pt x="15407" y="7837"/>
                  </a:cubicBezTo>
                  <a:cubicBezTo>
                    <a:pt x="14745" y="10599"/>
                    <a:pt x="11322" y="14205"/>
                    <a:pt x="8286" y="14411"/>
                  </a:cubicBezTo>
                  <a:cubicBezTo>
                    <a:pt x="7715" y="13931"/>
                    <a:pt x="7236" y="13361"/>
                    <a:pt x="6756" y="12881"/>
                  </a:cubicBezTo>
                  <a:cubicBezTo>
                    <a:pt x="10454" y="12402"/>
                    <a:pt x="12554" y="9731"/>
                    <a:pt x="14175" y="6513"/>
                  </a:cubicBezTo>
                  <a:close/>
                  <a:moveTo>
                    <a:pt x="18831" y="11352"/>
                  </a:moveTo>
                  <a:cubicBezTo>
                    <a:pt x="20452" y="13064"/>
                    <a:pt x="22072" y="14867"/>
                    <a:pt x="23784" y="16579"/>
                  </a:cubicBezTo>
                  <a:cubicBezTo>
                    <a:pt x="25587" y="18496"/>
                    <a:pt x="27482" y="20482"/>
                    <a:pt x="29399" y="22491"/>
                  </a:cubicBezTo>
                  <a:cubicBezTo>
                    <a:pt x="28331" y="24264"/>
                    <a:pt x="26583" y="25637"/>
                    <a:pt x="24417" y="25637"/>
                  </a:cubicBezTo>
                  <a:cubicBezTo>
                    <a:pt x="24269" y="25637"/>
                    <a:pt x="24119" y="25631"/>
                    <a:pt x="23967" y="25618"/>
                  </a:cubicBezTo>
                  <a:cubicBezTo>
                    <a:pt x="21502" y="25435"/>
                    <a:pt x="19790" y="23244"/>
                    <a:pt x="18169" y="21623"/>
                  </a:cubicBezTo>
                  <a:cubicBezTo>
                    <a:pt x="16640" y="20117"/>
                    <a:pt x="15019" y="18291"/>
                    <a:pt x="15316" y="16008"/>
                  </a:cubicBezTo>
                  <a:cubicBezTo>
                    <a:pt x="15590" y="14023"/>
                    <a:pt x="17028" y="12585"/>
                    <a:pt x="18740" y="11557"/>
                  </a:cubicBezTo>
                  <a:cubicBezTo>
                    <a:pt x="18740" y="11557"/>
                    <a:pt x="18831" y="11443"/>
                    <a:pt x="18831" y="11352"/>
                  </a:cubicBezTo>
                  <a:close/>
                  <a:moveTo>
                    <a:pt x="15590" y="8019"/>
                  </a:moveTo>
                  <a:cubicBezTo>
                    <a:pt x="16549" y="9069"/>
                    <a:pt x="17599" y="10119"/>
                    <a:pt x="18557" y="11169"/>
                  </a:cubicBezTo>
                  <a:lnTo>
                    <a:pt x="18443" y="11169"/>
                  </a:lnTo>
                  <a:cubicBezTo>
                    <a:pt x="16640" y="12128"/>
                    <a:pt x="15133" y="13931"/>
                    <a:pt x="14837" y="15917"/>
                  </a:cubicBezTo>
                  <a:cubicBezTo>
                    <a:pt x="14563" y="18496"/>
                    <a:pt x="16366" y="20391"/>
                    <a:pt x="17987" y="22103"/>
                  </a:cubicBezTo>
                  <a:cubicBezTo>
                    <a:pt x="19790" y="23906"/>
                    <a:pt x="21593" y="26097"/>
                    <a:pt x="24446" y="26097"/>
                  </a:cubicBezTo>
                  <a:cubicBezTo>
                    <a:pt x="26729" y="26097"/>
                    <a:pt x="28623" y="24682"/>
                    <a:pt x="29491" y="22582"/>
                  </a:cubicBezTo>
                  <a:lnTo>
                    <a:pt x="29673" y="22765"/>
                  </a:lnTo>
                  <a:cubicBezTo>
                    <a:pt x="30426" y="23632"/>
                    <a:pt x="31202" y="24477"/>
                    <a:pt x="31956" y="25253"/>
                  </a:cubicBezTo>
                  <a:cubicBezTo>
                    <a:pt x="30152" y="28380"/>
                    <a:pt x="27117" y="30183"/>
                    <a:pt x="23487" y="30388"/>
                  </a:cubicBezTo>
                  <a:lnTo>
                    <a:pt x="23396" y="30480"/>
                  </a:lnTo>
                  <a:cubicBezTo>
                    <a:pt x="18443" y="25344"/>
                    <a:pt x="13421" y="20117"/>
                    <a:pt x="8560" y="14776"/>
                  </a:cubicBezTo>
                  <a:cubicBezTo>
                    <a:pt x="10089" y="14684"/>
                    <a:pt x="11413" y="13543"/>
                    <a:pt x="12554" y="12493"/>
                  </a:cubicBezTo>
                  <a:cubicBezTo>
                    <a:pt x="13878" y="11261"/>
                    <a:pt x="15225" y="9937"/>
                    <a:pt x="15590" y="8019"/>
                  </a:cubicBezTo>
                  <a:close/>
                  <a:moveTo>
                    <a:pt x="32138" y="25435"/>
                  </a:moveTo>
                  <a:cubicBezTo>
                    <a:pt x="32526" y="25823"/>
                    <a:pt x="32914" y="26280"/>
                    <a:pt x="33188" y="26668"/>
                  </a:cubicBezTo>
                  <a:cubicBezTo>
                    <a:pt x="31385" y="29818"/>
                    <a:pt x="28532" y="31621"/>
                    <a:pt x="24925" y="32100"/>
                  </a:cubicBezTo>
                  <a:cubicBezTo>
                    <a:pt x="24446" y="31621"/>
                    <a:pt x="24058" y="31141"/>
                    <a:pt x="23693" y="30753"/>
                  </a:cubicBezTo>
                  <a:cubicBezTo>
                    <a:pt x="27208" y="30662"/>
                    <a:pt x="30540" y="28676"/>
                    <a:pt x="32138" y="25435"/>
                  </a:cubicBezTo>
                  <a:close/>
                  <a:moveTo>
                    <a:pt x="33394" y="26850"/>
                  </a:moveTo>
                  <a:cubicBezTo>
                    <a:pt x="34147" y="27626"/>
                    <a:pt x="34991" y="28380"/>
                    <a:pt x="35859" y="29133"/>
                  </a:cubicBezTo>
                  <a:lnTo>
                    <a:pt x="35767" y="29133"/>
                  </a:lnTo>
                  <a:cubicBezTo>
                    <a:pt x="34626" y="32374"/>
                    <a:pt x="32047" y="34748"/>
                    <a:pt x="28623" y="35227"/>
                  </a:cubicBezTo>
                  <a:cubicBezTo>
                    <a:pt x="28532" y="35227"/>
                    <a:pt x="28441" y="35319"/>
                    <a:pt x="28441" y="35410"/>
                  </a:cubicBezTo>
                  <a:cubicBezTo>
                    <a:pt x="28349" y="35524"/>
                    <a:pt x="28349" y="35524"/>
                    <a:pt x="28258" y="35524"/>
                  </a:cubicBezTo>
                  <a:cubicBezTo>
                    <a:pt x="27208" y="34474"/>
                    <a:pt x="26249" y="33424"/>
                    <a:pt x="25199" y="32374"/>
                  </a:cubicBezTo>
                  <a:cubicBezTo>
                    <a:pt x="28623" y="32191"/>
                    <a:pt x="31956" y="29909"/>
                    <a:pt x="33394" y="26850"/>
                  </a:cubicBezTo>
                  <a:close/>
                  <a:moveTo>
                    <a:pt x="709" y="1"/>
                  </a:moveTo>
                  <a:cubicBezTo>
                    <a:pt x="510" y="1"/>
                    <a:pt x="311" y="59"/>
                    <a:pt x="92" y="236"/>
                  </a:cubicBezTo>
                  <a:cubicBezTo>
                    <a:pt x="0" y="236"/>
                    <a:pt x="0" y="327"/>
                    <a:pt x="0" y="419"/>
                  </a:cubicBezTo>
                  <a:cubicBezTo>
                    <a:pt x="183" y="2039"/>
                    <a:pt x="1233" y="3660"/>
                    <a:pt x="1803" y="5075"/>
                  </a:cubicBezTo>
                  <a:cubicBezTo>
                    <a:pt x="2579" y="6878"/>
                    <a:pt x="3241" y="8796"/>
                    <a:pt x="4086" y="10507"/>
                  </a:cubicBezTo>
                  <a:lnTo>
                    <a:pt x="4177" y="10599"/>
                  </a:lnTo>
                  <a:lnTo>
                    <a:pt x="4177" y="10781"/>
                  </a:lnTo>
                  <a:cubicBezTo>
                    <a:pt x="11710" y="19341"/>
                    <a:pt x="19493" y="27718"/>
                    <a:pt x="27687" y="35524"/>
                  </a:cubicBezTo>
                  <a:lnTo>
                    <a:pt x="27687" y="35615"/>
                  </a:lnTo>
                  <a:cubicBezTo>
                    <a:pt x="27779" y="35615"/>
                    <a:pt x="27779" y="35615"/>
                    <a:pt x="27870" y="35707"/>
                  </a:cubicBezTo>
                  <a:lnTo>
                    <a:pt x="27961" y="35798"/>
                  </a:lnTo>
                  <a:cubicBezTo>
                    <a:pt x="27988" y="35825"/>
                    <a:pt x="28024" y="35836"/>
                    <a:pt x="28065" y="35836"/>
                  </a:cubicBezTo>
                  <a:cubicBezTo>
                    <a:pt x="28163" y="35836"/>
                    <a:pt x="28285" y="35771"/>
                    <a:pt x="28349" y="35707"/>
                  </a:cubicBezTo>
                  <a:cubicBezTo>
                    <a:pt x="28349" y="35615"/>
                    <a:pt x="28441" y="35615"/>
                    <a:pt x="28441" y="35615"/>
                  </a:cubicBezTo>
                  <a:cubicBezTo>
                    <a:pt x="28532" y="35707"/>
                    <a:pt x="28623" y="35707"/>
                    <a:pt x="28714" y="35707"/>
                  </a:cubicBezTo>
                  <a:cubicBezTo>
                    <a:pt x="32252" y="35227"/>
                    <a:pt x="35288" y="32762"/>
                    <a:pt x="36133" y="29247"/>
                  </a:cubicBezTo>
                  <a:lnTo>
                    <a:pt x="36133" y="29133"/>
                  </a:lnTo>
                  <a:lnTo>
                    <a:pt x="36133" y="29042"/>
                  </a:lnTo>
                  <a:cubicBezTo>
                    <a:pt x="34329" y="26759"/>
                    <a:pt x="32047" y="24682"/>
                    <a:pt x="29970" y="22582"/>
                  </a:cubicBezTo>
                  <a:cubicBezTo>
                    <a:pt x="28053" y="20482"/>
                    <a:pt x="26067" y="18405"/>
                    <a:pt x="24058" y="16305"/>
                  </a:cubicBezTo>
                  <a:cubicBezTo>
                    <a:pt x="20064" y="12014"/>
                    <a:pt x="15978" y="7837"/>
                    <a:pt x="11983" y="3569"/>
                  </a:cubicBezTo>
                  <a:cubicBezTo>
                    <a:pt x="11983" y="3487"/>
                    <a:pt x="11937" y="3417"/>
                    <a:pt x="11877" y="3417"/>
                  </a:cubicBezTo>
                  <a:cubicBezTo>
                    <a:pt x="11853" y="3417"/>
                    <a:pt x="11827" y="3428"/>
                    <a:pt x="11801" y="3454"/>
                  </a:cubicBezTo>
                  <a:lnTo>
                    <a:pt x="11595" y="3454"/>
                  </a:lnTo>
                  <a:cubicBezTo>
                    <a:pt x="9427" y="2519"/>
                    <a:pt x="7145" y="1743"/>
                    <a:pt x="4862" y="1081"/>
                  </a:cubicBezTo>
                  <a:cubicBezTo>
                    <a:pt x="3721" y="807"/>
                    <a:pt x="2579" y="419"/>
                    <a:pt x="1438" y="145"/>
                  </a:cubicBezTo>
                  <a:cubicBezTo>
                    <a:pt x="1178" y="83"/>
                    <a:pt x="944" y="1"/>
                    <a:pt x="709"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sp>
        <p:nvSpPr>
          <p:cNvPr id="1048842" name="Google Shape;2467;p50"/>
          <p:cNvSpPr txBox="1">
            <a:spLocks noGrp="1"/>
          </p:cNvSpPr>
          <p:nvPr>
            <p:ph type="title"/>
          </p:nvPr>
        </p:nvSpPr>
        <p:spPr>
          <a:xfrm>
            <a:off x="425826" y="1150849"/>
            <a:ext cx="7704000" cy="609600"/>
          </a:xfrm>
          <a:prstGeom prst="rect">
            <a:avLst/>
          </a:prstGeom>
          <a:solidFill>
            <a:schemeClr val="accent1">
              <a:lumMod val="40000"/>
              <a:lumOff val="60000"/>
            </a:schemeClr>
          </a:solidFill>
        </p:spPr>
        <p:txBody>
          <a:bodyPr spcFirstLastPara="1" vert="horz" wrap="square" lIns="91425" tIns="91425" rIns="91425" bIns="91425" rtlCol="0" anchor="ctr" anchorCtr="0">
            <a:noAutofit/>
          </a:bodyPr>
          <a:lstStyle/>
          <a:p>
            <a:pPr lvl="0"/>
            <a:r>
              <a:rPr lang="en-GB" sz="2400" dirty="0">
                <a:solidFill>
                  <a:schemeClr val="bg1"/>
                </a:solidFill>
                <a:latin typeface="Algerian" panose="04020705040A02060702" pitchFamily="82" charset="0"/>
              </a:rPr>
              <a:t>DEFINI</a:t>
            </a:r>
            <a:r>
              <a:rPr lang="en-GB" sz="2400" u="sng" dirty="0">
                <a:solidFill>
                  <a:schemeClr val="bg1"/>
                </a:solidFill>
                <a:latin typeface="Algerian" panose="04020705040A02060702" pitchFamily="82" charset="0"/>
              </a:rPr>
              <a:t>TIONS</a:t>
            </a:r>
            <a:r>
              <a:rPr lang="en-GB" sz="2400" dirty="0">
                <a:solidFill>
                  <a:schemeClr val="bg1"/>
                </a:solidFill>
                <a:latin typeface="Algerian" panose="04020705040A02060702" pitchFamily="82" charset="0"/>
              </a:rPr>
              <a:t> OF GIFTED LEARNERS</a:t>
            </a:r>
            <a:r>
              <a:rPr lang="en-GB" dirty="0">
                <a:solidFill>
                  <a:schemeClr val="bg1"/>
                </a:solidFill>
                <a:latin typeface="Algerian" panose="04020705040A02060702" pitchFamily="82" charset="0"/>
              </a:rPr>
              <a:t> </a:t>
            </a:r>
            <a:endParaRPr dirty="0">
              <a:solidFill>
                <a:schemeClr val="bg1"/>
              </a:solidFill>
            </a:endParaRPr>
          </a:p>
        </p:txBody>
      </p:sp>
      <p:sp>
        <p:nvSpPr>
          <p:cNvPr id="1048843" name="Google Shape;2468;p50"/>
          <p:cNvSpPr txBox="1">
            <a:spLocks noGrp="1"/>
          </p:cNvSpPr>
          <p:nvPr>
            <p:ph type="subTitle" idx="1"/>
          </p:nvPr>
        </p:nvSpPr>
        <p:spPr>
          <a:xfrm>
            <a:off x="3886200" y="4267200"/>
            <a:ext cx="3903000" cy="1143000"/>
          </a:xfrm>
          <a:prstGeom prst="rect">
            <a:avLst/>
          </a:prstGeom>
        </p:spPr>
        <p:txBody>
          <a:bodyPr spcFirstLastPara="1" vert="horz" wrap="square" lIns="91425" tIns="91425" rIns="91425" bIns="91425" rtlCol="0" anchor="t" anchorCtr="0">
            <a:noAutofit/>
          </a:bodyPr>
          <a:lstStyle/>
          <a:p>
            <a:r>
              <a:rPr lang="en-GB" sz="2000" dirty="0">
                <a:solidFill>
                  <a:schemeClr val="tx1"/>
                </a:solidFill>
                <a:latin typeface="Mistral" pitchFamily="66" charset="0"/>
              </a:rPr>
              <a:t>ACCORDING TO TERMAN AND WITTY </a:t>
            </a:r>
          </a:p>
          <a:p>
            <a:r>
              <a:rPr lang="en-GB" sz="2000" dirty="0">
                <a:solidFill>
                  <a:schemeClr val="tx1"/>
                </a:solidFill>
                <a:latin typeface="Mistral" pitchFamily="66" charset="0"/>
              </a:rPr>
              <a:t>“THE GIFTED LEARNERS ARE THOSE WHO ARE SUPERIOR IN PHYSICAL DEVELOPMENT, EDUCATIONAL ACHIEVEMENTS, INTELLIGENCE AND SOCIAL PERSONALITIES </a:t>
            </a:r>
            <a:r>
              <a:rPr lang="en-GB" sz="2000" dirty="0">
                <a:solidFill>
                  <a:schemeClr val="tx1"/>
                </a:solidFill>
              </a:rPr>
              <a:t>“</a:t>
            </a:r>
            <a:endParaRPr lang="en-US" sz="2000" dirty="0">
              <a:solidFill>
                <a:schemeClr val="tx1"/>
              </a:solidFill>
            </a:endParaRPr>
          </a:p>
          <a:p>
            <a:pPr marL="0" indent="0">
              <a:spcAft>
                <a:spcPts val="1600"/>
              </a:spcAft>
            </a:pPr>
            <a:endParaRPr sz="2000" dirty="0"/>
          </a:p>
        </p:txBody>
      </p:sp>
      <p:sp>
        <p:nvSpPr>
          <p:cNvPr id="1048844" name="Google Shape;2470;p50"/>
          <p:cNvSpPr txBox="1">
            <a:spLocks noGrp="1"/>
          </p:cNvSpPr>
          <p:nvPr>
            <p:ph type="subTitle" idx="2"/>
          </p:nvPr>
        </p:nvSpPr>
        <p:spPr>
          <a:xfrm>
            <a:off x="829280" y="5835452"/>
            <a:ext cx="2152800" cy="379200"/>
          </a:xfrm>
          <a:prstGeom prst="rect">
            <a:avLst/>
          </a:prstGeom>
        </p:spPr>
        <p:txBody>
          <a:bodyPr spcFirstLastPara="1" vert="horz" wrap="square" lIns="91425" tIns="91425" rIns="91425" bIns="91425" rtlCol="0" anchor="t" anchorCtr="0">
            <a:noAutofit/>
          </a:bodyPr>
          <a:lstStyle/>
          <a:p>
            <a:pPr marL="0" indent="0">
              <a:spcAft>
                <a:spcPts val="1600"/>
              </a:spcAft>
            </a:pPr>
            <a:r>
              <a:rPr lang="en-US" b="1" dirty="0"/>
              <a:t>Lewis </a:t>
            </a:r>
            <a:r>
              <a:rPr lang="en-US" b="1" dirty="0" err="1"/>
              <a:t>Terman</a:t>
            </a:r>
            <a:endParaRPr b="1" dirty="0"/>
          </a:p>
        </p:txBody>
      </p:sp>
      <p:sp>
        <p:nvSpPr>
          <p:cNvPr id="1048845" name="Google Shape;2471;p50"/>
          <p:cNvSpPr txBox="1">
            <a:spLocks noGrp="1"/>
          </p:cNvSpPr>
          <p:nvPr>
            <p:ph type="subTitle" idx="3"/>
          </p:nvPr>
        </p:nvSpPr>
        <p:spPr>
          <a:xfrm>
            <a:off x="5715000" y="3886200"/>
            <a:ext cx="2152800" cy="379200"/>
          </a:xfrm>
          <a:prstGeom prst="rect">
            <a:avLst/>
          </a:prstGeom>
        </p:spPr>
        <p:txBody>
          <a:bodyPr spcFirstLastPara="1" vert="horz" wrap="square" lIns="91425" tIns="91425" rIns="91425" bIns="91425" rtlCol="0" anchor="t" anchorCtr="0">
            <a:noAutofit/>
          </a:bodyPr>
          <a:lstStyle/>
          <a:p>
            <a:pPr marL="0" indent="0">
              <a:spcAft>
                <a:spcPts val="1600"/>
              </a:spcAft>
            </a:pPr>
            <a:r>
              <a:rPr lang="en-US" b="1" dirty="0"/>
              <a:t>SIR James </a:t>
            </a:r>
            <a:r>
              <a:rPr lang="en-US" b="1" dirty="0" err="1"/>
              <a:t>Drever</a:t>
            </a:r>
            <a:endParaRPr b="1" dirty="0"/>
          </a:p>
        </p:txBody>
      </p:sp>
      <p:sp>
        <p:nvSpPr>
          <p:cNvPr id="1048846" name="Google Shape;2472;p50"/>
          <p:cNvSpPr txBox="1">
            <a:spLocks noGrp="1"/>
          </p:cNvSpPr>
          <p:nvPr>
            <p:ph type="subTitle" idx="4"/>
          </p:nvPr>
        </p:nvSpPr>
        <p:spPr>
          <a:xfrm>
            <a:off x="657493" y="2062780"/>
            <a:ext cx="4360200" cy="1447799"/>
          </a:xfrm>
          <a:prstGeom prst="rect">
            <a:avLst/>
          </a:prstGeom>
        </p:spPr>
        <p:txBody>
          <a:bodyPr spcFirstLastPara="1" vert="horz" wrap="square" lIns="91425" tIns="91425" rIns="91425" bIns="91425" rtlCol="0" anchor="t" anchorCtr="0">
            <a:noAutofit/>
          </a:bodyPr>
          <a:lstStyle/>
          <a:p>
            <a:r>
              <a:rPr lang="en-GB" sz="2400" dirty="0">
                <a:solidFill>
                  <a:schemeClr val="tx1"/>
                </a:solidFill>
                <a:latin typeface="Mistral" pitchFamily="66" charset="0"/>
              </a:rPr>
              <a:t>According to James </a:t>
            </a:r>
            <a:r>
              <a:rPr lang="en-GB" sz="2400" dirty="0" err="1">
                <a:solidFill>
                  <a:schemeClr val="tx1"/>
                </a:solidFill>
                <a:latin typeface="Mistral" pitchFamily="66" charset="0"/>
              </a:rPr>
              <a:t>Drever</a:t>
            </a:r>
            <a:endParaRPr lang="en-GB" sz="2400" dirty="0">
              <a:solidFill>
                <a:schemeClr val="tx1"/>
              </a:solidFill>
              <a:latin typeface="Mistral" pitchFamily="66" charset="0"/>
            </a:endParaRPr>
          </a:p>
          <a:p>
            <a:r>
              <a:rPr lang="en-GB" sz="2400" dirty="0">
                <a:solidFill>
                  <a:schemeClr val="tx1"/>
                </a:solidFill>
                <a:latin typeface="Mistral" pitchFamily="66" charset="0"/>
              </a:rPr>
              <a:t>“Children possessing high intellectual ability, generally or in a particular field are gifted learners </a:t>
            </a:r>
          </a:p>
          <a:p>
            <a:pPr marL="0" indent="0">
              <a:spcAft>
                <a:spcPts val="1600"/>
              </a:spcAft>
            </a:pPr>
            <a:endParaRPr dirty="0"/>
          </a:p>
        </p:txBody>
      </p:sp>
      <p:sp>
        <p:nvSpPr>
          <p:cNvPr id="1048847" name="Google Shape;2473;p50"/>
          <p:cNvSpPr/>
          <p:nvPr/>
        </p:nvSpPr>
        <p:spPr>
          <a:xfrm rot="-950965">
            <a:off x="1022086" y="5014912"/>
            <a:ext cx="1633158" cy="457912"/>
          </a:xfrm>
          <a:custGeom>
            <a:avLst/>
            <a:gdLst/>
            <a:ahLst/>
            <a:cxnLst/>
            <a:rect l="l" t="t" r="r" b="b"/>
            <a:pathLst>
              <a:path w="36545" h="16582" extrusionOk="0">
                <a:moveTo>
                  <a:pt x="4607" y="0"/>
                </a:moveTo>
                <a:cubicBezTo>
                  <a:pt x="3075" y="0"/>
                  <a:pt x="1453" y="679"/>
                  <a:pt x="167" y="1545"/>
                </a:cubicBezTo>
                <a:cubicBezTo>
                  <a:pt x="0" y="1637"/>
                  <a:pt x="29" y="1775"/>
                  <a:pt x="155" y="1775"/>
                </a:cubicBezTo>
                <a:cubicBezTo>
                  <a:pt x="184" y="1775"/>
                  <a:pt x="219" y="1767"/>
                  <a:pt x="258" y="1750"/>
                </a:cubicBezTo>
                <a:cubicBezTo>
                  <a:pt x="1460" y="1004"/>
                  <a:pt x="3054" y="325"/>
                  <a:pt x="4546" y="325"/>
                </a:cubicBezTo>
                <a:cubicBezTo>
                  <a:pt x="5520" y="325"/>
                  <a:pt x="6449" y="614"/>
                  <a:pt x="7197" y="1362"/>
                </a:cubicBezTo>
                <a:cubicBezTo>
                  <a:pt x="8612" y="2800"/>
                  <a:pt x="8817" y="4877"/>
                  <a:pt x="9479" y="6680"/>
                </a:cubicBezTo>
                <a:cubicBezTo>
                  <a:pt x="9867" y="7936"/>
                  <a:pt x="10529" y="9168"/>
                  <a:pt x="11671" y="9921"/>
                </a:cubicBezTo>
                <a:cubicBezTo>
                  <a:pt x="12246" y="10369"/>
                  <a:pt x="12842" y="10543"/>
                  <a:pt x="13460" y="10543"/>
                </a:cubicBezTo>
                <a:cubicBezTo>
                  <a:pt x="14165" y="10543"/>
                  <a:pt x="14899" y="10317"/>
                  <a:pt x="15665" y="10013"/>
                </a:cubicBezTo>
                <a:cubicBezTo>
                  <a:pt x="17034" y="9485"/>
                  <a:pt x="18438" y="9171"/>
                  <a:pt x="19855" y="9171"/>
                </a:cubicBezTo>
                <a:cubicBezTo>
                  <a:pt x="20707" y="9171"/>
                  <a:pt x="21564" y="9285"/>
                  <a:pt x="22421" y="9533"/>
                </a:cubicBezTo>
                <a:cubicBezTo>
                  <a:pt x="24590" y="10218"/>
                  <a:pt x="26210" y="11633"/>
                  <a:pt x="27831" y="13163"/>
                </a:cubicBezTo>
                <a:cubicBezTo>
                  <a:pt x="29547" y="14718"/>
                  <a:pt x="31838" y="16581"/>
                  <a:pt x="34263" y="16581"/>
                </a:cubicBezTo>
                <a:cubicBezTo>
                  <a:pt x="34935" y="16581"/>
                  <a:pt x="35616" y="16439"/>
                  <a:pt x="36299" y="16107"/>
                </a:cubicBezTo>
                <a:cubicBezTo>
                  <a:pt x="36545" y="16025"/>
                  <a:pt x="36423" y="15705"/>
                  <a:pt x="36264" y="15705"/>
                </a:cubicBezTo>
                <a:cubicBezTo>
                  <a:pt x="36246" y="15705"/>
                  <a:pt x="36227" y="15710"/>
                  <a:pt x="36208" y="15719"/>
                </a:cubicBezTo>
                <a:cubicBezTo>
                  <a:pt x="35534" y="15972"/>
                  <a:pt x="34894" y="16084"/>
                  <a:pt x="34280" y="16084"/>
                </a:cubicBezTo>
                <a:cubicBezTo>
                  <a:pt x="30737" y="16084"/>
                  <a:pt x="28109" y="12346"/>
                  <a:pt x="25366" y="10401"/>
                </a:cubicBezTo>
                <a:cubicBezTo>
                  <a:pt x="23642" y="9269"/>
                  <a:pt x="21745" y="8746"/>
                  <a:pt x="19820" y="8746"/>
                </a:cubicBezTo>
                <a:cubicBezTo>
                  <a:pt x="18330" y="8746"/>
                  <a:pt x="16823" y="9060"/>
                  <a:pt x="15368" y="9648"/>
                </a:cubicBezTo>
                <a:cubicBezTo>
                  <a:pt x="14660" y="9927"/>
                  <a:pt x="14049" y="10052"/>
                  <a:pt x="13518" y="10052"/>
                </a:cubicBezTo>
                <a:cubicBezTo>
                  <a:pt x="9919" y="10052"/>
                  <a:pt x="9951" y="4315"/>
                  <a:pt x="8041" y="1750"/>
                </a:cubicBezTo>
                <a:cubicBezTo>
                  <a:pt x="7132" y="485"/>
                  <a:pt x="5901" y="0"/>
                  <a:pt x="4607"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848" name="Google Shape;2474;p50"/>
          <p:cNvSpPr/>
          <p:nvPr/>
        </p:nvSpPr>
        <p:spPr>
          <a:xfrm rot="950965" flipH="1">
            <a:off x="6432286" y="4938712"/>
            <a:ext cx="1633158" cy="457912"/>
          </a:xfrm>
          <a:custGeom>
            <a:avLst/>
            <a:gdLst/>
            <a:ahLst/>
            <a:cxnLst/>
            <a:rect l="l" t="t" r="r" b="b"/>
            <a:pathLst>
              <a:path w="36545" h="16582" extrusionOk="0">
                <a:moveTo>
                  <a:pt x="4607" y="0"/>
                </a:moveTo>
                <a:cubicBezTo>
                  <a:pt x="3075" y="0"/>
                  <a:pt x="1453" y="679"/>
                  <a:pt x="167" y="1545"/>
                </a:cubicBezTo>
                <a:cubicBezTo>
                  <a:pt x="0" y="1637"/>
                  <a:pt x="29" y="1775"/>
                  <a:pt x="155" y="1775"/>
                </a:cubicBezTo>
                <a:cubicBezTo>
                  <a:pt x="184" y="1775"/>
                  <a:pt x="219" y="1767"/>
                  <a:pt x="258" y="1750"/>
                </a:cubicBezTo>
                <a:cubicBezTo>
                  <a:pt x="1460" y="1004"/>
                  <a:pt x="3054" y="325"/>
                  <a:pt x="4546" y="325"/>
                </a:cubicBezTo>
                <a:cubicBezTo>
                  <a:pt x="5520" y="325"/>
                  <a:pt x="6449" y="614"/>
                  <a:pt x="7197" y="1362"/>
                </a:cubicBezTo>
                <a:cubicBezTo>
                  <a:pt x="8612" y="2800"/>
                  <a:pt x="8817" y="4877"/>
                  <a:pt x="9479" y="6680"/>
                </a:cubicBezTo>
                <a:cubicBezTo>
                  <a:pt x="9867" y="7936"/>
                  <a:pt x="10529" y="9168"/>
                  <a:pt x="11671" y="9921"/>
                </a:cubicBezTo>
                <a:cubicBezTo>
                  <a:pt x="12246" y="10369"/>
                  <a:pt x="12842" y="10543"/>
                  <a:pt x="13460" y="10543"/>
                </a:cubicBezTo>
                <a:cubicBezTo>
                  <a:pt x="14165" y="10543"/>
                  <a:pt x="14899" y="10317"/>
                  <a:pt x="15665" y="10013"/>
                </a:cubicBezTo>
                <a:cubicBezTo>
                  <a:pt x="17034" y="9485"/>
                  <a:pt x="18438" y="9171"/>
                  <a:pt x="19855" y="9171"/>
                </a:cubicBezTo>
                <a:cubicBezTo>
                  <a:pt x="20707" y="9171"/>
                  <a:pt x="21564" y="9285"/>
                  <a:pt x="22421" y="9533"/>
                </a:cubicBezTo>
                <a:cubicBezTo>
                  <a:pt x="24590" y="10218"/>
                  <a:pt x="26210" y="11633"/>
                  <a:pt x="27831" y="13163"/>
                </a:cubicBezTo>
                <a:cubicBezTo>
                  <a:pt x="29547" y="14718"/>
                  <a:pt x="31838" y="16581"/>
                  <a:pt x="34263" y="16581"/>
                </a:cubicBezTo>
                <a:cubicBezTo>
                  <a:pt x="34935" y="16581"/>
                  <a:pt x="35616" y="16439"/>
                  <a:pt x="36299" y="16107"/>
                </a:cubicBezTo>
                <a:cubicBezTo>
                  <a:pt x="36545" y="16025"/>
                  <a:pt x="36423" y="15705"/>
                  <a:pt x="36264" y="15705"/>
                </a:cubicBezTo>
                <a:cubicBezTo>
                  <a:pt x="36246" y="15705"/>
                  <a:pt x="36227" y="15710"/>
                  <a:pt x="36208" y="15719"/>
                </a:cubicBezTo>
                <a:cubicBezTo>
                  <a:pt x="35534" y="15972"/>
                  <a:pt x="34894" y="16084"/>
                  <a:pt x="34280" y="16084"/>
                </a:cubicBezTo>
                <a:cubicBezTo>
                  <a:pt x="30737" y="16084"/>
                  <a:pt x="28109" y="12346"/>
                  <a:pt x="25366" y="10401"/>
                </a:cubicBezTo>
                <a:cubicBezTo>
                  <a:pt x="23642" y="9269"/>
                  <a:pt x="21745" y="8746"/>
                  <a:pt x="19820" y="8746"/>
                </a:cubicBezTo>
                <a:cubicBezTo>
                  <a:pt x="18330" y="8746"/>
                  <a:pt x="16823" y="9060"/>
                  <a:pt x="15368" y="9648"/>
                </a:cubicBezTo>
                <a:cubicBezTo>
                  <a:pt x="14660" y="9927"/>
                  <a:pt x="14049" y="10052"/>
                  <a:pt x="13518" y="10052"/>
                </a:cubicBezTo>
                <a:cubicBezTo>
                  <a:pt x="9919" y="10052"/>
                  <a:pt x="9951" y="4315"/>
                  <a:pt x="8041" y="1750"/>
                </a:cubicBezTo>
                <a:cubicBezTo>
                  <a:pt x="7132" y="485"/>
                  <a:pt x="5901" y="0"/>
                  <a:pt x="4607"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pic>
        <p:nvPicPr>
          <p:cNvPr id="2097155" name="Picture 2" descr="Sir James Drever (1873-1950) - Our History"/>
          <p:cNvPicPr>
            <a:picLocks noChangeAspect="1" noChangeArrowheads="1"/>
          </p:cNvPicPr>
          <p:nvPr/>
        </p:nvPicPr>
        <p:blipFill>
          <a:blip r:embed="rId3" cstate="print"/>
          <a:srcRect/>
          <a:stretch>
            <a:fillRect/>
          </a:stretch>
        </p:blipFill>
        <p:spPr bwMode="auto">
          <a:xfrm>
            <a:off x="5473260" y="2128991"/>
            <a:ext cx="2381250" cy="1600200"/>
          </a:xfrm>
          <a:prstGeom prst="rect">
            <a:avLst/>
          </a:prstGeom>
          <a:noFill/>
        </p:spPr>
      </p:pic>
      <p:pic>
        <p:nvPicPr>
          <p:cNvPr id="2097156" name="Picture 4" descr="Lewis Terman - Wikipedia"/>
          <p:cNvPicPr>
            <a:picLocks noChangeAspect="1" noChangeArrowheads="1"/>
          </p:cNvPicPr>
          <p:nvPr/>
        </p:nvPicPr>
        <p:blipFill>
          <a:blip r:embed="rId4" cstate="print"/>
          <a:srcRect/>
          <a:stretch>
            <a:fillRect/>
          </a:stretch>
        </p:blipFill>
        <p:spPr bwMode="auto">
          <a:xfrm>
            <a:off x="822231" y="3905250"/>
            <a:ext cx="1981200" cy="18669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06"/>
        <p:cNvGrpSpPr/>
        <p:nvPr/>
      </p:nvGrpSpPr>
      <p:grpSpPr>
        <a:xfrm>
          <a:off x="0" y="0"/>
          <a:ext cx="0" cy="0"/>
          <a:chOff x="0" y="0"/>
          <a:chExt cx="0" cy="0"/>
        </a:xfrm>
      </p:grpSpPr>
      <p:grpSp>
        <p:nvGrpSpPr>
          <p:cNvPr id="111" name="Google Shape;2507;p53"/>
          <p:cNvGrpSpPr/>
          <p:nvPr/>
        </p:nvGrpSpPr>
        <p:grpSpPr>
          <a:xfrm>
            <a:off x="212514" y="3415801"/>
            <a:ext cx="1595075" cy="2210975"/>
            <a:chOff x="833000" y="2387100"/>
            <a:chExt cx="1595075" cy="2210975"/>
          </a:xfrm>
        </p:grpSpPr>
        <p:sp>
          <p:nvSpPr>
            <p:cNvPr id="1048897" name="Google Shape;2508;p53"/>
            <p:cNvSpPr/>
            <p:nvPr/>
          </p:nvSpPr>
          <p:spPr>
            <a:xfrm>
              <a:off x="863775" y="4133700"/>
              <a:ext cx="1564300" cy="464375"/>
            </a:xfrm>
            <a:custGeom>
              <a:avLst/>
              <a:gdLst/>
              <a:ahLst/>
              <a:cxnLst/>
              <a:rect l="l" t="t" r="r" b="b"/>
              <a:pathLst>
                <a:path w="62572" h="18575" extrusionOk="0">
                  <a:moveTo>
                    <a:pt x="12702" y="1"/>
                  </a:moveTo>
                  <a:cubicBezTo>
                    <a:pt x="9218" y="1"/>
                    <a:pt x="1" y="2733"/>
                    <a:pt x="2583" y="7334"/>
                  </a:cubicBezTo>
                  <a:cubicBezTo>
                    <a:pt x="4080" y="9989"/>
                    <a:pt x="9570" y="11166"/>
                    <a:pt x="12405" y="11246"/>
                  </a:cubicBezTo>
                  <a:cubicBezTo>
                    <a:pt x="1438" y="16081"/>
                    <a:pt x="14889" y="18575"/>
                    <a:pt x="20700" y="18575"/>
                  </a:cubicBezTo>
                  <a:cubicBezTo>
                    <a:pt x="20791" y="18575"/>
                    <a:pt x="20881" y="18574"/>
                    <a:pt x="20969" y="18573"/>
                  </a:cubicBezTo>
                  <a:cubicBezTo>
                    <a:pt x="28874" y="18473"/>
                    <a:pt x="40193" y="18313"/>
                    <a:pt x="47499" y="15239"/>
                  </a:cubicBezTo>
                  <a:lnTo>
                    <a:pt x="46501" y="14900"/>
                  </a:lnTo>
                  <a:cubicBezTo>
                    <a:pt x="50494" y="13322"/>
                    <a:pt x="55245" y="14979"/>
                    <a:pt x="59397" y="12664"/>
                  </a:cubicBezTo>
                  <a:cubicBezTo>
                    <a:pt x="62572" y="10907"/>
                    <a:pt x="62072" y="10168"/>
                    <a:pt x="58739" y="8591"/>
                  </a:cubicBezTo>
                  <a:cubicBezTo>
                    <a:pt x="54826" y="6755"/>
                    <a:pt x="50254" y="6096"/>
                    <a:pt x="46102" y="4998"/>
                  </a:cubicBezTo>
                  <a:cubicBezTo>
                    <a:pt x="40932" y="3680"/>
                    <a:pt x="36200" y="3101"/>
                    <a:pt x="30870" y="2602"/>
                  </a:cubicBezTo>
                  <a:cubicBezTo>
                    <a:pt x="24961" y="2003"/>
                    <a:pt x="20230" y="267"/>
                    <a:pt x="12984" y="7"/>
                  </a:cubicBezTo>
                  <a:cubicBezTo>
                    <a:pt x="12895" y="3"/>
                    <a:pt x="12801" y="1"/>
                    <a:pt x="12702" y="1"/>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898" name="Google Shape;2509;p53"/>
            <p:cNvSpPr/>
            <p:nvPr/>
          </p:nvSpPr>
          <p:spPr>
            <a:xfrm>
              <a:off x="1113500" y="2616175"/>
              <a:ext cx="973200" cy="1183350"/>
            </a:xfrm>
            <a:custGeom>
              <a:avLst/>
              <a:gdLst/>
              <a:ahLst/>
              <a:cxnLst/>
              <a:rect l="l" t="t" r="r" b="b"/>
              <a:pathLst>
                <a:path w="38928" h="47334" extrusionOk="0">
                  <a:moveTo>
                    <a:pt x="15651" y="13975"/>
                  </a:moveTo>
                  <a:cubicBezTo>
                    <a:pt x="16150" y="13975"/>
                    <a:pt x="16649" y="14135"/>
                    <a:pt x="17048" y="14394"/>
                  </a:cubicBezTo>
                  <a:cubicBezTo>
                    <a:pt x="17388" y="14714"/>
                    <a:pt x="17727" y="15213"/>
                    <a:pt x="17727" y="15712"/>
                  </a:cubicBezTo>
                  <a:lnTo>
                    <a:pt x="17727" y="16291"/>
                  </a:lnTo>
                  <a:cubicBezTo>
                    <a:pt x="17807" y="16630"/>
                    <a:pt x="17727" y="16969"/>
                    <a:pt x="17548" y="17209"/>
                  </a:cubicBezTo>
                  <a:cubicBezTo>
                    <a:pt x="17468" y="17389"/>
                    <a:pt x="17388" y="17548"/>
                    <a:pt x="17308" y="17628"/>
                  </a:cubicBezTo>
                  <a:cubicBezTo>
                    <a:pt x="17048" y="18047"/>
                    <a:pt x="16549" y="18287"/>
                    <a:pt x="16050" y="18387"/>
                  </a:cubicBezTo>
                  <a:cubicBezTo>
                    <a:pt x="15971" y="18400"/>
                    <a:pt x="15891" y="18406"/>
                    <a:pt x="15812" y="18406"/>
                  </a:cubicBezTo>
                  <a:cubicBezTo>
                    <a:pt x="15394" y="18406"/>
                    <a:pt x="14988" y="18236"/>
                    <a:pt x="14653" y="17968"/>
                  </a:cubicBezTo>
                  <a:cubicBezTo>
                    <a:pt x="14314" y="17708"/>
                    <a:pt x="13974" y="17129"/>
                    <a:pt x="13974" y="16630"/>
                  </a:cubicBezTo>
                  <a:lnTo>
                    <a:pt x="13974" y="16051"/>
                  </a:lnTo>
                  <a:cubicBezTo>
                    <a:pt x="13894" y="15712"/>
                    <a:pt x="13974" y="15472"/>
                    <a:pt x="14054" y="15133"/>
                  </a:cubicBezTo>
                  <a:cubicBezTo>
                    <a:pt x="14154" y="14973"/>
                    <a:pt x="14234" y="14893"/>
                    <a:pt x="14393" y="14714"/>
                  </a:cubicBezTo>
                  <a:cubicBezTo>
                    <a:pt x="14653" y="14294"/>
                    <a:pt x="15152" y="14055"/>
                    <a:pt x="15651" y="13975"/>
                  </a:cubicBezTo>
                  <a:close/>
                  <a:moveTo>
                    <a:pt x="18805" y="1"/>
                  </a:moveTo>
                  <a:cubicBezTo>
                    <a:pt x="13894" y="919"/>
                    <a:pt x="5570" y="3734"/>
                    <a:pt x="0" y="12298"/>
                  </a:cubicBezTo>
                  <a:lnTo>
                    <a:pt x="180" y="13556"/>
                  </a:lnTo>
                  <a:lnTo>
                    <a:pt x="6668" y="28029"/>
                  </a:lnTo>
                  <a:lnTo>
                    <a:pt x="15970" y="47333"/>
                  </a:lnTo>
                  <a:cubicBezTo>
                    <a:pt x="15970" y="47333"/>
                    <a:pt x="24874" y="32361"/>
                    <a:pt x="38928" y="31103"/>
                  </a:cubicBezTo>
                  <a:cubicBezTo>
                    <a:pt x="37510" y="27869"/>
                    <a:pt x="36113" y="24695"/>
                    <a:pt x="34616" y="21541"/>
                  </a:cubicBezTo>
                  <a:cubicBezTo>
                    <a:pt x="34197" y="20702"/>
                    <a:pt x="34436" y="19964"/>
                    <a:pt x="35115" y="19465"/>
                  </a:cubicBezTo>
                  <a:lnTo>
                    <a:pt x="26451" y="3155"/>
                  </a:lnTo>
                  <a:lnTo>
                    <a:pt x="26371" y="3075"/>
                  </a:lnTo>
                  <a:cubicBezTo>
                    <a:pt x="23716" y="2416"/>
                    <a:pt x="21221" y="1318"/>
                    <a:pt x="18805" y="1"/>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899" name="Google Shape;2510;p53"/>
            <p:cNvSpPr/>
            <p:nvPr/>
          </p:nvSpPr>
          <p:spPr>
            <a:xfrm>
              <a:off x="1502275" y="3358300"/>
              <a:ext cx="815500" cy="811675"/>
            </a:xfrm>
            <a:custGeom>
              <a:avLst/>
              <a:gdLst/>
              <a:ahLst/>
              <a:cxnLst/>
              <a:rect l="l" t="t" r="r" b="b"/>
              <a:pathLst>
                <a:path w="32620" h="32467" extrusionOk="0">
                  <a:moveTo>
                    <a:pt x="22798" y="1"/>
                  </a:moveTo>
                  <a:cubicBezTo>
                    <a:pt x="22059" y="81"/>
                    <a:pt x="21221" y="260"/>
                    <a:pt x="20223" y="580"/>
                  </a:cubicBezTo>
                  <a:cubicBezTo>
                    <a:pt x="14972" y="2416"/>
                    <a:pt x="4492" y="7746"/>
                    <a:pt x="0" y="17149"/>
                  </a:cubicBezTo>
                  <a:lnTo>
                    <a:pt x="6169" y="30125"/>
                  </a:lnTo>
                  <a:cubicBezTo>
                    <a:pt x="6169" y="30125"/>
                    <a:pt x="6259" y="32466"/>
                    <a:pt x="8772" y="32466"/>
                  </a:cubicBezTo>
                  <a:cubicBezTo>
                    <a:pt x="9605" y="32466"/>
                    <a:pt x="10706" y="32209"/>
                    <a:pt x="12158" y="31522"/>
                  </a:cubicBezTo>
                  <a:cubicBezTo>
                    <a:pt x="12158" y="31522"/>
                    <a:pt x="13395" y="31283"/>
                    <a:pt x="15392" y="30285"/>
                  </a:cubicBezTo>
                  <a:cubicBezTo>
                    <a:pt x="20462" y="27869"/>
                    <a:pt x="29945" y="22639"/>
                    <a:pt x="32620" y="17888"/>
                  </a:cubicBezTo>
                  <a:cubicBezTo>
                    <a:pt x="28547" y="12478"/>
                    <a:pt x="25633" y="6249"/>
                    <a:pt x="22798" y="1"/>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900" name="Google Shape;2511;p53"/>
            <p:cNvSpPr/>
            <p:nvPr/>
          </p:nvSpPr>
          <p:spPr>
            <a:xfrm>
              <a:off x="1656475" y="3689200"/>
              <a:ext cx="665300" cy="480200"/>
            </a:xfrm>
            <a:custGeom>
              <a:avLst/>
              <a:gdLst/>
              <a:ahLst/>
              <a:cxnLst/>
              <a:rect l="l" t="t" r="r" b="b"/>
              <a:pathLst>
                <a:path w="26612" h="19208" extrusionOk="0">
                  <a:moveTo>
                    <a:pt x="23278" y="0"/>
                  </a:moveTo>
                  <a:cubicBezTo>
                    <a:pt x="20283" y="320"/>
                    <a:pt x="15213" y="2575"/>
                    <a:pt x="7068" y="8804"/>
                  </a:cubicBezTo>
                  <a:cubicBezTo>
                    <a:pt x="2496" y="12297"/>
                    <a:pt x="1" y="16390"/>
                    <a:pt x="580" y="17967"/>
                  </a:cubicBezTo>
                  <a:cubicBezTo>
                    <a:pt x="898" y="18832"/>
                    <a:pt x="1766" y="19208"/>
                    <a:pt x="2972" y="19208"/>
                  </a:cubicBezTo>
                  <a:cubicBezTo>
                    <a:pt x="5245" y="19208"/>
                    <a:pt x="8718" y="17875"/>
                    <a:pt x="11979" y="15971"/>
                  </a:cubicBezTo>
                  <a:cubicBezTo>
                    <a:pt x="15791" y="13635"/>
                    <a:pt x="24036" y="8804"/>
                    <a:pt x="26611" y="4811"/>
                  </a:cubicBezTo>
                  <a:cubicBezTo>
                    <a:pt x="25454" y="3234"/>
                    <a:pt x="24376" y="1657"/>
                    <a:pt x="23278" y="0"/>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901" name="Google Shape;2512;p53"/>
            <p:cNvSpPr/>
            <p:nvPr/>
          </p:nvSpPr>
          <p:spPr>
            <a:xfrm>
              <a:off x="1383975" y="2857250"/>
              <a:ext cx="372350" cy="394800"/>
            </a:xfrm>
            <a:custGeom>
              <a:avLst/>
              <a:gdLst/>
              <a:ahLst/>
              <a:cxnLst/>
              <a:rect l="l" t="t" r="r" b="b"/>
              <a:pathLst>
                <a:path w="14894" h="15792" extrusionOk="0">
                  <a:moveTo>
                    <a:pt x="4832" y="4332"/>
                  </a:moveTo>
                  <a:cubicBezTo>
                    <a:pt x="5331" y="4332"/>
                    <a:pt x="5830" y="4492"/>
                    <a:pt x="6229" y="4751"/>
                  </a:cubicBezTo>
                  <a:cubicBezTo>
                    <a:pt x="6569" y="5071"/>
                    <a:pt x="6908" y="5570"/>
                    <a:pt x="6908" y="6069"/>
                  </a:cubicBezTo>
                  <a:lnTo>
                    <a:pt x="6908" y="6648"/>
                  </a:lnTo>
                  <a:cubicBezTo>
                    <a:pt x="6988" y="6987"/>
                    <a:pt x="6908" y="7326"/>
                    <a:pt x="6729" y="7566"/>
                  </a:cubicBezTo>
                  <a:cubicBezTo>
                    <a:pt x="6649" y="7746"/>
                    <a:pt x="6569" y="7905"/>
                    <a:pt x="6489" y="7985"/>
                  </a:cubicBezTo>
                  <a:cubicBezTo>
                    <a:pt x="6229" y="8404"/>
                    <a:pt x="5730" y="8644"/>
                    <a:pt x="5231" y="8744"/>
                  </a:cubicBezTo>
                  <a:cubicBezTo>
                    <a:pt x="5152" y="8757"/>
                    <a:pt x="5072" y="8763"/>
                    <a:pt x="4993" y="8763"/>
                  </a:cubicBezTo>
                  <a:cubicBezTo>
                    <a:pt x="4575" y="8763"/>
                    <a:pt x="4169" y="8593"/>
                    <a:pt x="3834" y="8325"/>
                  </a:cubicBezTo>
                  <a:cubicBezTo>
                    <a:pt x="3495" y="8065"/>
                    <a:pt x="3155" y="7486"/>
                    <a:pt x="3155" y="6987"/>
                  </a:cubicBezTo>
                  <a:lnTo>
                    <a:pt x="3155" y="6408"/>
                  </a:lnTo>
                  <a:cubicBezTo>
                    <a:pt x="3075" y="6069"/>
                    <a:pt x="3155" y="5829"/>
                    <a:pt x="3235" y="5490"/>
                  </a:cubicBezTo>
                  <a:cubicBezTo>
                    <a:pt x="3335" y="5330"/>
                    <a:pt x="3415" y="5250"/>
                    <a:pt x="3574" y="5071"/>
                  </a:cubicBezTo>
                  <a:cubicBezTo>
                    <a:pt x="3834" y="4651"/>
                    <a:pt x="4333" y="4412"/>
                    <a:pt x="4832" y="4332"/>
                  </a:cubicBezTo>
                  <a:close/>
                  <a:moveTo>
                    <a:pt x="7727" y="0"/>
                  </a:moveTo>
                  <a:cubicBezTo>
                    <a:pt x="4153" y="0"/>
                    <a:pt x="1" y="2835"/>
                    <a:pt x="420" y="7905"/>
                  </a:cubicBezTo>
                  <a:cubicBezTo>
                    <a:pt x="645" y="11331"/>
                    <a:pt x="3362" y="15792"/>
                    <a:pt x="7271" y="15792"/>
                  </a:cubicBezTo>
                  <a:cubicBezTo>
                    <a:pt x="7531" y="15792"/>
                    <a:pt x="7796" y="15772"/>
                    <a:pt x="8066" y="15731"/>
                  </a:cubicBezTo>
                  <a:cubicBezTo>
                    <a:pt x="11480" y="15232"/>
                    <a:pt x="14135" y="13635"/>
                    <a:pt x="14554" y="8824"/>
                  </a:cubicBezTo>
                  <a:cubicBezTo>
                    <a:pt x="14893" y="4072"/>
                    <a:pt x="11220" y="0"/>
                    <a:pt x="7727" y="0"/>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902" name="Google Shape;2513;p53"/>
            <p:cNvSpPr/>
            <p:nvPr/>
          </p:nvSpPr>
          <p:spPr>
            <a:xfrm>
              <a:off x="1706550" y="2728400"/>
              <a:ext cx="278350" cy="341075"/>
            </a:xfrm>
            <a:custGeom>
              <a:avLst/>
              <a:gdLst/>
              <a:ahLst/>
              <a:cxnLst/>
              <a:rect l="l" t="t" r="r" b="b"/>
              <a:pathLst>
                <a:path w="11134" h="13643" extrusionOk="0">
                  <a:moveTo>
                    <a:pt x="4245" y="0"/>
                  </a:moveTo>
                  <a:cubicBezTo>
                    <a:pt x="2282" y="0"/>
                    <a:pt x="0" y="1433"/>
                    <a:pt x="234" y="5493"/>
                  </a:cubicBezTo>
                  <a:cubicBezTo>
                    <a:pt x="573" y="9147"/>
                    <a:pt x="3488" y="13479"/>
                    <a:pt x="7640" y="13638"/>
                  </a:cubicBezTo>
                  <a:cubicBezTo>
                    <a:pt x="7694" y="13641"/>
                    <a:pt x="7748" y="13642"/>
                    <a:pt x="7801" y="13642"/>
                  </a:cubicBezTo>
                  <a:cubicBezTo>
                    <a:pt x="9378" y="13642"/>
                    <a:pt x="10573" y="12511"/>
                    <a:pt x="11133" y="11063"/>
                  </a:cubicBezTo>
                  <a:cubicBezTo>
                    <a:pt x="9636" y="7570"/>
                    <a:pt x="7800" y="4156"/>
                    <a:pt x="4985" y="1740"/>
                  </a:cubicBezTo>
                  <a:cubicBezTo>
                    <a:pt x="4406" y="1241"/>
                    <a:pt x="4226" y="583"/>
                    <a:pt x="4406" y="4"/>
                  </a:cubicBezTo>
                  <a:cubicBezTo>
                    <a:pt x="4353" y="1"/>
                    <a:pt x="4299" y="0"/>
                    <a:pt x="4245" y="0"/>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903" name="Google Shape;2514;p53"/>
            <p:cNvSpPr/>
            <p:nvPr/>
          </p:nvSpPr>
          <p:spPr>
            <a:xfrm>
              <a:off x="1113500" y="2484925"/>
              <a:ext cx="557475" cy="445850"/>
            </a:xfrm>
            <a:custGeom>
              <a:avLst/>
              <a:gdLst/>
              <a:ahLst/>
              <a:cxnLst/>
              <a:rect l="l" t="t" r="r" b="b"/>
              <a:pathLst>
                <a:path w="22299" h="17834" extrusionOk="0">
                  <a:moveTo>
                    <a:pt x="10321" y="1"/>
                  </a:moveTo>
                  <a:cubicBezTo>
                    <a:pt x="7067" y="839"/>
                    <a:pt x="2336" y="2915"/>
                    <a:pt x="579" y="7746"/>
                  </a:cubicBezTo>
                  <a:lnTo>
                    <a:pt x="0" y="17548"/>
                  </a:lnTo>
                  <a:cubicBezTo>
                    <a:pt x="0" y="17548"/>
                    <a:pt x="895" y="17834"/>
                    <a:pt x="2137" y="17834"/>
                  </a:cubicBezTo>
                  <a:cubicBezTo>
                    <a:pt x="4261" y="17834"/>
                    <a:pt x="7400" y="16999"/>
                    <a:pt x="8824" y="12478"/>
                  </a:cubicBezTo>
                  <a:cubicBezTo>
                    <a:pt x="8824" y="12478"/>
                    <a:pt x="10848" y="13004"/>
                    <a:pt x="12959" y="13004"/>
                  </a:cubicBezTo>
                  <a:cubicBezTo>
                    <a:pt x="15745" y="13004"/>
                    <a:pt x="18682" y="12086"/>
                    <a:pt x="17308" y="7826"/>
                  </a:cubicBezTo>
                  <a:lnTo>
                    <a:pt x="17308" y="7826"/>
                  </a:lnTo>
                  <a:cubicBezTo>
                    <a:pt x="17308" y="7826"/>
                    <a:pt x="17869" y="7917"/>
                    <a:pt x="18662" y="7917"/>
                  </a:cubicBezTo>
                  <a:cubicBezTo>
                    <a:pt x="19724" y="7917"/>
                    <a:pt x="21201" y="7754"/>
                    <a:pt x="22299" y="6988"/>
                  </a:cubicBezTo>
                  <a:cubicBezTo>
                    <a:pt x="19224" y="5670"/>
                    <a:pt x="16390" y="3834"/>
                    <a:pt x="13555" y="1997"/>
                  </a:cubicBezTo>
                  <a:cubicBezTo>
                    <a:pt x="12477" y="1338"/>
                    <a:pt x="11399" y="679"/>
                    <a:pt x="10321" y="1"/>
                  </a:cubicBez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1048904" name="Google Shape;2515;p53"/>
            <p:cNvSpPr/>
            <p:nvPr/>
          </p:nvSpPr>
          <p:spPr>
            <a:xfrm>
              <a:off x="1130450" y="2408075"/>
              <a:ext cx="249575" cy="270525"/>
            </a:xfrm>
            <a:custGeom>
              <a:avLst/>
              <a:gdLst/>
              <a:ahLst/>
              <a:cxnLst/>
              <a:rect l="l" t="t" r="r" b="b"/>
              <a:pathLst>
                <a:path w="9983" h="10821" extrusionOk="0">
                  <a:moveTo>
                    <a:pt x="2077" y="0"/>
                  </a:moveTo>
                  <a:cubicBezTo>
                    <a:pt x="1578" y="1997"/>
                    <a:pt x="1" y="8644"/>
                    <a:pt x="81" y="10820"/>
                  </a:cubicBezTo>
                  <a:cubicBezTo>
                    <a:pt x="81" y="10820"/>
                    <a:pt x="1578" y="6149"/>
                    <a:pt x="9982" y="3334"/>
                  </a:cubicBezTo>
                  <a:cubicBezTo>
                    <a:pt x="7487" y="1837"/>
                    <a:pt x="4892" y="579"/>
                    <a:pt x="2077"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05" name="Google Shape;2516;p53"/>
            <p:cNvSpPr/>
            <p:nvPr/>
          </p:nvSpPr>
          <p:spPr>
            <a:xfrm>
              <a:off x="1627025" y="3647275"/>
              <a:ext cx="753150" cy="573950"/>
            </a:xfrm>
            <a:custGeom>
              <a:avLst/>
              <a:gdLst/>
              <a:ahLst/>
              <a:cxnLst/>
              <a:rect l="l" t="t" r="r" b="b"/>
              <a:pathLst>
                <a:path w="30126" h="22958" fill="none" extrusionOk="0">
                  <a:moveTo>
                    <a:pt x="28209" y="2995"/>
                  </a:moveTo>
                  <a:cubicBezTo>
                    <a:pt x="30125" y="5989"/>
                    <a:pt x="24795" y="10401"/>
                    <a:pt x="18806" y="14234"/>
                  </a:cubicBezTo>
                  <a:cubicBezTo>
                    <a:pt x="12897" y="17967"/>
                    <a:pt x="3754" y="22958"/>
                    <a:pt x="1838" y="19963"/>
                  </a:cubicBezTo>
                  <a:cubicBezTo>
                    <a:pt x="1" y="16969"/>
                    <a:pt x="8585" y="9662"/>
                    <a:pt x="14474" y="5909"/>
                  </a:cubicBezTo>
                  <a:cubicBezTo>
                    <a:pt x="20463" y="2176"/>
                    <a:pt x="26292" y="0"/>
                    <a:pt x="28209" y="2995"/>
                  </a:cubicBezTo>
                  <a:close/>
                </a:path>
              </a:pathLst>
            </a:custGeom>
            <a:solidFill>
              <a:schemeClr val="accent2"/>
            </a:solidFill>
            <a:ln w="8475" cap="flat" cmpd="sng">
              <a:solidFill>
                <a:srgbClr val="291C19"/>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06" name="Google Shape;2517;p53"/>
            <p:cNvSpPr/>
            <p:nvPr/>
          </p:nvSpPr>
          <p:spPr>
            <a:xfrm>
              <a:off x="1501000" y="3354850"/>
              <a:ext cx="640100" cy="439225"/>
            </a:xfrm>
            <a:custGeom>
              <a:avLst/>
              <a:gdLst/>
              <a:ahLst/>
              <a:cxnLst/>
              <a:rect l="l" t="t" r="r" b="b"/>
              <a:pathLst>
                <a:path w="25604" h="17569" extrusionOk="0">
                  <a:moveTo>
                    <a:pt x="24235" y="1"/>
                  </a:moveTo>
                  <a:cubicBezTo>
                    <a:pt x="20671" y="1"/>
                    <a:pt x="17045" y="1737"/>
                    <a:pt x="14025" y="3473"/>
                  </a:cubicBezTo>
                  <a:cubicBezTo>
                    <a:pt x="10033" y="5708"/>
                    <a:pt x="6220" y="8623"/>
                    <a:pt x="3225" y="12117"/>
                  </a:cubicBezTo>
                  <a:cubicBezTo>
                    <a:pt x="1888" y="13694"/>
                    <a:pt x="650" y="15371"/>
                    <a:pt x="51" y="17367"/>
                  </a:cubicBezTo>
                  <a:cubicBezTo>
                    <a:pt x="1" y="17468"/>
                    <a:pt x="118" y="17569"/>
                    <a:pt x="211" y="17569"/>
                  </a:cubicBezTo>
                  <a:cubicBezTo>
                    <a:pt x="265" y="17569"/>
                    <a:pt x="311" y="17535"/>
                    <a:pt x="311" y="17447"/>
                  </a:cubicBezTo>
                  <a:cubicBezTo>
                    <a:pt x="1548" y="13694"/>
                    <a:pt x="4802" y="10619"/>
                    <a:pt x="7797" y="8124"/>
                  </a:cubicBezTo>
                  <a:cubicBezTo>
                    <a:pt x="11211" y="5309"/>
                    <a:pt x="15203" y="2814"/>
                    <a:pt x="19515" y="1317"/>
                  </a:cubicBezTo>
                  <a:cubicBezTo>
                    <a:pt x="21063" y="744"/>
                    <a:pt x="22725" y="357"/>
                    <a:pt x="24405" y="357"/>
                  </a:cubicBezTo>
                  <a:cubicBezTo>
                    <a:pt x="24718" y="357"/>
                    <a:pt x="25031" y="370"/>
                    <a:pt x="25344" y="398"/>
                  </a:cubicBezTo>
                  <a:cubicBezTo>
                    <a:pt x="25604" y="398"/>
                    <a:pt x="25604" y="59"/>
                    <a:pt x="25344" y="59"/>
                  </a:cubicBezTo>
                  <a:cubicBezTo>
                    <a:pt x="24976" y="19"/>
                    <a:pt x="24606" y="1"/>
                    <a:pt x="24235"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07" name="Google Shape;2518;p53"/>
            <p:cNvSpPr/>
            <p:nvPr/>
          </p:nvSpPr>
          <p:spPr>
            <a:xfrm>
              <a:off x="1904025" y="3975650"/>
              <a:ext cx="82875" cy="438875"/>
            </a:xfrm>
            <a:custGeom>
              <a:avLst/>
              <a:gdLst/>
              <a:ahLst/>
              <a:cxnLst/>
              <a:rect l="l" t="t" r="r" b="b"/>
              <a:pathLst>
                <a:path w="3315" h="17555" extrusionOk="0">
                  <a:moveTo>
                    <a:pt x="160" y="1"/>
                  </a:moveTo>
                  <a:cubicBezTo>
                    <a:pt x="80" y="1"/>
                    <a:pt x="0" y="61"/>
                    <a:pt x="0" y="181"/>
                  </a:cubicBezTo>
                  <a:cubicBezTo>
                    <a:pt x="80" y="1099"/>
                    <a:pt x="320" y="2017"/>
                    <a:pt x="499" y="2936"/>
                  </a:cubicBezTo>
                  <a:cubicBezTo>
                    <a:pt x="819" y="4333"/>
                    <a:pt x="1078" y="5830"/>
                    <a:pt x="1318" y="7247"/>
                  </a:cubicBezTo>
                  <a:cubicBezTo>
                    <a:pt x="1657" y="9004"/>
                    <a:pt x="1897" y="10741"/>
                    <a:pt x="2156" y="12498"/>
                  </a:cubicBezTo>
                  <a:cubicBezTo>
                    <a:pt x="2365" y="13939"/>
                    <a:pt x="2528" y="15381"/>
                    <a:pt x="2843" y="16783"/>
                  </a:cubicBezTo>
                  <a:lnTo>
                    <a:pt x="2843" y="16783"/>
                  </a:lnTo>
                  <a:cubicBezTo>
                    <a:pt x="2757" y="16836"/>
                    <a:pt x="2686" y="16971"/>
                    <a:pt x="2735" y="17069"/>
                  </a:cubicBezTo>
                  <a:cubicBezTo>
                    <a:pt x="2895" y="17229"/>
                    <a:pt x="2895" y="17309"/>
                    <a:pt x="2995" y="17488"/>
                  </a:cubicBezTo>
                  <a:cubicBezTo>
                    <a:pt x="3018" y="17535"/>
                    <a:pt x="3054" y="17554"/>
                    <a:pt x="3095" y="17554"/>
                  </a:cubicBezTo>
                  <a:cubicBezTo>
                    <a:pt x="3193" y="17554"/>
                    <a:pt x="3314" y="17437"/>
                    <a:pt x="3314" y="17309"/>
                  </a:cubicBezTo>
                  <a:cubicBezTo>
                    <a:pt x="2895" y="15812"/>
                    <a:pt x="2735" y="14235"/>
                    <a:pt x="2576" y="12737"/>
                  </a:cubicBezTo>
                  <a:cubicBezTo>
                    <a:pt x="2316" y="11001"/>
                    <a:pt x="1997" y="9244"/>
                    <a:pt x="1737" y="7507"/>
                  </a:cubicBezTo>
                  <a:cubicBezTo>
                    <a:pt x="1498" y="6090"/>
                    <a:pt x="1238" y="4672"/>
                    <a:pt x="899" y="3255"/>
                  </a:cubicBezTo>
                  <a:cubicBezTo>
                    <a:pt x="739" y="2257"/>
                    <a:pt x="400" y="1179"/>
                    <a:pt x="320" y="181"/>
                  </a:cubicBezTo>
                  <a:cubicBezTo>
                    <a:pt x="320" y="61"/>
                    <a:pt x="240" y="1"/>
                    <a:pt x="16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08" name="Google Shape;2519;p53"/>
            <p:cNvSpPr/>
            <p:nvPr/>
          </p:nvSpPr>
          <p:spPr>
            <a:xfrm>
              <a:off x="2166025" y="3859000"/>
              <a:ext cx="57925" cy="500350"/>
            </a:xfrm>
            <a:custGeom>
              <a:avLst/>
              <a:gdLst/>
              <a:ahLst/>
              <a:cxnLst/>
              <a:rect l="l" t="t" r="r" b="b"/>
              <a:pathLst>
                <a:path w="2317" h="20014" extrusionOk="0">
                  <a:moveTo>
                    <a:pt x="161" y="1"/>
                  </a:moveTo>
                  <a:cubicBezTo>
                    <a:pt x="81" y="1"/>
                    <a:pt x="1" y="65"/>
                    <a:pt x="1" y="195"/>
                  </a:cubicBezTo>
                  <a:cubicBezTo>
                    <a:pt x="580" y="5605"/>
                    <a:pt x="1239" y="11095"/>
                    <a:pt x="1738" y="16485"/>
                  </a:cubicBezTo>
                  <a:cubicBezTo>
                    <a:pt x="1818" y="17583"/>
                    <a:pt x="1997" y="18741"/>
                    <a:pt x="1997" y="19819"/>
                  </a:cubicBezTo>
                  <a:cubicBezTo>
                    <a:pt x="1997" y="19949"/>
                    <a:pt x="2077" y="20013"/>
                    <a:pt x="2157" y="20013"/>
                  </a:cubicBezTo>
                  <a:cubicBezTo>
                    <a:pt x="2237" y="20013"/>
                    <a:pt x="2317" y="19949"/>
                    <a:pt x="2317" y="19819"/>
                  </a:cubicBezTo>
                  <a:cubicBezTo>
                    <a:pt x="2317" y="17403"/>
                    <a:pt x="1897" y="14908"/>
                    <a:pt x="1658" y="12492"/>
                  </a:cubicBezTo>
                  <a:cubicBezTo>
                    <a:pt x="1319" y="9258"/>
                    <a:pt x="999" y="6004"/>
                    <a:pt x="660" y="2850"/>
                  </a:cubicBezTo>
                  <a:cubicBezTo>
                    <a:pt x="580" y="1932"/>
                    <a:pt x="400" y="1014"/>
                    <a:pt x="320" y="195"/>
                  </a:cubicBezTo>
                  <a:cubicBezTo>
                    <a:pt x="320" y="65"/>
                    <a:pt x="241" y="1"/>
                    <a:pt x="161"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09" name="Google Shape;2520;p53"/>
            <p:cNvSpPr/>
            <p:nvPr/>
          </p:nvSpPr>
          <p:spPr>
            <a:xfrm>
              <a:off x="852225" y="3250100"/>
              <a:ext cx="547475" cy="236675"/>
            </a:xfrm>
            <a:custGeom>
              <a:avLst/>
              <a:gdLst/>
              <a:ahLst/>
              <a:cxnLst/>
              <a:rect l="l" t="t" r="r" b="b"/>
              <a:pathLst>
                <a:path w="21899" h="9467" extrusionOk="0">
                  <a:moveTo>
                    <a:pt x="206" y="1"/>
                  </a:moveTo>
                  <a:cubicBezTo>
                    <a:pt x="113" y="1"/>
                    <a:pt x="1" y="77"/>
                    <a:pt x="50" y="177"/>
                  </a:cubicBezTo>
                  <a:cubicBezTo>
                    <a:pt x="1921" y="6110"/>
                    <a:pt x="8484" y="9467"/>
                    <a:pt x="14542" y="9467"/>
                  </a:cubicBezTo>
                  <a:cubicBezTo>
                    <a:pt x="15272" y="9467"/>
                    <a:pt x="15994" y="9418"/>
                    <a:pt x="16699" y="9320"/>
                  </a:cubicBezTo>
                  <a:cubicBezTo>
                    <a:pt x="18436" y="9080"/>
                    <a:pt x="20193" y="8501"/>
                    <a:pt x="21770" y="7503"/>
                  </a:cubicBezTo>
                  <a:cubicBezTo>
                    <a:pt x="21899" y="7422"/>
                    <a:pt x="21820" y="7199"/>
                    <a:pt x="21701" y="7199"/>
                  </a:cubicBezTo>
                  <a:cubicBezTo>
                    <a:pt x="21672" y="7199"/>
                    <a:pt x="21641" y="7212"/>
                    <a:pt x="21610" y="7243"/>
                  </a:cubicBezTo>
                  <a:cubicBezTo>
                    <a:pt x="19561" y="8600"/>
                    <a:pt x="17079" y="9225"/>
                    <a:pt x="14534" y="9225"/>
                  </a:cubicBezTo>
                  <a:cubicBezTo>
                    <a:pt x="8504" y="9225"/>
                    <a:pt x="2121" y="5712"/>
                    <a:pt x="310" y="97"/>
                  </a:cubicBezTo>
                  <a:cubicBezTo>
                    <a:pt x="310" y="29"/>
                    <a:pt x="262" y="1"/>
                    <a:pt x="206"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10" name="Google Shape;2521;p53"/>
            <p:cNvSpPr/>
            <p:nvPr/>
          </p:nvSpPr>
          <p:spPr>
            <a:xfrm>
              <a:off x="1999925" y="2643825"/>
              <a:ext cx="297975" cy="489575"/>
            </a:xfrm>
            <a:custGeom>
              <a:avLst/>
              <a:gdLst/>
              <a:ahLst/>
              <a:cxnLst/>
              <a:rect l="l" t="t" r="r" b="b"/>
              <a:pathLst>
                <a:path w="11919" h="19583" extrusionOk="0">
                  <a:moveTo>
                    <a:pt x="11664" y="0"/>
                  </a:moveTo>
                  <a:cubicBezTo>
                    <a:pt x="11622" y="0"/>
                    <a:pt x="11577" y="16"/>
                    <a:pt x="11536" y="53"/>
                  </a:cubicBezTo>
                  <a:cubicBezTo>
                    <a:pt x="9041" y="2708"/>
                    <a:pt x="7304" y="5962"/>
                    <a:pt x="5547" y="9116"/>
                  </a:cubicBezTo>
                  <a:cubicBezTo>
                    <a:pt x="3810" y="12530"/>
                    <a:pt x="1894" y="15943"/>
                    <a:pt x="57" y="19357"/>
                  </a:cubicBezTo>
                  <a:cubicBezTo>
                    <a:pt x="1" y="19470"/>
                    <a:pt x="114" y="19583"/>
                    <a:pt x="213" y="19583"/>
                  </a:cubicBezTo>
                  <a:cubicBezTo>
                    <a:pt x="255" y="19583"/>
                    <a:pt x="293" y="19563"/>
                    <a:pt x="317" y="19517"/>
                  </a:cubicBezTo>
                  <a:cubicBezTo>
                    <a:pt x="2153" y="16183"/>
                    <a:pt x="3970" y="12869"/>
                    <a:pt x="5727" y="9535"/>
                  </a:cubicBezTo>
                  <a:cubicBezTo>
                    <a:pt x="7463" y="6301"/>
                    <a:pt x="9300" y="3047"/>
                    <a:pt x="11795" y="312"/>
                  </a:cubicBezTo>
                  <a:cubicBezTo>
                    <a:pt x="11918" y="174"/>
                    <a:pt x="11805" y="0"/>
                    <a:pt x="11664"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11" name="Google Shape;2522;p53"/>
            <p:cNvSpPr/>
            <p:nvPr/>
          </p:nvSpPr>
          <p:spPr>
            <a:xfrm>
              <a:off x="1785725" y="3132425"/>
              <a:ext cx="163750" cy="144325"/>
            </a:xfrm>
            <a:custGeom>
              <a:avLst/>
              <a:gdLst/>
              <a:ahLst/>
              <a:cxnLst/>
              <a:rect l="l" t="t" r="r" b="b"/>
              <a:pathLst>
                <a:path w="6550" h="5773" extrusionOk="0">
                  <a:moveTo>
                    <a:pt x="5281" y="0"/>
                  </a:moveTo>
                  <a:cubicBezTo>
                    <a:pt x="5162" y="0"/>
                    <a:pt x="5070" y="174"/>
                    <a:pt x="5132" y="312"/>
                  </a:cubicBezTo>
                  <a:cubicBezTo>
                    <a:pt x="6050" y="1470"/>
                    <a:pt x="6130" y="3806"/>
                    <a:pt x="5132" y="4963"/>
                  </a:cubicBezTo>
                  <a:cubicBezTo>
                    <a:pt x="4787" y="5308"/>
                    <a:pt x="4410" y="5451"/>
                    <a:pt x="4022" y="5451"/>
                  </a:cubicBezTo>
                  <a:cubicBezTo>
                    <a:pt x="2636" y="5451"/>
                    <a:pt x="1100" y="3632"/>
                    <a:pt x="321" y="2728"/>
                  </a:cubicBezTo>
                  <a:cubicBezTo>
                    <a:pt x="301" y="2684"/>
                    <a:pt x="272" y="2667"/>
                    <a:pt x="239" y="2667"/>
                  </a:cubicBezTo>
                  <a:cubicBezTo>
                    <a:pt x="136" y="2667"/>
                    <a:pt x="0" y="2846"/>
                    <a:pt x="61" y="2967"/>
                  </a:cubicBezTo>
                  <a:cubicBezTo>
                    <a:pt x="879" y="3921"/>
                    <a:pt x="2467" y="5772"/>
                    <a:pt x="3953" y="5772"/>
                  </a:cubicBezTo>
                  <a:cubicBezTo>
                    <a:pt x="4426" y="5772"/>
                    <a:pt x="4888" y="5585"/>
                    <a:pt x="5311" y="5123"/>
                  </a:cubicBezTo>
                  <a:cubicBezTo>
                    <a:pt x="6549" y="3885"/>
                    <a:pt x="6469" y="1310"/>
                    <a:pt x="5391" y="52"/>
                  </a:cubicBezTo>
                  <a:cubicBezTo>
                    <a:pt x="5354" y="16"/>
                    <a:pt x="5316" y="0"/>
                    <a:pt x="5281"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12" name="Google Shape;2523;p53"/>
            <p:cNvSpPr/>
            <p:nvPr/>
          </p:nvSpPr>
          <p:spPr>
            <a:xfrm>
              <a:off x="1392475" y="2857250"/>
              <a:ext cx="355350" cy="390775"/>
            </a:xfrm>
            <a:custGeom>
              <a:avLst/>
              <a:gdLst/>
              <a:ahLst/>
              <a:cxnLst/>
              <a:rect l="l" t="t" r="r" b="b"/>
              <a:pathLst>
                <a:path w="14214" h="15631" fill="none" extrusionOk="0">
                  <a:moveTo>
                    <a:pt x="14214" y="8245"/>
                  </a:moveTo>
                  <a:cubicBezTo>
                    <a:pt x="14214" y="12816"/>
                    <a:pt x="11140" y="15631"/>
                    <a:pt x="7387" y="15631"/>
                  </a:cubicBezTo>
                  <a:cubicBezTo>
                    <a:pt x="3574" y="15631"/>
                    <a:pt x="0" y="11978"/>
                    <a:pt x="0" y="7406"/>
                  </a:cubicBezTo>
                  <a:cubicBezTo>
                    <a:pt x="0" y="2755"/>
                    <a:pt x="3574" y="0"/>
                    <a:pt x="7387" y="0"/>
                  </a:cubicBezTo>
                  <a:cubicBezTo>
                    <a:pt x="11140" y="0"/>
                    <a:pt x="14214" y="3653"/>
                    <a:pt x="14214" y="8245"/>
                  </a:cubicBezTo>
                  <a:close/>
                </a:path>
              </a:pathLst>
            </a:custGeom>
            <a:no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13" name="Google Shape;2524;p53"/>
            <p:cNvSpPr/>
            <p:nvPr/>
          </p:nvSpPr>
          <p:spPr>
            <a:xfrm>
              <a:off x="1710375" y="2718000"/>
              <a:ext cx="283000" cy="351375"/>
            </a:xfrm>
            <a:custGeom>
              <a:avLst/>
              <a:gdLst/>
              <a:ahLst/>
              <a:cxnLst/>
              <a:rect l="l" t="t" r="r" b="b"/>
              <a:pathLst>
                <a:path w="11320" h="14055" fill="none" extrusionOk="0">
                  <a:moveTo>
                    <a:pt x="11320" y="8225"/>
                  </a:moveTo>
                  <a:cubicBezTo>
                    <a:pt x="11320" y="12058"/>
                    <a:pt x="9902" y="14054"/>
                    <a:pt x="6988" y="14054"/>
                  </a:cubicBezTo>
                  <a:cubicBezTo>
                    <a:pt x="4153" y="14054"/>
                    <a:pt x="1" y="9323"/>
                    <a:pt x="1" y="5570"/>
                  </a:cubicBezTo>
                  <a:cubicBezTo>
                    <a:pt x="1" y="1737"/>
                    <a:pt x="2257" y="0"/>
                    <a:pt x="5071" y="499"/>
                  </a:cubicBezTo>
                  <a:cubicBezTo>
                    <a:pt x="7327" y="839"/>
                    <a:pt x="11320" y="4492"/>
                    <a:pt x="11320" y="8225"/>
                  </a:cubicBezTo>
                  <a:close/>
                </a:path>
              </a:pathLst>
            </a:custGeom>
            <a:no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14" name="Google Shape;2525;p53"/>
            <p:cNvSpPr/>
            <p:nvPr/>
          </p:nvSpPr>
          <p:spPr>
            <a:xfrm>
              <a:off x="1707300" y="2923625"/>
              <a:ext cx="26075" cy="20300"/>
            </a:xfrm>
            <a:custGeom>
              <a:avLst/>
              <a:gdLst/>
              <a:ahLst/>
              <a:cxnLst/>
              <a:rect l="l" t="t" r="r" b="b"/>
              <a:pathLst>
                <a:path w="1043" h="812" extrusionOk="0">
                  <a:moveTo>
                    <a:pt x="783" y="0"/>
                  </a:moveTo>
                  <a:cubicBezTo>
                    <a:pt x="623" y="0"/>
                    <a:pt x="543" y="100"/>
                    <a:pt x="383" y="180"/>
                  </a:cubicBezTo>
                  <a:cubicBezTo>
                    <a:pt x="283" y="260"/>
                    <a:pt x="204" y="419"/>
                    <a:pt x="124" y="499"/>
                  </a:cubicBezTo>
                  <a:cubicBezTo>
                    <a:pt x="1" y="637"/>
                    <a:pt x="114" y="811"/>
                    <a:pt x="255" y="811"/>
                  </a:cubicBezTo>
                  <a:cubicBezTo>
                    <a:pt x="297" y="811"/>
                    <a:pt x="342" y="796"/>
                    <a:pt x="383" y="759"/>
                  </a:cubicBezTo>
                  <a:cubicBezTo>
                    <a:pt x="543" y="599"/>
                    <a:pt x="623" y="339"/>
                    <a:pt x="783" y="339"/>
                  </a:cubicBezTo>
                  <a:cubicBezTo>
                    <a:pt x="1042" y="339"/>
                    <a:pt x="1042" y="0"/>
                    <a:pt x="783" y="0"/>
                  </a:cubicBezTo>
                  <a:close/>
                </a:path>
              </a:pathLst>
            </a:custGeom>
            <a:solidFill>
              <a:srgbClr val="291C19"/>
            </a:solidFill>
            <a:ln>
              <a:noFill/>
            </a:ln>
          </p:spPr>
          <p:txBody>
            <a:bodyPr spcFirstLastPara="1" wrap="square" lIns="91425" tIns="91425" rIns="91425" bIns="91425" anchor="ctr" anchorCtr="0">
              <a:noAutofit/>
            </a:bodyPr>
            <a:lstStyle/>
            <a:p>
              <a:endParaRPr/>
            </a:p>
          </p:txBody>
        </p:sp>
        <p:sp>
          <p:nvSpPr>
            <p:cNvPr id="1048915" name="Google Shape;2526;p53"/>
            <p:cNvSpPr/>
            <p:nvPr/>
          </p:nvSpPr>
          <p:spPr>
            <a:xfrm>
              <a:off x="1326175" y="3096650"/>
              <a:ext cx="78075" cy="120100"/>
            </a:xfrm>
            <a:custGeom>
              <a:avLst/>
              <a:gdLst/>
              <a:ahLst/>
              <a:cxnLst/>
              <a:rect l="l" t="t" r="r" b="b"/>
              <a:pathLst>
                <a:path w="3123" h="4804" extrusionOk="0">
                  <a:moveTo>
                    <a:pt x="2913" y="0"/>
                  </a:moveTo>
                  <a:cubicBezTo>
                    <a:pt x="2873" y="0"/>
                    <a:pt x="2835" y="20"/>
                    <a:pt x="2812" y="66"/>
                  </a:cubicBezTo>
                  <a:cubicBezTo>
                    <a:pt x="1734" y="1483"/>
                    <a:pt x="816" y="2981"/>
                    <a:pt x="57" y="4558"/>
                  </a:cubicBezTo>
                  <a:cubicBezTo>
                    <a:pt x="0" y="4685"/>
                    <a:pt x="115" y="4803"/>
                    <a:pt x="215" y="4803"/>
                  </a:cubicBezTo>
                  <a:cubicBezTo>
                    <a:pt x="255" y="4803"/>
                    <a:pt x="294" y="4784"/>
                    <a:pt x="317" y="4737"/>
                  </a:cubicBezTo>
                  <a:cubicBezTo>
                    <a:pt x="1155" y="3160"/>
                    <a:pt x="2053" y="1663"/>
                    <a:pt x="3052" y="246"/>
                  </a:cubicBezTo>
                  <a:cubicBezTo>
                    <a:pt x="3123" y="118"/>
                    <a:pt x="3012" y="0"/>
                    <a:pt x="2913" y="0"/>
                  </a:cubicBezTo>
                  <a:close/>
                </a:path>
              </a:pathLst>
            </a:custGeom>
            <a:solidFill>
              <a:srgbClr val="291C19"/>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48916" name="Google Shape;2527;p53"/>
            <p:cNvSpPr/>
            <p:nvPr/>
          </p:nvSpPr>
          <p:spPr>
            <a:xfrm>
              <a:off x="1877300" y="2808025"/>
              <a:ext cx="77625" cy="82325"/>
            </a:xfrm>
            <a:custGeom>
              <a:avLst/>
              <a:gdLst/>
              <a:ahLst/>
              <a:cxnLst/>
              <a:rect l="l" t="t" r="r" b="b"/>
              <a:pathLst>
                <a:path w="3105" h="3293" extrusionOk="0">
                  <a:moveTo>
                    <a:pt x="2846" y="0"/>
                  </a:moveTo>
                  <a:cubicBezTo>
                    <a:pt x="2805" y="0"/>
                    <a:pt x="2763" y="16"/>
                    <a:pt x="2726" y="53"/>
                  </a:cubicBezTo>
                  <a:cubicBezTo>
                    <a:pt x="1888" y="1051"/>
                    <a:pt x="890" y="1969"/>
                    <a:pt x="71" y="3047"/>
                  </a:cubicBezTo>
                  <a:cubicBezTo>
                    <a:pt x="0" y="3175"/>
                    <a:pt x="111" y="3292"/>
                    <a:pt x="238" y="3292"/>
                  </a:cubicBezTo>
                  <a:cubicBezTo>
                    <a:pt x="290" y="3292"/>
                    <a:pt x="344" y="3273"/>
                    <a:pt x="391" y="3227"/>
                  </a:cubicBezTo>
                  <a:cubicBezTo>
                    <a:pt x="1149" y="2129"/>
                    <a:pt x="2147" y="1310"/>
                    <a:pt x="2966" y="312"/>
                  </a:cubicBezTo>
                  <a:cubicBezTo>
                    <a:pt x="3104" y="174"/>
                    <a:pt x="2982" y="0"/>
                    <a:pt x="2846" y="0"/>
                  </a:cubicBezTo>
                  <a:close/>
                </a:path>
              </a:pathLst>
            </a:custGeom>
            <a:solidFill>
              <a:srgbClr val="291C19"/>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48917" name="Google Shape;2528;p53"/>
            <p:cNvSpPr/>
            <p:nvPr/>
          </p:nvSpPr>
          <p:spPr>
            <a:xfrm>
              <a:off x="1564650" y="2976825"/>
              <a:ext cx="72900" cy="107675"/>
            </a:xfrm>
            <a:custGeom>
              <a:avLst/>
              <a:gdLst/>
              <a:ahLst/>
              <a:cxnLst/>
              <a:rect l="l" t="t" r="r" b="b"/>
              <a:pathLst>
                <a:path w="2916" h="4307" extrusionOk="0">
                  <a:moveTo>
                    <a:pt x="905" y="1"/>
                  </a:moveTo>
                  <a:cubicBezTo>
                    <a:pt x="826" y="1"/>
                    <a:pt x="751" y="16"/>
                    <a:pt x="679" y="48"/>
                  </a:cubicBezTo>
                  <a:cubicBezTo>
                    <a:pt x="100" y="208"/>
                    <a:pt x="1" y="1366"/>
                    <a:pt x="420" y="2543"/>
                  </a:cubicBezTo>
                  <a:cubicBezTo>
                    <a:pt x="870" y="3587"/>
                    <a:pt x="1531" y="4306"/>
                    <a:pt x="2080" y="4306"/>
                  </a:cubicBezTo>
                  <a:cubicBezTo>
                    <a:pt x="2141" y="4306"/>
                    <a:pt x="2199" y="4298"/>
                    <a:pt x="2256" y="4280"/>
                  </a:cubicBezTo>
                  <a:cubicBezTo>
                    <a:pt x="2835" y="4041"/>
                    <a:pt x="2915" y="2963"/>
                    <a:pt x="2496" y="1785"/>
                  </a:cubicBezTo>
                  <a:cubicBezTo>
                    <a:pt x="2146" y="770"/>
                    <a:pt x="1459" y="1"/>
                    <a:pt x="905"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18" name="Google Shape;2529;p53"/>
            <p:cNvSpPr/>
            <p:nvPr/>
          </p:nvSpPr>
          <p:spPr>
            <a:xfrm>
              <a:off x="1764275" y="2870675"/>
              <a:ext cx="72900" cy="107900"/>
            </a:xfrm>
            <a:custGeom>
              <a:avLst/>
              <a:gdLst/>
              <a:ahLst/>
              <a:cxnLst/>
              <a:rect l="l" t="t" r="r" b="b"/>
              <a:pathLst>
                <a:path w="2916" h="4316" extrusionOk="0">
                  <a:moveTo>
                    <a:pt x="868" y="0"/>
                  </a:moveTo>
                  <a:cubicBezTo>
                    <a:pt x="802" y="0"/>
                    <a:pt x="738" y="14"/>
                    <a:pt x="680" y="42"/>
                  </a:cubicBezTo>
                  <a:cubicBezTo>
                    <a:pt x="101" y="222"/>
                    <a:pt x="1" y="1379"/>
                    <a:pt x="420" y="2537"/>
                  </a:cubicBezTo>
                  <a:cubicBezTo>
                    <a:pt x="801" y="3608"/>
                    <a:pt x="1529" y="4316"/>
                    <a:pt x="2093" y="4316"/>
                  </a:cubicBezTo>
                  <a:cubicBezTo>
                    <a:pt x="2149" y="4316"/>
                    <a:pt x="2204" y="4309"/>
                    <a:pt x="2257" y="4294"/>
                  </a:cubicBezTo>
                  <a:cubicBezTo>
                    <a:pt x="2756" y="4035"/>
                    <a:pt x="2915" y="2957"/>
                    <a:pt x="2416" y="1799"/>
                  </a:cubicBezTo>
                  <a:cubicBezTo>
                    <a:pt x="2046" y="760"/>
                    <a:pt x="1366" y="0"/>
                    <a:pt x="868"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48919" name="Google Shape;2530;p53"/>
            <p:cNvSpPr/>
            <p:nvPr/>
          </p:nvSpPr>
          <p:spPr>
            <a:xfrm>
              <a:off x="1111500" y="2387100"/>
              <a:ext cx="1226000" cy="1764700"/>
            </a:xfrm>
            <a:custGeom>
              <a:avLst/>
              <a:gdLst/>
              <a:ahLst/>
              <a:cxnLst/>
              <a:rect l="l" t="t" r="r" b="b"/>
              <a:pathLst>
                <a:path w="49040" h="70588" extrusionOk="0">
                  <a:moveTo>
                    <a:pt x="3075" y="1"/>
                  </a:moveTo>
                  <a:cubicBezTo>
                    <a:pt x="2915" y="1"/>
                    <a:pt x="2835" y="1"/>
                    <a:pt x="2835" y="101"/>
                  </a:cubicBezTo>
                  <a:cubicBezTo>
                    <a:pt x="1657" y="4752"/>
                    <a:pt x="759" y="9403"/>
                    <a:pt x="340" y="14155"/>
                  </a:cubicBezTo>
                  <a:cubicBezTo>
                    <a:pt x="80" y="16570"/>
                    <a:pt x="0" y="18886"/>
                    <a:pt x="0" y="21301"/>
                  </a:cubicBezTo>
                  <a:cubicBezTo>
                    <a:pt x="0" y="21880"/>
                    <a:pt x="0" y="22559"/>
                    <a:pt x="260" y="23058"/>
                  </a:cubicBezTo>
                  <a:cubicBezTo>
                    <a:pt x="659" y="24216"/>
                    <a:pt x="1158" y="25294"/>
                    <a:pt x="1657" y="26372"/>
                  </a:cubicBezTo>
                  <a:cubicBezTo>
                    <a:pt x="5829" y="35934"/>
                    <a:pt x="10481" y="45257"/>
                    <a:pt x="14893" y="54739"/>
                  </a:cubicBezTo>
                  <a:cubicBezTo>
                    <a:pt x="17388" y="59990"/>
                    <a:pt x="19803" y="65220"/>
                    <a:pt x="22379" y="70470"/>
                  </a:cubicBezTo>
                  <a:cubicBezTo>
                    <a:pt x="22406" y="70553"/>
                    <a:pt x="22455" y="70588"/>
                    <a:pt x="22503" y="70588"/>
                  </a:cubicBezTo>
                  <a:cubicBezTo>
                    <a:pt x="22595" y="70588"/>
                    <a:pt x="22684" y="70461"/>
                    <a:pt x="22618" y="70290"/>
                  </a:cubicBezTo>
                  <a:cubicBezTo>
                    <a:pt x="20382" y="65799"/>
                    <a:pt x="18306" y="61147"/>
                    <a:pt x="16130" y="56576"/>
                  </a:cubicBezTo>
                  <a:cubicBezTo>
                    <a:pt x="13974" y="52004"/>
                    <a:pt x="11738" y="47333"/>
                    <a:pt x="9562" y="42762"/>
                  </a:cubicBezTo>
                  <a:cubicBezTo>
                    <a:pt x="7406" y="38190"/>
                    <a:pt x="5250" y="33698"/>
                    <a:pt x="3154" y="29047"/>
                  </a:cubicBezTo>
                  <a:cubicBezTo>
                    <a:pt x="2655" y="27949"/>
                    <a:pt x="2156" y="26791"/>
                    <a:pt x="1657" y="25633"/>
                  </a:cubicBezTo>
                  <a:cubicBezTo>
                    <a:pt x="1258" y="24635"/>
                    <a:pt x="499" y="23457"/>
                    <a:pt x="419" y="22300"/>
                  </a:cubicBezTo>
                  <a:cubicBezTo>
                    <a:pt x="160" y="20303"/>
                    <a:pt x="340" y="18227"/>
                    <a:pt x="499" y="16231"/>
                  </a:cubicBezTo>
                  <a:cubicBezTo>
                    <a:pt x="836" y="10863"/>
                    <a:pt x="1743" y="5574"/>
                    <a:pt x="3122" y="384"/>
                  </a:cubicBezTo>
                  <a:lnTo>
                    <a:pt x="3122" y="384"/>
                  </a:lnTo>
                  <a:cubicBezTo>
                    <a:pt x="6211" y="1029"/>
                    <a:pt x="9388" y="1700"/>
                    <a:pt x="12317" y="2676"/>
                  </a:cubicBezTo>
                  <a:cubicBezTo>
                    <a:pt x="16390" y="3994"/>
                    <a:pt x="20303" y="6090"/>
                    <a:pt x="23796" y="8585"/>
                  </a:cubicBezTo>
                  <a:cubicBezTo>
                    <a:pt x="25034" y="9483"/>
                    <a:pt x="25713" y="10901"/>
                    <a:pt x="26531" y="12238"/>
                  </a:cubicBezTo>
                  <a:cubicBezTo>
                    <a:pt x="27948" y="14654"/>
                    <a:pt x="29206" y="17149"/>
                    <a:pt x="30364" y="19724"/>
                  </a:cubicBezTo>
                  <a:cubicBezTo>
                    <a:pt x="33019" y="25134"/>
                    <a:pt x="35934" y="30444"/>
                    <a:pt x="38928" y="35775"/>
                  </a:cubicBezTo>
                  <a:cubicBezTo>
                    <a:pt x="40685" y="38689"/>
                    <a:pt x="42342" y="41684"/>
                    <a:pt x="44178" y="44598"/>
                  </a:cubicBezTo>
                  <a:cubicBezTo>
                    <a:pt x="45915" y="47413"/>
                    <a:pt x="47831" y="50248"/>
                    <a:pt x="48670" y="53502"/>
                  </a:cubicBezTo>
                  <a:cubicBezTo>
                    <a:pt x="48700" y="53561"/>
                    <a:pt x="48763" y="53588"/>
                    <a:pt x="48827" y="53588"/>
                  </a:cubicBezTo>
                  <a:cubicBezTo>
                    <a:pt x="48933" y="53588"/>
                    <a:pt x="49039" y="53514"/>
                    <a:pt x="48989" y="53402"/>
                  </a:cubicBezTo>
                  <a:cubicBezTo>
                    <a:pt x="48251" y="50667"/>
                    <a:pt x="46753" y="48171"/>
                    <a:pt x="45256" y="45836"/>
                  </a:cubicBezTo>
                  <a:cubicBezTo>
                    <a:pt x="43579" y="43101"/>
                    <a:pt x="42002" y="40346"/>
                    <a:pt x="40425" y="37611"/>
                  </a:cubicBezTo>
                  <a:cubicBezTo>
                    <a:pt x="37351" y="32281"/>
                    <a:pt x="34197" y="26791"/>
                    <a:pt x="31442" y="21222"/>
                  </a:cubicBezTo>
                  <a:cubicBezTo>
                    <a:pt x="30204" y="18646"/>
                    <a:pt x="28947" y="15971"/>
                    <a:pt x="27609" y="13396"/>
                  </a:cubicBezTo>
                  <a:cubicBezTo>
                    <a:pt x="26870" y="12158"/>
                    <a:pt x="26112" y="10821"/>
                    <a:pt x="25293" y="9663"/>
                  </a:cubicBezTo>
                  <a:cubicBezTo>
                    <a:pt x="25034" y="9244"/>
                    <a:pt x="24874" y="8904"/>
                    <a:pt x="24455" y="8665"/>
                  </a:cubicBezTo>
                  <a:cubicBezTo>
                    <a:pt x="21460" y="6329"/>
                    <a:pt x="17887" y="4493"/>
                    <a:pt x="14314" y="2995"/>
                  </a:cubicBezTo>
                  <a:cubicBezTo>
                    <a:pt x="10740" y="1598"/>
                    <a:pt x="6828" y="760"/>
                    <a:pt x="3075"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20" name="Google Shape;2531;p53"/>
            <p:cNvSpPr/>
            <p:nvPr/>
          </p:nvSpPr>
          <p:spPr>
            <a:xfrm>
              <a:off x="1112175" y="2793225"/>
              <a:ext cx="227925" cy="147475"/>
            </a:xfrm>
            <a:custGeom>
              <a:avLst/>
              <a:gdLst/>
              <a:ahLst/>
              <a:cxnLst/>
              <a:rect l="l" t="t" r="r" b="b"/>
              <a:pathLst>
                <a:path w="9117" h="5899" extrusionOk="0">
                  <a:moveTo>
                    <a:pt x="8918" y="1"/>
                  </a:moveTo>
                  <a:cubicBezTo>
                    <a:pt x="8853" y="1"/>
                    <a:pt x="8797" y="45"/>
                    <a:pt x="8797" y="146"/>
                  </a:cubicBezTo>
                  <a:cubicBezTo>
                    <a:pt x="8332" y="3288"/>
                    <a:pt x="5497" y="5568"/>
                    <a:pt x="2507" y="5568"/>
                  </a:cubicBezTo>
                  <a:cubicBezTo>
                    <a:pt x="1774" y="5568"/>
                    <a:pt x="1032" y="5431"/>
                    <a:pt x="313" y="5136"/>
                  </a:cubicBezTo>
                  <a:cubicBezTo>
                    <a:pt x="286" y="5128"/>
                    <a:pt x="261" y="5124"/>
                    <a:pt x="238" y="5124"/>
                  </a:cubicBezTo>
                  <a:cubicBezTo>
                    <a:pt x="40" y="5124"/>
                    <a:pt x="0" y="5404"/>
                    <a:pt x="233" y="5476"/>
                  </a:cubicBezTo>
                  <a:cubicBezTo>
                    <a:pt x="966" y="5764"/>
                    <a:pt x="1725" y="5898"/>
                    <a:pt x="2476" y="5898"/>
                  </a:cubicBezTo>
                  <a:cubicBezTo>
                    <a:pt x="5629" y="5898"/>
                    <a:pt x="8649" y="3530"/>
                    <a:pt x="9116" y="225"/>
                  </a:cubicBezTo>
                  <a:cubicBezTo>
                    <a:pt x="9116" y="86"/>
                    <a:pt x="9008" y="1"/>
                    <a:pt x="8918"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21" name="Google Shape;2532;p53"/>
            <p:cNvSpPr/>
            <p:nvPr/>
          </p:nvSpPr>
          <p:spPr>
            <a:xfrm>
              <a:off x="1328500" y="2676700"/>
              <a:ext cx="267250" cy="141725"/>
            </a:xfrm>
            <a:custGeom>
              <a:avLst/>
              <a:gdLst/>
              <a:ahLst/>
              <a:cxnLst/>
              <a:rect l="l" t="t" r="r" b="b"/>
              <a:pathLst>
                <a:path w="10690" h="5669" extrusionOk="0">
                  <a:moveTo>
                    <a:pt x="8767" y="0"/>
                  </a:moveTo>
                  <a:cubicBezTo>
                    <a:pt x="8674" y="0"/>
                    <a:pt x="8572" y="123"/>
                    <a:pt x="8628" y="235"/>
                  </a:cubicBezTo>
                  <a:cubicBezTo>
                    <a:pt x="10302" y="3843"/>
                    <a:pt x="6905" y="5365"/>
                    <a:pt x="3695" y="5365"/>
                  </a:cubicBezTo>
                  <a:cubicBezTo>
                    <a:pt x="2465" y="5365"/>
                    <a:pt x="1263" y="5141"/>
                    <a:pt x="383" y="4727"/>
                  </a:cubicBezTo>
                  <a:cubicBezTo>
                    <a:pt x="350" y="4716"/>
                    <a:pt x="318" y="4711"/>
                    <a:pt x="288" y="4711"/>
                  </a:cubicBezTo>
                  <a:cubicBezTo>
                    <a:pt x="102" y="4711"/>
                    <a:pt x="0" y="4900"/>
                    <a:pt x="224" y="4986"/>
                  </a:cubicBezTo>
                  <a:cubicBezTo>
                    <a:pt x="1167" y="5434"/>
                    <a:pt x="2413" y="5668"/>
                    <a:pt x="3680" y="5668"/>
                  </a:cubicBezTo>
                  <a:cubicBezTo>
                    <a:pt x="7107" y="5668"/>
                    <a:pt x="10689" y="3952"/>
                    <a:pt x="8868" y="75"/>
                  </a:cubicBezTo>
                  <a:cubicBezTo>
                    <a:pt x="8844" y="22"/>
                    <a:pt x="8806" y="0"/>
                    <a:pt x="8767"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22" name="Google Shape;2533;p53"/>
            <p:cNvSpPr/>
            <p:nvPr/>
          </p:nvSpPr>
          <p:spPr>
            <a:xfrm>
              <a:off x="1542700" y="2592725"/>
              <a:ext cx="169325" cy="97650"/>
            </a:xfrm>
            <a:custGeom>
              <a:avLst/>
              <a:gdLst/>
              <a:ahLst/>
              <a:cxnLst/>
              <a:rect l="l" t="t" r="r" b="b"/>
              <a:pathLst>
                <a:path w="6773" h="3906" extrusionOk="0">
                  <a:moveTo>
                    <a:pt x="6478" y="1"/>
                  </a:moveTo>
                  <a:cubicBezTo>
                    <a:pt x="6393" y="1"/>
                    <a:pt x="6328" y="61"/>
                    <a:pt x="6368" y="180"/>
                  </a:cubicBezTo>
                  <a:cubicBezTo>
                    <a:pt x="6450" y="2280"/>
                    <a:pt x="3639" y="3557"/>
                    <a:pt x="1516" y="3557"/>
                  </a:cubicBezTo>
                  <a:cubicBezTo>
                    <a:pt x="1035" y="3557"/>
                    <a:pt x="589" y="3491"/>
                    <a:pt x="220" y="3354"/>
                  </a:cubicBezTo>
                  <a:cubicBezTo>
                    <a:pt x="200" y="3342"/>
                    <a:pt x="181" y="3336"/>
                    <a:pt x="163" y="3336"/>
                  </a:cubicBezTo>
                  <a:cubicBezTo>
                    <a:pt x="44" y="3336"/>
                    <a:pt x="0" y="3604"/>
                    <a:pt x="140" y="3674"/>
                  </a:cubicBezTo>
                  <a:cubicBezTo>
                    <a:pt x="558" y="3831"/>
                    <a:pt x="1052" y="3906"/>
                    <a:pt x="1579" y="3906"/>
                  </a:cubicBezTo>
                  <a:cubicBezTo>
                    <a:pt x="3868" y="3906"/>
                    <a:pt x="6773" y="2485"/>
                    <a:pt x="6708" y="180"/>
                  </a:cubicBezTo>
                  <a:cubicBezTo>
                    <a:pt x="6668" y="61"/>
                    <a:pt x="6563" y="1"/>
                    <a:pt x="6478"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23" name="Google Shape;2534;p53"/>
            <p:cNvSpPr/>
            <p:nvPr/>
          </p:nvSpPr>
          <p:spPr>
            <a:xfrm>
              <a:off x="1123975" y="2464475"/>
              <a:ext cx="343375" cy="232775"/>
            </a:xfrm>
            <a:custGeom>
              <a:avLst/>
              <a:gdLst/>
              <a:ahLst/>
              <a:cxnLst/>
              <a:rect l="l" t="t" r="r" b="b"/>
              <a:pathLst>
                <a:path w="13735" h="9311" extrusionOk="0">
                  <a:moveTo>
                    <a:pt x="13475" y="0"/>
                  </a:moveTo>
                  <a:cubicBezTo>
                    <a:pt x="10641" y="399"/>
                    <a:pt x="7826" y="1657"/>
                    <a:pt x="5410" y="3074"/>
                  </a:cubicBezTo>
                  <a:cubicBezTo>
                    <a:pt x="3154" y="4492"/>
                    <a:pt x="659" y="6388"/>
                    <a:pt x="0" y="9143"/>
                  </a:cubicBezTo>
                  <a:cubicBezTo>
                    <a:pt x="0" y="9242"/>
                    <a:pt x="99" y="9310"/>
                    <a:pt x="194" y="9310"/>
                  </a:cubicBezTo>
                  <a:cubicBezTo>
                    <a:pt x="252" y="9310"/>
                    <a:pt x="309" y="9284"/>
                    <a:pt x="340" y="9223"/>
                  </a:cubicBezTo>
                  <a:cubicBezTo>
                    <a:pt x="998" y="6488"/>
                    <a:pt x="3654" y="4492"/>
                    <a:pt x="5989" y="3154"/>
                  </a:cubicBezTo>
                  <a:cubicBezTo>
                    <a:pt x="8325" y="1817"/>
                    <a:pt x="10900" y="739"/>
                    <a:pt x="13555" y="320"/>
                  </a:cubicBezTo>
                  <a:cubicBezTo>
                    <a:pt x="13735" y="320"/>
                    <a:pt x="13635" y="0"/>
                    <a:pt x="13475"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24" name="Google Shape;2535;p53"/>
            <p:cNvSpPr/>
            <p:nvPr/>
          </p:nvSpPr>
          <p:spPr>
            <a:xfrm>
              <a:off x="2265850" y="2607700"/>
              <a:ext cx="49925" cy="58425"/>
            </a:xfrm>
            <a:custGeom>
              <a:avLst/>
              <a:gdLst/>
              <a:ahLst/>
              <a:cxnLst/>
              <a:rect l="l" t="t" r="r" b="b"/>
              <a:pathLst>
                <a:path w="1997" h="2337" extrusionOk="0">
                  <a:moveTo>
                    <a:pt x="999" y="1"/>
                  </a:moveTo>
                  <a:cubicBezTo>
                    <a:pt x="400" y="1"/>
                    <a:pt x="1" y="579"/>
                    <a:pt x="1" y="1158"/>
                  </a:cubicBezTo>
                  <a:cubicBezTo>
                    <a:pt x="1" y="1837"/>
                    <a:pt x="400" y="2336"/>
                    <a:pt x="999" y="2336"/>
                  </a:cubicBezTo>
                  <a:cubicBezTo>
                    <a:pt x="1498" y="2336"/>
                    <a:pt x="1997" y="1837"/>
                    <a:pt x="1997" y="1158"/>
                  </a:cubicBezTo>
                  <a:cubicBezTo>
                    <a:pt x="1997" y="579"/>
                    <a:pt x="1498" y="1"/>
                    <a:pt x="999"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25" name="Google Shape;2536;p53"/>
            <p:cNvSpPr/>
            <p:nvPr/>
          </p:nvSpPr>
          <p:spPr>
            <a:xfrm>
              <a:off x="833000" y="3210575"/>
              <a:ext cx="47950" cy="58425"/>
            </a:xfrm>
            <a:custGeom>
              <a:avLst/>
              <a:gdLst/>
              <a:ahLst/>
              <a:cxnLst/>
              <a:rect l="l" t="t" r="r" b="b"/>
              <a:pathLst>
                <a:path w="1918" h="2337" extrusionOk="0">
                  <a:moveTo>
                    <a:pt x="999" y="1"/>
                  </a:moveTo>
                  <a:cubicBezTo>
                    <a:pt x="420" y="1"/>
                    <a:pt x="1" y="500"/>
                    <a:pt x="1" y="1179"/>
                  </a:cubicBezTo>
                  <a:cubicBezTo>
                    <a:pt x="1" y="1837"/>
                    <a:pt x="420" y="2336"/>
                    <a:pt x="999" y="2336"/>
                  </a:cubicBezTo>
                  <a:cubicBezTo>
                    <a:pt x="1498" y="2336"/>
                    <a:pt x="1917" y="1837"/>
                    <a:pt x="1917" y="1179"/>
                  </a:cubicBezTo>
                  <a:cubicBezTo>
                    <a:pt x="1917" y="500"/>
                    <a:pt x="1498" y="1"/>
                    <a:pt x="999"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26" name="Google Shape;2537;p53"/>
            <p:cNvSpPr/>
            <p:nvPr/>
          </p:nvSpPr>
          <p:spPr>
            <a:xfrm>
              <a:off x="1955925" y="4360950"/>
              <a:ext cx="49925" cy="59900"/>
            </a:xfrm>
            <a:custGeom>
              <a:avLst/>
              <a:gdLst/>
              <a:ahLst/>
              <a:cxnLst/>
              <a:rect l="l" t="t" r="r" b="b"/>
              <a:pathLst>
                <a:path w="1997" h="2396" extrusionOk="0">
                  <a:moveTo>
                    <a:pt x="999" y="0"/>
                  </a:moveTo>
                  <a:cubicBezTo>
                    <a:pt x="420" y="0"/>
                    <a:pt x="1" y="579"/>
                    <a:pt x="1" y="1158"/>
                  </a:cubicBezTo>
                  <a:cubicBezTo>
                    <a:pt x="1" y="1817"/>
                    <a:pt x="420" y="2396"/>
                    <a:pt x="999" y="2396"/>
                  </a:cubicBezTo>
                  <a:cubicBezTo>
                    <a:pt x="1578" y="2396"/>
                    <a:pt x="1997" y="1817"/>
                    <a:pt x="1997" y="1158"/>
                  </a:cubicBezTo>
                  <a:cubicBezTo>
                    <a:pt x="1997" y="579"/>
                    <a:pt x="1578" y="0"/>
                    <a:pt x="999"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27" name="Google Shape;2538;p53"/>
            <p:cNvSpPr/>
            <p:nvPr/>
          </p:nvSpPr>
          <p:spPr>
            <a:xfrm>
              <a:off x="2213450" y="4311050"/>
              <a:ext cx="49925" cy="59900"/>
            </a:xfrm>
            <a:custGeom>
              <a:avLst/>
              <a:gdLst/>
              <a:ahLst/>
              <a:cxnLst/>
              <a:rect l="l" t="t" r="r" b="b"/>
              <a:pathLst>
                <a:path w="1997" h="2396" extrusionOk="0">
                  <a:moveTo>
                    <a:pt x="999" y="0"/>
                  </a:moveTo>
                  <a:cubicBezTo>
                    <a:pt x="420" y="0"/>
                    <a:pt x="0" y="579"/>
                    <a:pt x="0" y="1238"/>
                  </a:cubicBezTo>
                  <a:cubicBezTo>
                    <a:pt x="0" y="1817"/>
                    <a:pt x="420" y="2396"/>
                    <a:pt x="999" y="2396"/>
                  </a:cubicBezTo>
                  <a:cubicBezTo>
                    <a:pt x="1498" y="2396"/>
                    <a:pt x="1997" y="1817"/>
                    <a:pt x="1997" y="1238"/>
                  </a:cubicBezTo>
                  <a:cubicBezTo>
                    <a:pt x="1997" y="579"/>
                    <a:pt x="1498" y="0"/>
                    <a:pt x="999"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sp>
        <p:nvSpPr>
          <p:cNvPr id="1048928" name="Google Shape;2539;p53"/>
          <p:cNvSpPr/>
          <p:nvPr/>
        </p:nvSpPr>
        <p:spPr>
          <a:xfrm>
            <a:off x="2624775" y="4836475"/>
            <a:ext cx="1199800" cy="10500"/>
          </a:xfrm>
          <a:custGeom>
            <a:avLst/>
            <a:gdLst/>
            <a:ahLst/>
            <a:cxnLst/>
            <a:rect l="l" t="t" r="r" b="b"/>
            <a:pathLst>
              <a:path w="47992" h="420" extrusionOk="0">
                <a:moveTo>
                  <a:pt x="180" y="0"/>
                </a:moveTo>
                <a:cubicBezTo>
                  <a:pt x="80" y="0"/>
                  <a:pt x="0" y="100"/>
                  <a:pt x="0" y="180"/>
                </a:cubicBezTo>
                <a:cubicBezTo>
                  <a:pt x="0" y="339"/>
                  <a:pt x="80" y="419"/>
                  <a:pt x="180" y="419"/>
                </a:cubicBezTo>
                <a:lnTo>
                  <a:pt x="47831" y="419"/>
                </a:lnTo>
                <a:cubicBezTo>
                  <a:pt x="47911" y="419"/>
                  <a:pt x="47991" y="339"/>
                  <a:pt x="47991" y="180"/>
                </a:cubicBezTo>
                <a:cubicBezTo>
                  <a:pt x="47991" y="100"/>
                  <a:pt x="47911" y="0"/>
                  <a:pt x="47831"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29" name="Google Shape;2540;p53"/>
          <p:cNvSpPr/>
          <p:nvPr/>
        </p:nvSpPr>
        <p:spPr>
          <a:xfrm>
            <a:off x="5317475" y="4836475"/>
            <a:ext cx="1199800" cy="10500"/>
          </a:xfrm>
          <a:custGeom>
            <a:avLst/>
            <a:gdLst/>
            <a:ahLst/>
            <a:cxnLst/>
            <a:rect l="l" t="t" r="r" b="b"/>
            <a:pathLst>
              <a:path w="47992" h="420" extrusionOk="0">
                <a:moveTo>
                  <a:pt x="260" y="0"/>
                </a:moveTo>
                <a:cubicBezTo>
                  <a:pt x="80" y="0"/>
                  <a:pt x="0" y="100"/>
                  <a:pt x="0" y="180"/>
                </a:cubicBezTo>
                <a:cubicBezTo>
                  <a:pt x="0" y="339"/>
                  <a:pt x="80" y="419"/>
                  <a:pt x="260" y="419"/>
                </a:cubicBezTo>
                <a:lnTo>
                  <a:pt x="47832" y="419"/>
                </a:lnTo>
                <a:cubicBezTo>
                  <a:pt x="47911" y="419"/>
                  <a:pt x="47991" y="339"/>
                  <a:pt x="47991" y="180"/>
                </a:cubicBezTo>
                <a:cubicBezTo>
                  <a:pt x="47991" y="100"/>
                  <a:pt x="47911" y="0"/>
                  <a:pt x="47832"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30" name="Google Shape;2541;p53"/>
          <p:cNvSpPr/>
          <p:nvPr/>
        </p:nvSpPr>
        <p:spPr>
          <a:xfrm>
            <a:off x="3248451" y="3828775"/>
            <a:ext cx="1097975" cy="30900"/>
          </a:xfrm>
          <a:custGeom>
            <a:avLst/>
            <a:gdLst/>
            <a:ahLst/>
            <a:cxnLst/>
            <a:rect l="l" t="t" r="r" b="b"/>
            <a:pathLst>
              <a:path w="43919" h="1236" extrusionOk="0">
                <a:moveTo>
                  <a:pt x="27110" y="1"/>
                </a:moveTo>
                <a:cubicBezTo>
                  <a:pt x="24215" y="1"/>
                  <a:pt x="21301" y="1"/>
                  <a:pt x="18386" y="80"/>
                </a:cubicBezTo>
                <a:cubicBezTo>
                  <a:pt x="15551" y="260"/>
                  <a:pt x="12816" y="500"/>
                  <a:pt x="9982" y="679"/>
                </a:cubicBezTo>
                <a:cubicBezTo>
                  <a:pt x="8476" y="791"/>
                  <a:pt x="6966" y="868"/>
                  <a:pt x="5464" y="868"/>
                </a:cubicBezTo>
                <a:cubicBezTo>
                  <a:pt x="3740" y="868"/>
                  <a:pt x="2025" y="766"/>
                  <a:pt x="340" y="500"/>
                </a:cubicBezTo>
                <a:cubicBezTo>
                  <a:pt x="80" y="500"/>
                  <a:pt x="0" y="759"/>
                  <a:pt x="260" y="839"/>
                </a:cubicBezTo>
                <a:cubicBezTo>
                  <a:pt x="1991" y="1129"/>
                  <a:pt x="3739" y="1236"/>
                  <a:pt x="5495" y="1236"/>
                </a:cubicBezTo>
                <a:cubicBezTo>
                  <a:pt x="9306" y="1236"/>
                  <a:pt x="13156" y="732"/>
                  <a:pt x="16969" y="500"/>
                </a:cubicBezTo>
                <a:cubicBezTo>
                  <a:pt x="19492" y="355"/>
                  <a:pt x="22036" y="309"/>
                  <a:pt x="24582" y="309"/>
                </a:cubicBezTo>
                <a:cubicBezTo>
                  <a:pt x="27655" y="309"/>
                  <a:pt x="30731" y="376"/>
                  <a:pt x="33778" y="420"/>
                </a:cubicBezTo>
                <a:lnTo>
                  <a:pt x="43679" y="420"/>
                </a:lnTo>
                <a:cubicBezTo>
                  <a:pt x="43919" y="420"/>
                  <a:pt x="43919" y="80"/>
                  <a:pt x="43679" y="80"/>
                </a:cubicBezTo>
                <a:cubicBezTo>
                  <a:pt x="38189" y="80"/>
                  <a:pt x="32600" y="1"/>
                  <a:pt x="27110" y="1"/>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931" name="Google Shape;2542;p53"/>
          <p:cNvSpPr/>
          <p:nvPr/>
        </p:nvSpPr>
        <p:spPr>
          <a:xfrm>
            <a:off x="4799576" y="3828076"/>
            <a:ext cx="1095975" cy="31125"/>
          </a:xfrm>
          <a:custGeom>
            <a:avLst/>
            <a:gdLst/>
            <a:ahLst/>
            <a:cxnLst/>
            <a:rect l="l" t="t" r="r" b="b"/>
            <a:pathLst>
              <a:path w="43839" h="1245" extrusionOk="0">
                <a:moveTo>
                  <a:pt x="18869" y="0"/>
                </a:moveTo>
                <a:cubicBezTo>
                  <a:pt x="15880" y="0"/>
                  <a:pt x="12877" y="66"/>
                  <a:pt x="9902" y="108"/>
                </a:cubicBezTo>
                <a:lnTo>
                  <a:pt x="180" y="108"/>
                </a:lnTo>
                <a:cubicBezTo>
                  <a:pt x="0" y="108"/>
                  <a:pt x="0" y="448"/>
                  <a:pt x="180" y="448"/>
                </a:cubicBezTo>
                <a:cubicBezTo>
                  <a:pt x="5829" y="448"/>
                  <a:pt x="11399" y="368"/>
                  <a:pt x="17069" y="368"/>
                </a:cubicBezTo>
                <a:cubicBezTo>
                  <a:pt x="19963" y="368"/>
                  <a:pt x="22878" y="368"/>
                  <a:pt x="25792" y="528"/>
                </a:cubicBezTo>
                <a:cubicBezTo>
                  <a:pt x="28627" y="607"/>
                  <a:pt x="31542" y="947"/>
                  <a:pt x="34356" y="1107"/>
                </a:cubicBezTo>
                <a:cubicBezTo>
                  <a:pt x="35705" y="1185"/>
                  <a:pt x="37072" y="1245"/>
                  <a:pt x="38441" y="1245"/>
                </a:cubicBezTo>
                <a:cubicBezTo>
                  <a:pt x="40195" y="1245"/>
                  <a:pt x="41953" y="1147"/>
                  <a:pt x="43679" y="867"/>
                </a:cubicBezTo>
                <a:cubicBezTo>
                  <a:pt x="43839" y="787"/>
                  <a:pt x="43759" y="528"/>
                  <a:pt x="43599" y="528"/>
                </a:cubicBezTo>
                <a:cubicBezTo>
                  <a:pt x="41806" y="818"/>
                  <a:pt x="40014" y="925"/>
                  <a:pt x="38224" y="925"/>
                </a:cubicBezTo>
                <a:cubicBezTo>
                  <a:pt x="34355" y="925"/>
                  <a:pt x="30493" y="427"/>
                  <a:pt x="26631" y="208"/>
                </a:cubicBezTo>
                <a:cubicBezTo>
                  <a:pt x="24073" y="50"/>
                  <a:pt x="21476" y="0"/>
                  <a:pt x="18869" y="0"/>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932" name="Google Shape;2543;p53"/>
          <p:cNvSpPr txBox="1">
            <a:spLocks noGrp="1"/>
          </p:cNvSpPr>
          <p:nvPr>
            <p:ph type="title"/>
          </p:nvPr>
        </p:nvSpPr>
        <p:spPr>
          <a:xfrm>
            <a:off x="720000" y="1339588"/>
            <a:ext cx="7704000" cy="841800"/>
          </a:xfrm>
          <a:prstGeom prst="rect">
            <a:avLst/>
          </a:prstGeom>
        </p:spPr>
        <p:txBody>
          <a:bodyPr spcFirstLastPara="1" vert="horz" wrap="square" lIns="91425" tIns="91425" rIns="91425" bIns="91425" rtlCol="0" anchor="ctr" anchorCtr="0">
            <a:noAutofit/>
          </a:bodyPr>
          <a:lstStyle/>
          <a:p>
            <a:endParaRPr dirty="0"/>
          </a:p>
        </p:txBody>
      </p:sp>
      <p:sp>
        <p:nvSpPr>
          <p:cNvPr id="1048933" name="Google Shape;2544;p53"/>
          <p:cNvSpPr txBox="1">
            <a:spLocks noGrp="1"/>
          </p:cNvSpPr>
          <p:nvPr>
            <p:ph type="subTitle" idx="1"/>
          </p:nvPr>
        </p:nvSpPr>
        <p:spPr>
          <a:xfrm>
            <a:off x="2391900" y="2796638"/>
            <a:ext cx="4360200" cy="713400"/>
          </a:xfrm>
          <a:prstGeom prst="rect">
            <a:avLst/>
          </a:prstGeom>
        </p:spPr>
        <p:txBody>
          <a:bodyPr spcFirstLastPara="1" vert="horz" wrap="square" lIns="91425" tIns="91425" rIns="91425" bIns="91425" rtlCol="0" anchor="t" anchorCtr="0">
            <a:noAutofit/>
          </a:bodyPr>
          <a:lstStyle/>
          <a:p>
            <a:pPr marL="0" indent="0">
              <a:spcAft>
                <a:spcPts val="1600"/>
              </a:spcAft>
            </a:pPr>
            <a:r>
              <a:rPr lang="en"/>
              <a:t>Christian Boyle</a:t>
            </a:r>
          </a:p>
        </p:txBody>
      </p:sp>
      <p:sp>
        <p:nvSpPr>
          <p:cNvPr id="1048934" name="Google Shape;2545;p53"/>
          <p:cNvSpPr txBox="1">
            <a:spLocks noGrp="1"/>
          </p:cNvSpPr>
          <p:nvPr>
            <p:ph type="subTitle" idx="2"/>
          </p:nvPr>
        </p:nvSpPr>
        <p:spPr>
          <a:xfrm>
            <a:off x="2391900" y="3853913"/>
            <a:ext cx="4360200" cy="713400"/>
          </a:xfrm>
          <a:prstGeom prst="rect">
            <a:avLst/>
          </a:prstGeom>
        </p:spPr>
        <p:txBody>
          <a:bodyPr spcFirstLastPara="1" vert="horz" wrap="square" lIns="91425" tIns="91425" rIns="91425" bIns="91425" rtlCol="0" anchor="t" anchorCtr="0">
            <a:noAutofit/>
          </a:bodyPr>
          <a:lstStyle/>
          <a:p>
            <a:pPr marL="0" indent="0">
              <a:spcAft>
                <a:spcPts val="1600"/>
              </a:spcAft>
            </a:pPr>
            <a:r>
              <a:rPr lang="en"/>
              <a:t>School Name </a:t>
            </a:r>
          </a:p>
        </p:txBody>
      </p:sp>
      <p:sp>
        <p:nvSpPr>
          <p:cNvPr id="1048935" name="Google Shape;2546;p53"/>
          <p:cNvSpPr txBox="1">
            <a:spLocks noGrp="1"/>
          </p:cNvSpPr>
          <p:nvPr>
            <p:ph type="subTitle" idx="3"/>
          </p:nvPr>
        </p:nvSpPr>
        <p:spPr>
          <a:xfrm>
            <a:off x="2479475" y="4920725"/>
            <a:ext cx="1490400" cy="379200"/>
          </a:xfrm>
          <a:prstGeom prst="rect">
            <a:avLst/>
          </a:prstGeom>
        </p:spPr>
        <p:txBody>
          <a:bodyPr spcFirstLastPara="1" vert="horz" wrap="square" lIns="91425" tIns="91425" rIns="91425" bIns="91425" rtlCol="0" anchor="t" anchorCtr="0">
            <a:noAutofit/>
          </a:bodyPr>
          <a:lstStyle/>
          <a:p>
            <a:pPr marL="0" indent="0">
              <a:spcAft>
                <a:spcPts val="1600"/>
              </a:spcAft>
            </a:pPr>
            <a:r>
              <a:rPr lang="en"/>
              <a:t>DATE</a:t>
            </a:r>
          </a:p>
        </p:txBody>
      </p:sp>
      <p:sp>
        <p:nvSpPr>
          <p:cNvPr id="1048936" name="Google Shape;2547;p53"/>
          <p:cNvSpPr txBox="1">
            <a:spLocks noGrp="1"/>
          </p:cNvSpPr>
          <p:nvPr>
            <p:ph type="subTitle" idx="4"/>
          </p:nvPr>
        </p:nvSpPr>
        <p:spPr>
          <a:xfrm>
            <a:off x="5170225" y="4920725"/>
            <a:ext cx="1494300" cy="379200"/>
          </a:xfrm>
          <a:prstGeom prst="rect">
            <a:avLst/>
          </a:prstGeom>
        </p:spPr>
        <p:txBody>
          <a:bodyPr spcFirstLastPara="1" vert="horz" wrap="square" lIns="91425" tIns="91425" rIns="91425" bIns="91425" rtlCol="0" anchor="t" anchorCtr="0">
            <a:noAutofit/>
          </a:bodyPr>
          <a:lstStyle/>
          <a:p>
            <a:pPr marL="0" indent="0">
              <a:spcAft>
                <a:spcPts val="1600"/>
              </a:spcAft>
            </a:pPr>
            <a:r>
              <a:rPr lang="en"/>
              <a:t>SIGNATURE</a:t>
            </a:r>
          </a:p>
        </p:txBody>
      </p:sp>
      <p:sp>
        <p:nvSpPr>
          <p:cNvPr id="1048937" name="Google Shape;2548;p53"/>
          <p:cNvSpPr txBox="1">
            <a:spLocks noGrp="1"/>
          </p:cNvSpPr>
          <p:nvPr>
            <p:ph type="subTitle" idx="5"/>
          </p:nvPr>
        </p:nvSpPr>
        <p:spPr>
          <a:xfrm>
            <a:off x="2391900" y="2329919"/>
            <a:ext cx="4360200" cy="404100"/>
          </a:xfrm>
          <a:prstGeom prst="rect">
            <a:avLst/>
          </a:prstGeom>
        </p:spPr>
        <p:txBody>
          <a:bodyPr spcFirstLastPara="1" vert="horz" wrap="square" lIns="91425" tIns="91425" rIns="91425" bIns="91425" rtlCol="0" anchor="t" anchorCtr="0">
            <a:noAutofit/>
          </a:bodyPr>
          <a:lstStyle/>
          <a:p>
            <a:pPr marL="0" indent="0">
              <a:spcAft>
                <a:spcPts val="1600"/>
              </a:spcAft>
            </a:pPr>
            <a:r>
              <a:rPr lang="en"/>
              <a:t>THIS CERTIFICATE IS PRESENTED TO:</a:t>
            </a:r>
          </a:p>
        </p:txBody>
      </p:sp>
      <p:sp>
        <p:nvSpPr>
          <p:cNvPr id="1048938" name="Google Shape;2549;p53"/>
          <p:cNvSpPr txBox="1">
            <a:spLocks noGrp="1"/>
          </p:cNvSpPr>
          <p:nvPr>
            <p:ph type="subTitle" idx="6"/>
          </p:nvPr>
        </p:nvSpPr>
        <p:spPr>
          <a:xfrm>
            <a:off x="3993908" y="3625325"/>
            <a:ext cx="1095900" cy="404100"/>
          </a:xfrm>
          <a:prstGeom prst="rect">
            <a:avLst/>
          </a:prstGeom>
        </p:spPr>
        <p:txBody>
          <a:bodyPr spcFirstLastPara="1" vert="horz" wrap="square" lIns="91425" tIns="91425" rIns="91425" bIns="91425" rtlCol="0" anchor="t" anchorCtr="0">
            <a:noAutofit/>
          </a:bodyPr>
          <a:lstStyle/>
          <a:p>
            <a:pPr marL="0" indent="0">
              <a:spcAft>
                <a:spcPts val="1600"/>
              </a:spcAft>
            </a:pPr>
            <a:r>
              <a:rPr lang="en"/>
              <a:t>BY</a:t>
            </a:r>
          </a:p>
        </p:txBody>
      </p:sp>
      <p:grpSp>
        <p:nvGrpSpPr>
          <p:cNvPr id="112" name="Google Shape;2550;p53"/>
          <p:cNvGrpSpPr/>
          <p:nvPr/>
        </p:nvGrpSpPr>
        <p:grpSpPr>
          <a:xfrm>
            <a:off x="7036964" y="3178500"/>
            <a:ext cx="1894525" cy="2450550"/>
            <a:chOff x="7047850" y="2321250"/>
            <a:chExt cx="1894525" cy="2450550"/>
          </a:xfrm>
        </p:grpSpPr>
        <p:sp>
          <p:nvSpPr>
            <p:cNvPr id="1048939" name="Google Shape;2551;p53"/>
            <p:cNvSpPr/>
            <p:nvPr/>
          </p:nvSpPr>
          <p:spPr>
            <a:xfrm>
              <a:off x="7586350" y="2405125"/>
              <a:ext cx="1017150" cy="1892525"/>
            </a:xfrm>
            <a:custGeom>
              <a:avLst/>
              <a:gdLst/>
              <a:ahLst/>
              <a:cxnLst/>
              <a:rect l="l" t="t" r="r" b="b"/>
              <a:pathLst>
                <a:path w="40686" h="75701" extrusionOk="0">
                  <a:moveTo>
                    <a:pt x="580" y="1"/>
                  </a:moveTo>
                  <a:lnTo>
                    <a:pt x="1" y="4732"/>
                  </a:lnTo>
                  <a:lnTo>
                    <a:pt x="28708" y="17967"/>
                  </a:lnTo>
                  <a:lnTo>
                    <a:pt x="19964" y="75441"/>
                  </a:lnTo>
                  <a:lnTo>
                    <a:pt x="30025" y="73444"/>
                  </a:lnTo>
                  <a:lnTo>
                    <a:pt x="31782" y="75700"/>
                  </a:lnTo>
                  <a:lnTo>
                    <a:pt x="40685" y="16051"/>
                  </a:lnTo>
                  <a:lnTo>
                    <a:pt x="5990" y="1917"/>
                  </a:lnTo>
                  <a:cubicBezTo>
                    <a:pt x="5910" y="1997"/>
                    <a:pt x="5830" y="2077"/>
                    <a:pt x="5750" y="2237"/>
                  </a:cubicBezTo>
                  <a:cubicBezTo>
                    <a:pt x="5670" y="2336"/>
                    <a:pt x="5491" y="2336"/>
                    <a:pt x="5411" y="2336"/>
                  </a:cubicBezTo>
                  <a:cubicBezTo>
                    <a:pt x="5411" y="2453"/>
                    <a:pt x="5282" y="2527"/>
                    <a:pt x="5143" y="2527"/>
                  </a:cubicBezTo>
                  <a:cubicBezTo>
                    <a:pt x="5092" y="2527"/>
                    <a:pt x="5040" y="2518"/>
                    <a:pt x="4992" y="2496"/>
                  </a:cubicBezTo>
                  <a:cubicBezTo>
                    <a:pt x="4492" y="2336"/>
                    <a:pt x="4492" y="1837"/>
                    <a:pt x="4572" y="1338"/>
                  </a:cubicBezTo>
                  <a:lnTo>
                    <a:pt x="3335" y="839"/>
                  </a:lnTo>
                  <a:lnTo>
                    <a:pt x="580" y="1"/>
                  </a:ln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940" name="Google Shape;2552;p53"/>
            <p:cNvSpPr/>
            <p:nvPr/>
          </p:nvSpPr>
          <p:spPr>
            <a:xfrm>
              <a:off x="7278925" y="2381650"/>
              <a:ext cx="1360000" cy="1992775"/>
            </a:xfrm>
            <a:custGeom>
              <a:avLst/>
              <a:gdLst/>
              <a:ahLst/>
              <a:cxnLst/>
              <a:rect l="l" t="t" r="r" b="b"/>
              <a:pathLst>
                <a:path w="54400" h="79711" extrusionOk="0">
                  <a:moveTo>
                    <a:pt x="10685" y="1"/>
                  </a:moveTo>
                  <a:cubicBezTo>
                    <a:pt x="10453" y="1"/>
                    <a:pt x="10218" y="7"/>
                    <a:pt x="9982" y="22"/>
                  </a:cubicBezTo>
                  <a:cubicBezTo>
                    <a:pt x="9303" y="22"/>
                    <a:pt x="8645" y="101"/>
                    <a:pt x="8066" y="281"/>
                  </a:cubicBezTo>
                  <a:lnTo>
                    <a:pt x="8146" y="281"/>
                  </a:lnTo>
                  <a:cubicBezTo>
                    <a:pt x="8175" y="269"/>
                    <a:pt x="8204" y="263"/>
                    <a:pt x="8232" y="263"/>
                  </a:cubicBezTo>
                  <a:cubicBezTo>
                    <a:pt x="8426" y="263"/>
                    <a:pt x="8555" y="540"/>
                    <a:pt x="8485" y="680"/>
                  </a:cubicBezTo>
                  <a:cubicBezTo>
                    <a:pt x="8565" y="1678"/>
                    <a:pt x="6229" y="2098"/>
                    <a:pt x="5570" y="2178"/>
                  </a:cubicBezTo>
                  <a:cubicBezTo>
                    <a:pt x="5517" y="2207"/>
                    <a:pt x="5472" y="2219"/>
                    <a:pt x="5435" y="2219"/>
                  </a:cubicBezTo>
                  <a:cubicBezTo>
                    <a:pt x="5350" y="2219"/>
                    <a:pt x="5311" y="2154"/>
                    <a:pt x="5311" y="2098"/>
                  </a:cubicBezTo>
                  <a:lnTo>
                    <a:pt x="5231" y="2178"/>
                  </a:lnTo>
                  <a:cubicBezTo>
                    <a:pt x="5391" y="2597"/>
                    <a:pt x="5490" y="3016"/>
                    <a:pt x="5490" y="3515"/>
                  </a:cubicBezTo>
                  <a:cubicBezTo>
                    <a:pt x="4153" y="23817"/>
                    <a:pt x="1" y="44020"/>
                    <a:pt x="240" y="64402"/>
                  </a:cubicBezTo>
                  <a:cubicBezTo>
                    <a:pt x="2077" y="65660"/>
                    <a:pt x="4572" y="67556"/>
                    <a:pt x="8804" y="69972"/>
                  </a:cubicBezTo>
                  <a:cubicBezTo>
                    <a:pt x="13795" y="72806"/>
                    <a:pt x="21121" y="75461"/>
                    <a:pt x="29526" y="79214"/>
                  </a:cubicBezTo>
                  <a:cubicBezTo>
                    <a:pt x="30043" y="79438"/>
                    <a:pt x="30159" y="79710"/>
                    <a:pt x="30722" y="79710"/>
                  </a:cubicBezTo>
                  <a:cubicBezTo>
                    <a:pt x="30963" y="79710"/>
                    <a:pt x="31288" y="79660"/>
                    <a:pt x="31762" y="79534"/>
                  </a:cubicBezTo>
                  <a:lnTo>
                    <a:pt x="32341" y="76879"/>
                  </a:lnTo>
                  <a:cubicBezTo>
                    <a:pt x="32341" y="76879"/>
                    <a:pt x="35834" y="75641"/>
                    <a:pt x="37012" y="75382"/>
                  </a:cubicBezTo>
                  <a:cubicBezTo>
                    <a:pt x="38429" y="75142"/>
                    <a:pt x="42662" y="74962"/>
                    <a:pt x="42662" y="74962"/>
                  </a:cubicBezTo>
                  <a:lnTo>
                    <a:pt x="44079" y="76639"/>
                  </a:lnTo>
                  <a:lnTo>
                    <a:pt x="45077" y="76639"/>
                  </a:lnTo>
                  <a:lnTo>
                    <a:pt x="46235" y="70551"/>
                  </a:lnTo>
                  <a:lnTo>
                    <a:pt x="54400" y="16152"/>
                  </a:lnTo>
                  <a:lnTo>
                    <a:pt x="49649" y="13836"/>
                  </a:lnTo>
                  <a:lnTo>
                    <a:pt x="41164" y="10422"/>
                  </a:lnTo>
                  <a:lnTo>
                    <a:pt x="18965" y="2098"/>
                  </a:lnTo>
                  <a:cubicBezTo>
                    <a:pt x="18626" y="2437"/>
                    <a:pt x="18287" y="2776"/>
                    <a:pt x="18047" y="3176"/>
                  </a:cubicBezTo>
                  <a:cubicBezTo>
                    <a:pt x="17967" y="3275"/>
                    <a:pt x="17788" y="3275"/>
                    <a:pt x="17708" y="3275"/>
                  </a:cubicBezTo>
                  <a:cubicBezTo>
                    <a:pt x="17708" y="3392"/>
                    <a:pt x="17579" y="3466"/>
                    <a:pt x="17440" y="3466"/>
                  </a:cubicBezTo>
                  <a:cubicBezTo>
                    <a:pt x="17389" y="3466"/>
                    <a:pt x="17337" y="3457"/>
                    <a:pt x="17289" y="3435"/>
                  </a:cubicBezTo>
                  <a:cubicBezTo>
                    <a:pt x="16550" y="3176"/>
                    <a:pt x="16789" y="2357"/>
                    <a:pt x="17209" y="1678"/>
                  </a:cubicBezTo>
                  <a:lnTo>
                    <a:pt x="17209" y="1519"/>
                  </a:lnTo>
                  <a:lnTo>
                    <a:pt x="15133" y="680"/>
                  </a:lnTo>
                  <a:cubicBezTo>
                    <a:pt x="15133" y="680"/>
                    <a:pt x="13061" y="1"/>
                    <a:pt x="10685" y="1"/>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941" name="Google Shape;2553;p53"/>
            <p:cNvSpPr/>
            <p:nvPr/>
          </p:nvSpPr>
          <p:spPr>
            <a:xfrm>
              <a:off x="7409675" y="2381650"/>
              <a:ext cx="1226750" cy="1993600"/>
            </a:xfrm>
            <a:custGeom>
              <a:avLst/>
              <a:gdLst/>
              <a:ahLst/>
              <a:cxnLst/>
              <a:rect l="l" t="t" r="r" b="b"/>
              <a:pathLst>
                <a:path w="49070" h="79744" extrusionOk="0">
                  <a:moveTo>
                    <a:pt x="5455" y="1"/>
                  </a:moveTo>
                  <a:cubicBezTo>
                    <a:pt x="5223" y="1"/>
                    <a:pt x="4988" y="7"/>
                    <a:pt x="4752" y="22"/>
                  </a:cubicBezTo>
                  <a:cubicBezTo>
                    <a:pt x="4073" y="22"/>
                    <a:pt x="3415" y="101"/>
                    <a:pt x="2836" y="281"/>
                  </a:cubicBezTo>
                  <a:lnTo>
                    <a:pt x="2916" y="281"/>
                  </a:lnTo>
                  <a:cubicBezTo>
                    <a:pt x="2945" y="269"/>
                    <a:pt x="2974" y="263"/>
                    <a:pt x="3002" y="263"/>
                  </a:cubicBezTo>
                  <a:cubicBezTo>
                    <a:pt x="3196" y="263"/>
                    <a:pt x="3325" y="540"/>
                    <a:pt x="3255" y="680"/>
                  </a:cubicBezTo>
                  <a:cubicBezTo>
                    <a:pt x="3335" y="1678"/>
                    <a:pt x="999" y="2098"/>
                    <a:pt x="340" y="2178"/>
                  </a:cubicBezTo>
                  <a:cubicBezTo>
                    <a:pt x="287" y="2207"/>
                    <a:pt x="242" y="2219"/>
                    <a:pt x="205" y="2219"/>
                  </a:cubicBezTo>
                  <a:cubicBezTo>
                    <a:pt x="120" y="2219"/>
                    <a:pt x="81" y="2154"/>
                    <a:pt x="81" y="2098"/>
                  </a:cubicBezTo>
                  <a:lnTo>
                    <a:pt x="1" y="2178"/>
                  </a:lnTo>
                  <a:cubicBezTo>
                    <a:pt x="161" y="2517"/>
                    <a:pt x="260" y="2856"/>
                    <a:pt x="260" y="3176"/>
                  </a:cubicBezTo>
                  <a:lnTo>
                    <a:pt x="28448" y="16571"/>
                  </a:lnTo>
                  <a:lnTo>
                    <a:pt x="34098" y="19485"/>
                  </a:lnTo>
                  <a:lnTo>
                    <a:pt x="25034" y="79634"/>
                  </a:lnTo>
                  <a:cubicBezTo>
                    <a:pt x="25149" y="79704"/>
                    <a:pt x="25294" y="79743"/>
                    <a:pt x="25490" y="79743"/>
                  </a:cubicBezTo>
                  <a:cubicBezTo>
                    <a:pt x="25740" y="79743"/>
                    <a:pt x="26073" y="79679"/>
                    <a:pt x="26532" y="79534"/>
                  </a:cubicBezTo>
                  <a:lnTo>
                    <a:pt x="27111" y="76879"/>
                  </a:lnTo>
                  <a:cubicBezTo>
                    <a:pt x="27111" y="76879"/>
                    <a:pt x="30604" y="75641"/>
                    <a:pt x="31782" y="75382"/>
                  </a:cubicBezTo>
                  <a:cubicBezTo>
                    <a:pt x="33199" y="75142"/>
                    <a:pt x="37432" y="74962"/>
                    <a:pt x="37432" y="74962"/>
                  </a:cubicBezTo>
                  <a:lnTo>
                    <a:pt x="38849" y="76639"/>
                  </a:lnTo>
                  <a:lnTo>
                    <a:pt x="39847" y="76639"/>
                  </a:lnTo>
                  <a:lnTo>
                    <a:pt x="41005" y="70551"/>
                  </a:lnTo>
                  <a:lnTo>
                    <a:pt x="49070" y="15912"/>
                  </a:lnTo>
                  <a:lnTo>
                    <a:pt x="44419" y="13836"/>
                  </a:lnTo>
                  <a:lnTo>
                    <a:pt x="35934" y="10422"/>
                  </a:lnTo>
                  <a:lnTo>
                    <a:pt x="13735" y="2098"/>
                  </a:lnTo>
                  <a:cubicBezTo>
                    <a:pt x="13396" y="2437"/>
                    <a:pt x="13057" y="2776"/>
                    <a:pt x="12817" y="3176"/>
                  </a:cubicBezTo>
                  <a:cubicBezTo>
                    <a:pt x="12737" y="3275"/>
                    <a:pt x="12558" y="3275"/>
                    <a:pt x="12478" y="3275"/>
                  </a:cubicBezTo>
                  <a:cubicBezTo>
                    <a:pt x="12478" y="3392"/>
                    <a:pt x="12349" y="3466"/>
                    <a:pt x="12210" y="3466"/>
                  </a:cubicBezTo>
                  <a:cubicBezTo>
                    <a:pt x="12159" y="3466"/>
                    <a:pt x="12107" y="3457"/>
                    <a:pt x="12059" y="3435"/>
                  </a:cubicBezTo>
                  <a:cubicBezTo>
                    <a:pt x="11320" y="3176"/>
                    <a:pt x="11559" y="2357"/>
                    <a:pt x="11979" y="1678"/>
                  </a:cubicBezTo>
                  <a:lnTo>
                    <a:pt x="11979" y="1519"/>
                  </a:lnTo>
                  <a:lnTo>
                    <a:pt x="9903" y="680"/>
                  </a:lnTo>
                  <a:cubicBezTo>
                    <a:pt x="9903" y="680"/>
                    <a:pt x="7831" y="1"/>
                    <a:pt x="5455" y="1"/>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942" name="Google Shape;2554;p53"/>
            <p:cNvSpPr/>
            <p:nvPr/>
          </p:nvSpPr>
          <p:spPr>
            <a:xfrm>
              <a:off x="7715625" y="2380175"/>
              <a:ext cx="128775" cy="116325"/>
            </a:xfrm>
            <a:custGeom>
              <a:avLst/>
              <a:gdLst/>
              <a:ahLst/>
              <a:cxnLst/>
              <a:rect l="l" t="t" r="r" b="b"/>
              <a:pathLst>
                <a:path w="5151" h="4653" extrusionOk="0">
                  <a:moveTo>
                    <a:pt x="4572" y="1"/>
                  </a:moveTo>
                  <a:cubicBezTo>
                    <a:pt x="4312" y="160"/>
                    <a:pt x="4073" y="340"/>
                    <a:pt x="3733" y="580"/>
                  </a:cubicBezTo>
                  <a:lnTo>
                    <a:pt x="3733" y="340"/>
                  </a:lnTo>
                  <a:cubicBezTo>
                    <a:pt x="3733" y="420"/>
                    <a:pt x="3653" y="420"/>
                    <a:pt x="3653" y="420"/>
                  </a:cubicBezTo>
                  <a:cubicBezTo>
                    <a:pt x="3653" y="580"/>
                    <a:pt x="3494" y="659"/>
                    <a:pt x="3314" y="659"/>
                  </a:cubicBezTo>
                  <a:cubicBezTo>
                    <a:pt x="3075" y="839"/>
                    <a:pt x="2815" y="999"/>
                    <a:pt x="2575" y="1159"/>
                  </a:cubicBezTo>
                  <a:cubicBezTo>
                    <a:pt x="1817" y="1737"/>
                    <a:pt x="1158" y="2416"/>
                    <a:pt x="579" y="3235"/>
                  </a:cubicBezTo>
                  <a:cubicBezTo>
                    <a:pt x="499" y="3334"/>
                    <a:pt x="320" y="3334"/>
                    <a:pt x="240" y="3334"/>
                  </a:cubicBezTo>
                  <a:cubicBezTo>
                    <a:pt x="240" y="3414"/>
                    <a:pt x="160" y="3494"/>
                    <a:pt x="0" y="3494"/>
                  </a:cubicBezTo>
                  <a:cubicBezTo>
                    <a:pt x="1078" y="3834"/>
                    <a:pt x="2815" y="4412"/>
                    <a:pt x="3075" y="4652"/>
                  </a:cubicBezTo>
                  <a:cubicBezTo>
                    <a:pt x="3075" y="4652"/>
                    <a:pt x="2316" y="3494"/>
                    <a:pt x="5071" y="999"/>
                  </a:cubicBezTo>
                  <a:cubicBezTo>
                    <a:pt x="5151" y="580"/>
                    <a:pt x="5071" y="240"/>
                    <a:pt x="4652" y="1"/>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943" name="Google Shape;2555;p53"/>
            <p:cNvSpPr/>
            <p:nvPr/>
          </p:nvSpPr>
          <p:spPr>
            <a:xfrm>
              <a:off x="7241500" y="4385525"/>
              <a:ext cx="1700875" cy="386275"/>
            </a:xfrm>
            <a:custGeom>
              <a:avLst/>
              <a:gdLst/>
              <a:ahLst/>
              <a:cxnLst/>
              <a:rect l="l" t="t" r="r" b="b"/>
              <a:pathLst>
                <a:path w="68035" h="15451" extrusionOk="0">
                  <a:moveTo>
                    <a:pt x="31891" y="0"/>
                  </a:moveTo>
                  <a:cubicBezTo>
                    <a:pt x="24214" y="0"/>
                    <a:pt x="16515" y="530"/>
                    <a:pt x="9383" y="2373"/>
                  </a:cubicBezTo>
                  <a:cubicBezTo>
                    <a:pt x="7487" y="2872"/>
                    <a:pt x="3394" y="3711"/>
                    <a:pt x="2156" y="5468"/>
                  </a:cubicBezTo>
                  <a:cubicBezTo>
                    <a:pt x="0" y="8462"/>
                    <a:pt x="2995" y="8781"/>
                    <a:pt x="4732" y="10458"/>
                  </a:cubicBezTo>
                  <a:lnTo>
                    <a:pt x="2077" y="8781"/>
                  </a:lnTo>
                  <a:lnTo>
                    <a:pt x="2077" y="8781"/>
                  </a:lnTo>
                  <a:cubicBezTo>
                    <a:pt x="6501" y="15241"/>
                    <a:pt x="19078" y="15450"/>
                    <a:pt x="26813" y="15450"/>
                  </a:cubicBezTo>
                  <a:cubicBezTo>
                    <a:pt x="27349" y="15450"/>
                    <a:pt x="27862" y="15449"/>
                    <a:pt x="28348" y="15449"/>
                  </a:cubicBezTo>
                  <a:cubicBezTo>
                    <a:pt x="33339" y="15449"/>
                    <a:pt x="42003" y="13453"/>
                    <a:pt x="33438" y="10538"/>
                  </a:cubicBezTo>
                  <a:cubicBezTo>
                    <a:pt x="35192" y="10403"/>
                    <a:pt x="36952" y="10353"/>
                    <a:pt x="38714" y="10353"/>
                  </a:cubicBezTo>
                  <a:cubicBezTo>
                    <a:pt x="43471" y="10353"/>
                    <a:pt x="48248" y="10719"/>
                    <a:pt x="52982" y="10778"/>
                  </a:cubicBezTo>
                  <a:cubicBezTo>
                    <a:pt x="53388" y="10786"/>
                    <a:pt x="53835" y="10793"/>
                    <a:pt x="54311" y="10793"/>
                  </a:cubicBezTo>
                  <a:cubicBezTo>
                    <a:pt x="58420" y="10793"/>
                    <a:pt x="64731" y="10303"/>
                    <a:pt x="66377" y="6206"/>
                  </a:cubicBezTo>
                  <a:cubicBezTo>
                    <a:pt x="68034" y="2054"/>
                    <a:pt x="63463" y="2553"/>
                    <a:pt x="60548" y="2134"/>
                  </a:cubicBezTo>
                  <a:cubicBezTo>
                    <a:pt x="55897" y="1475"/>
                    <a:pt x="51804" y="716"/>
                    <a:pt x="47073" y="477"/>
                  </a:cubicBezTo>
                  <a:cubicBezTo>
                    <a:pt x="42140" y="237"/>
                    <a:pt x="37020" y="0"/>
                    <a:pt x="31891" y="0"/>
                  </a:cubicBezTo>
                  <a:close/>
                </a:path>
              </a:pathLst>
            </a:custGeom>
            <a:solidFill>
              <a:schemeClr val="accent5"/>
            </a:solidFill>
            <a:ln>
              <a:noFill/>
            </a:ln>
          </p:spPr>
          <p:txBody>
            <a:bodyPr spcFirstLastPara="1" wrap="square" lIns="91425" tIns="91425" rIns="91425" bIns="91425" anchor="ctr" anchorCtr="0">
              <a:noAutofit/>
            </a:bodyPr>
            <a:lstStyle/>
            <a:p>
              <a:endParaRPr/>
            </a:p>
          </p:txBody>
        </p:sp>
        <p:sp>
          <p:nvSpPr>
            <p:cNvPr id="1048944" name="Google Shape;2556;p53"/>
            <p:cNvSpPr/>
            <p:nvPr/>
          </p:nvSpPr>
          <p:spPr>
            <a:xfrm>
              <a:off x="7393225" y="2392650"/>
              <a:ext cx="64400" cy="30975"/>
            </a:xfrm>
            <a:custGeom>
              <a:avLst/>
              <a:gdLst/>
              <a:ahLst/>
              <a:cxnLst/>
              <a:rect l="l" t="t" r="r" b="b"/>
              <a:pathLst>
                <a:path w="2576" h="1239" extrusionOk="0">
                  <a:moveTo>
                    <a:pt x="2496" y="1"/>
                  </a:moveTo>
                  <a:cubicBezTo>
                    <a:pt x="1497" y="240"/>
                    <a:pt x="659" y="660"/>
                    <a:pt x="0" y="1079"/>
                  </a:cubicBezTo>
                  <a:cubicBezTo>
                    <a:pt x="80" y="1079"/>
                    <a:pt x="160" y="1159"/>
                    <a:pt x="240" y="1238"/>
                  </a:cubicBezTo>
                  <a:cubicBezTo>
                    <a:pt x="240" y="1238"/>
                    <a:pt x="320" y="1159"/>
                    <a:pt x="320" y="1079"/>
                  </a:cubicBezTo>
                  <a:cubicBezTo>
                    <a:pt x="499" y="1079"/>
                    <a:pt x="579" y="999"/>
                    <a:pt x="659" y="919"/>
                  </a:cubicBezTo>
                  <a:cubicBezTo>
                    <a:pt x="819" y="839"/>
                    <a:pt x="1078" y="660"/>
                    <a:pt x="1238" y="580"/>
                  </a:cubicBezTo>
                  <a:cubicBezTo>
                    <a:pt x="1657" y="420"/>
                    <a:pt x="2076" y="240"/>
                    <a:pt x="2575" y="81"/>
                  </a:cubicBezTo>
                  <a:cubicBezTo>
                    <a:pt x="2496" y="81"/>
                    <a:pt x="2496" y="81"/>
                    <a:pt x="2496" y="1"/>
                  </a:cubicBezTo>
                  <a:close/>
                </a:path>
              </a:pathLst>
            </a:custGeom>
            <a:solidFill>
              <a:srgbClr val="ED6C3C"/>
            </a:solidFill>
            <a:ln>
              <a:noFill/>
            </a:ln>
          </p:spPr>
          <p:txBody>
            <a:bodyPr spcFirstLastPara="1" wrap="square" lIns="91425" tIns="91425" rIns="91425" bIns="91425" anchor="ctr" anchorCtr="0">
              <a:noAutofit/>
            </a:bodyPr>
            <a:lstStyle/>
            <a:p>
              <a:endParaRPr/>
            </a:p>
          </p:txBody>
        </p:sp>
        <p:sp>
          <p:nvSpPr>
            <p:cNvPr id="1048945" name="Google Shape;2557;p53"/>
            <p:cNvSpPr/>
            <p:nvPr/>
          </p:nvSpPr>
          <p:spPr>
            <a:xfrm>
              <a:off x="7393225" y="2392650"/>
              <a:ext cx="64400" cy="30975"/>
            </a:xfrm>
            <a:custGeom>
              <a:avLst/>
              <a:gdLst/>
              <a:ahLst/>
              <a:cxnLst/>
              <a:rect l="l" t="t" r="r" b="b"/>
              <a:pathLst>
                <a:path w="2576" h="1239" extrusionOk="0">
                  <a:moveTo>
                    <a:pt x="2496" y="1"/>
                  </a:moveTo>
                  <a:cubicBezTo>
                    <a:pt x="1497" y="240"/>
                    <a:pt x="659" y="660"/>
                    <a:pt x="0" y="1079"/>
                  </a:cubicBezTo>
                  <a:cubicBezTo>
                    <a:pt x="80" y="1079"/>
                    <a:pt x="160" y="1159"/>
                    <a:pt x="240" y="1238"/>
                  </a:cubicBezTo>
                  <a:cubicBezTo>
                    <a:pt x="240" y="1238"/>
                    <a:pt x="320" y="1159"/>
                    <a:pt x="320" y="1079"/>
                  </a:cubicBezTo>
                  <a:cubicBezTo>
                    <a:pt x="499" y="1079"/>
                    <a:pt x="579" y="999"/>
                    <a:pt x="659" y="919"/>
                  </a:cubicBezTo>
                  <a:cubicBezTo>
                    <a:pt x="819" y="839"/>
                    <a:pt x="1078" y="660"/>
                    <a:pt x="1238" y="580"/>
                  </a:cubicBezTo>
                  <a:cubicBezTo>
                    <a:pt x="1657" y="420"/>
                    <a:pt x="2076" y="240"/>
                    <a:pt x="2575" y="81"/>
                  </a:cubicBezTo>
                  <a:cubicBezTo>
                    <a:pt x="2496" y="81"/>
                    <a:pt x="2496" y="81"/>
                    <a:pt x="2496" y="1"/>
                  </a:cubicBezTo>
                  <a:close/>
                </a:path>
              </a:pathLst>
            </a:custGeom>
            <a:solidFill>
              <a:srgbClr val="E83D3B"/>
            </a:solidFill>
            <a:ln>
              <a:noFill/>
            </a:ln>
          </p:spPr>
          <p:txBody>
            <a:bodyPr spcFirstLastPara="1" wrap="square" lIns="91425" tIns="91425" rIns="91425" bIns="91425" anchor="ctr" anchorCtr="0">
              <a:noAutofit/>
            </a:bodyPr>
            <a:lstStyle/>
            <a:p>
              <a:endParaRPr/>
            </a:p>
          </p:txBody>
        </p:sp>
        <p:sp>
          <p:nvSpPr>
            <p:cNvPr id="1048946" name="Google Shape;2558;p53"/>
            <p:cNvSpPr/>
            <p:nvPr/>
          </p:nvSpPr>
          <p:spPr>
            <a:xfrm>
              <a:off x="7484550" y="2453075"/>
              <a:ext cx="1064550" cy="1850550"/>
            </a:xfrm>
            <a:custGeom>
              <a:avLst/>
              <a:gdLst/>
              <a:ahLst/>
              <a:cxnLst/>
              <a:rect l="l" t="t" r="r" b="b"/>
              <a:pathLst>
                <a:path w="42582" h="74022" extrusionOk="0">
                  <a:moveTo>
                    <a:pt x="5933" y="1"/>
                  </a:moveTo>
                  <a:cubicBezTo>
                    <a:pt x="5647" y="1"/>
                    <a:pt x="5385" y="26"/>
                    <a:pt x="5151" y="79"/>
                  </a:cubicBezTo>
                  <a:lnTo>
                    <a:pt x="0" y="918"/>
                  </a:lnTo>
                  <a:lnTo>
                    <a:pt x="16809" y="8803"/>
                  </a:lnTo>
                  <a:lnTo>
                    <a:pt x="32859" y="15790"/>
                  </a:lnTo>
                  <a:lnTo>
                    <a:pt x="24116" y="74022"/>
                  </a:lnTo>
                  <a:cubicBezTo>
                    <a:pt x="24116" y="74022"/>
                    <a:pt x="27949" y="72525"/>
                    <a:pt x="29286" y="72285"/>
                  </a:cubicBezTo>
                  <a:cubicBezTo>
                    <a:pt x="30397" y="72110"/>
                    <a:pt x="31730" y="72068"/>
                    <a:pt x="32762" y="72068"/>
                  </a:cubicBezTo>
                  <a:cubicBezTo>
                    <a:pt x="33733" y="72068"/>
                    <a:pt x="34437" y="72105"/>
                    <a:pt x="34437" y="72105"/>
                  </a:cubicBezTo>
                  <a:lnTo>
                    <a:pt x="42581" y="15550"/>
                  </a:lnTo>
                  <a:lnTo>
                    <a:pt x="27290" y="8983"/>
                  </a:lnTo>
                  <a:lnTo>
                    <a:pt x="19544" y="5409"/>
                  </a:lnTo>
                  <a:cubicBezTo>
                    <a:pt x="19544" y="5409"/>
                    <a:pt x="10145" y="1"/>
                    <a:pt x="5933" y="1"/>
                  </a:cubicBez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1048947" name="Google Shape;2559;p53"/>
            <p:cNvSpPr/>
            <p:nvPr/>
          </p:nvSpPr>
          <p:spPr>
            <a:xfrm>
              <a:off x="8667850" y="3528050"/>
              <a:ext cx="25" cy="25"/>
            </a:xfrm>
            <a:custGeom>
              <a:avLst/>
              <a:gdLst/>
              <a:ahLst/>
              <a:cxnLst/>
              <a:rect l="l" t="t" r="r" b="b"/>
              <a:pathLst>
                <a:path w="1" h="1" extrusionOk="0">
                  <a:moveTo>
                    <a:pt x="1" y="0"/>
                  </a:moveTo>
                  <a:close/>
                </a:path>
              </a:pathLst>
            </a:custGeom>
            <a:solidFill>
              <a:srgbClr val="F7B284"/>
            </a:solidFill>
            <a:ln>
              <a:noFill/>
            </a:ln>
          </p:spPr>
          <p:txBody>
            <a:bodyPr spcFirstLastPara="1" wrap="square" lIns="91425" tIns="91425" rIns="91425" bIns="91425" anchor="ctr" anchorCtr="0">
              <a:noAutofit/>
            </a:bodyPr>
            <a:lstStyle/>
            <a:p>
              <a:endParaRPr/>
            </a:p>
          </p:txBody>
        </p:sp>
        <p:sp>
          <p:nvSpPr>
            <p:cNvPr id="1048948" name="Google Shape;2560;p53"/>
            <p:cNvSpPr/>
            <p:nvPr/>
          </p:nvSpPr>
          <p:spPr>
            <a:xfrm>
              <a:off x="7694650" y="2415625"/>
              <a:ext cx="16500" cy="49925"/>
            </a:xfrm>
            <a:custGeom>
              <a:avLst/>
              <a:gdLst/>
              <a:ahLst/>
              <a:cxnLst/>
              <a:rect l="l" t="t" r="r" b="b"/>
              <a:pathLst>
                <a:path w="660" h="1997" extrusionOk="0">
                  <a:moveTo>
                    <a:pt x="660" y="0"/>
                  </a:moveTo>
                  <a:cubicBezTo>
                    <a:pt x="635" y="24"/>
                    <a:pt x="619" y="48"/>
                    <a:pt x="607" y="75"/>
                  </a:cubicBezTo>
                  <a:lnTo>
                    <a:pt x="607" y="75"/>
                  </a:lnTo>
                  <a:cubicBezTo>
                    <a:pt x="624" y="50"/>
                    <a:pt x="642" y="25"/>
                    <a:pt x="660" y="0"/>
                  </a:cubicBezTo>
                  <a:close/>
                  <a:moveTo>
                    <a:pt x="607" y="75"/>
                  </a:moveTo>
                  <a:cubicBezTo>
                    <a:pt x="220" y="635"/>
                    <a:pt x="4" y="1262"/>
                    <a:pt x="81" y="1817"/>
                  </a:cubicBezTo>
                  <a:cubicBezTo>
                    <a:pt x="81" y="1817"/>
                    <a:pt x="240" y="1916"/>
                    <a:pt x="420" y="1996"/>
                  </a:cubicBezTo>
                  <a:cubicBezTo>
                    <a:pt x="1" y="1577"/>
                    <a:pt x="240" y="918"/>
                    <a:pt x="580" y="319"/>
                  </a:cubicBezTo>
                  <a:cubicBezTo>
                    <a:pt x="580" y="208"/>
                    <a:pt x="580" y="135"/>
                    <a:pt x="607" y="75"/>
                  </a:cubicBezTo>
                  <a:close/>
                </a:path>
              </a:pathLst>
            </a:custGeom>
            <a:solidFill>
              <a:srgbClr val="E3AF20"/>
            </a:solidFill>
            <a:ln>
              <a:noFill/>
            </a:ln>
          </p:spPr>
          <p:txBody>
            <a:bodyPr spcFirstLastPara="1" wrap="square" lIns="91425" tIns="91425" rIns="91425" bIns="91425" anchor="ctr" anchorCtr="0">
              <a:noAutofit/>
            </a:bodyPr>
            <a:lstStyle/>
            <a:p>
              <a:endParaRPr/>
            </a:p>
          </p:txBody>
        </p:sp>
        <p:sp>
          <p:nvSpPr>
            <p:cNvPr id="1048949" name="Google Shape;2561;p53"/>
            <p:cNvSpPr/>
            <p:nvPr/>
          </p:nvSpPr>
          <p:spPr>
            <a:xfrm>
              <a:off x="7411675" y="2405875"/>
              <a:ext cx="187175" cy="70150"/>
            </a:xfrm>
            <a:custGeom>
              <a:avLst/>
              <a:gdLst/>
              <a:ahLst/>
              <a:cxnLst/>
              <a:rect l="l" t="t" r="r" b="b"/>
              <a:pathLst>
                <a:path w="7487" h="2806" extrusionOk="0">
                  <a:moveTo>
                    <a:pt x="6308" y="1"/>
                  </a:moveTo>
                  <a:cubicBezTo>
                    <a:pt x="5182" y="1"/>
                    <a:pt x="3777" y="250"/>
                    <a:pt x="2576" y="550"/>
                  </a:cubicBezTo>
                  <a:cubicBezTo>
                    <a:pt x="1917" y="969"/>
                    <a:pt x="680" y="1129"/>
                    <a:pt x="260" y="1209"/>
                  </a:cubicBezTo>
                  <a:cubicBezTo>
                    <a:pt x="234" y="1242"/>
                    <a:pt x="205" y="1253"/>
                    <a:pt x="178" y="1253"/>
                  </a:cubicBezTo>
                  <a:cubicBezTo>
                    <a:pt x="125" y="1253"/>
                    <a:pt x="81" y="1209"/>
                    <a:pt x="81" y="1209"/>
                  </a:cubicBezTo>
                  <a:lnTo>
                    <a:pt x="1" y="1209"/>
                  </a:lnTo>
                  <a:lnTo>
                    <a:pt x="3255" y="2806"/>
                  </a:lnTo>
                  <a:lnTo>
                    <a:pt x="7327" y="1967"/>
                  </a:lnTo>
                  <a:lnTo>
                    <a:pt x="7487" y="131"/>
                  </a:lnTo>
                  <a:cubicBezTo>
                    <a:pt x="7158" y="40"/>
                    <a:pt x="6755" y="1"/>
                    <a:pt x="6308" y="1"/>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1048950" name="Google Shape;2562;p53"/>
            <p:cNvSpPr/>
            <p:nvPr/>
          </p:nvSpPr>
          <p:spPr>
            <a:xfrm>
              <a:off x="8087425" y="2862775"/>
              <a:ext cx="254050" cy="1440850"/>
            </a:xfrm>
            <a:custGeom>
              <a:avLst/>
              <a:gdLst/>
              <a:ahLst/>
              <a:cxnLst/>
              <a:rect l="l" t="t" r="r" b="b"/>
              <a:pathLst>
                <a:path w="10162" h="57634" extrusionOk="0">
                  <a:moveTo>
                    <a:pt x="10162" y="1"/>
                  </a:moveTo>
                  <a:lnTo>
                    <a:pt x="10162" y="1"/>
                  </a:lnTo>
                  <a:cubicBezTo>
                    <a:pt x="9691" y="461"/>
                    <a:pt x="9277" y="561"/>
                    <a:pt x="9004" y="561"/>
                  </a:cubicBezTo>
                  <a:cubicBezTo>
                    <a:pt x="8791" y="561"/>
                    <a:pt x="8665" y="500"/>
                    <a:pt x="8665" y="500"/>
                  </a:cubicBezTo>
                  <a:lnTo>
                    <a:pt x="1" y="57634"/>
                  </a:lnTo>
                  <a:lnTo>
                    <a:pt x="839" y="57215"/>
                  </a:lnTo>
                  <a:lnTo>
                    <a:pt x="10162" y="1"/>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51" name="Google Shape;2563;p53"/>
            <p:cNvSpPr/>
            <p:nvPr/>
          </p:nvSpPr>
          <p:spPr>
            <a:xfrm>
              <a:off x="8141825" y="2843825"/>
              <a:ext cx="237100" cy="1443325"/>
            </a:xfrm>
            <a:custGeom>
              <a:avLst/>
              <a:gdLst/>
              <a:ahLst/>
              <a:cxnLst/>
              <a:rect l="l" t="t" r="r" b="b"/>
              <a:pathLst>
                <a:path w="9484" h="57733" extrusionOk="0">
                  <a:moveTo>
                    <a:pt x="9224" y="0"/>
                  </a:moveTo>
                  <a:lnTo>
                    <a:pt x="1" y="57733"/>
                  </a:lnTo>
                  <a:lnTo>
                    <a:pt x="659" y="57314"/>
                  </a:lnTo>
                  <a:lnTo>
                    <a:pt x="9483" y="0"/>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52" name="Google Shape;2564;p53"/>
            <p:cNvSpPr/>
            <p:nvPr/>
          </p:nvSpPr>
          <p:spPr>
            <a:xfrm>
              <a:off x="8195725" y="2835325"/>
              <a:ext cx="216125" cy="1428875"/>
            </a:xfrm>
            <a:custGeom>
              <a:avLst/>
              <a:gdLst/>
              <a:ahLst/>
              <a:cxnLst/>
              <a:rect l="l" t="t" r="r" b="b"/>
              <a:pathLst>
                <a:path w="8645" h="57155" extrusionOk="0">
                  <a:moveTo>
                    <a:pt x="8645" y="1"/>
                  </a:moveTo>
                  <a:lnTo>
                    <a:pt x="8565" y="101"/>
                  </a:lnTo>
                  <a:lnTo>
                    <a:pt x="1" y="57155"/>
                  </a:lnTo>
                  <a:lnTo>
                    <a:pt x="839" y="56995"/>
                  </a:lnTo>
                  <a:lnTo>
                    <a:pt x="8645" y="1"/>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53" name="Google Shape;2565;p53"/>
            <p:cNvSpPr/>
            <p:nvPr/>
          </p:nvSpPr>
          <p:spPr>
            <a:xfrm>
              <a:off x="8247625" y="2833325"/>
              <a:ext cx="226600" cy="1426900"/>
            </a:xfrm>
            <a:custGeom>
              <a:avLst/>
              <a:gdLst/>
              <a:ahLst/>
              <a:cxnLst/>
              <a:rect l="l" t="t" r="r" b="b"/>
              <a:pathLst>
                <a:path w="9064" h="57076" extrusionOk="0">
                  <a:moveTo>
                    <a:pt x="9064" y="1"/>
                  </a:moveTo>
                  <a:lnTo>
                    <a:pt x="8824" y="81"/>
                  </a:lnTo>
                  <a:lnTo>
                    <a:pt x="1" y="56895"/>
                  </a:lnTo>
                  <a:lnTo>
                    <a:pt x="680" y="57075"/>
                  </a:lnTo>
                  <a:lnTo>
                    <a:pt x="9064" y="1"/>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54" name="Google Shape;2566;p53"/>
            <p:cNvSpPr/>
            <p:nvPr/>
          </p:nvSpPr>
          <p:spPr>
            <a:xfrm>
              <a:off x="8316500" y="2839825"/>
              <a:ext cx="197650" cy="1417900"/>
            </a:xfrm>
            <a:custGeom>
              <a:avLst/>
              <a:gdLst/>
              <a:ahLst/>
              <a:cxnLst/>
              <a:rect l="l" t="t" r="r" b="b"/>
              <a:pathLst>
                <a:path w="7906" h="56716" extrusionOk="0">
                  <a:moveTo>
                    <a:pt x="7487" y="1"/>
                  </a:moveTo>
                  <a:lnTo>
                    <a:pt x="1" y="56715"/>
                  </a:lnTo>
                  <a:lnTo>
                    <a:pt x="739" y="56715"/>
                  </a:lnTo>
                  <a:lnTo>
                    <a:pt x="7906" y="320"/>
                  </a:lnTo>
                  <a:lnTo>
                    <a:pt x="7487" y="1"/>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55" name="Google Shape;2567;p53"/>
            <p:cNvSpPr/>
            <p:nvPr/>
          </p:nvSpPr>
          <p:spPr>
            <a:xfrm>
              <a:off x="7883800" y="2621225"/>
              <a:ext cx="501100" cy="229100"/>
            </a:xfrm>
            <a:custGeom>
              <a:avLst/>
              <a:gdLst/>
              <a:ahLst/>
              <a:cxnLst/>
              <a:rect l="l" t="t" r="r" b="b"/>
              <a:pathLst>
                <a:path w="20044" h="9164" extrusionOk="0">
                  <a:moveTo>
                    <a:pt x="1" y="1"/>
                  </a:moveTo>
                  <a:lnTo>
                    <a:pt x="19225" y="9164"/>
                  </a:lnTo>
                  <a:cubicBezTo>
                    <a:pt x="19225" y="9164"/>
                    <a:pt x="19527" y="8711"/>
                    <a:pt x="19881" y="8711"/>
                  </a:cubicBezTo>
                  <a:cubicBezTo>
                    <a:pt x="19935" y="8711"/>
                    <a:pt x="19989" y="8721"/>
                    <a:pt x="20044" y="8745"/>
                  </a:cubicBezTo>
                  <a:lnTo>
                    <a:pt x="1" y="1"/>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56" name="Google Shape;2568;p53"/>
            <p:cNvSpPr/>
            <p:nvPr/>
          </p:nvSpPr>
          <p:spPr>
            <a:xfrm>
              <a:off x="7852875" y="2558850"/>
              <a:ext cx="621350" cy="274500"/>
            </a:xfrm>
            <a:custGeom>
              <a:avLst/>
              <a:gdLst/>
              <a:ahLst/>
              <a:cxnLst/>
              <a:rect l="l" t="t" r="r" b="b"/>
              <a:pathLst>
                <a:path w="24854" h="10980" extrusionOk="0">
                  <a:moveTo>
                    <a:pt x="0" y="0"/>
                  </a:moveTo>
                  <a:lnTo>
                    <a:pt x="23357" y="10900"/>
                  </a:lnTo>
                  <a:cubicBezTo>
                    <a:pt x="23357" y="10900"/>
                    <a:pt x="23651" y="10880"/>
                    <a:pt x="23986" y="10880"/>
                  </a:cubicBezTo>
                  <a:cubicBezTo>
                    <a:pt x="24299" y="10880"/>
                    <a:pt x="24648" y="10898"/>
                    <a:pt x="24822" y="10966"/>
                  </a:cubicBezTo>
                  <a:lnTo>
                    <a:pt x="24822" y="10966"/>
                  </a:lnTo>
                  <a:lnTo>
                    <a:pt x="0" y="0"/>
                  </a:lnTo>
                  <a:close/>
                  <a:moveTo>
                    <a:pt x="24822" y="10966"/>
                  </a:moveTo>
                  <a:lnTo>
                    <a:pt x="24854" y="10980"/>
                  </a:lnTo>
                  <a:cubicBezTo>
                    <a:pt x="24844" y="10975"/>
                    <a:pt x="24834" y="10970"/>
                    <a:pt x="24822" y="10966"/>
                  </a:cubicBez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57" name="Google Shape;2569;p53"/>
            <p:cNvSpPr/>
            <p:nvPr/>
          </p:nvSpPr>
          <p:spPr>
            <a:xfrm>
              <a:off x="7862850" y="2590300"/>
              <a:ext cx="557475" cy="247550"/>
            </a:xfrm>
            <a:custGeom>
              <a:avLst/>
              <a:gdLst/>
              <a:ahLst/>
              <a:cxnLst/>
              <a:rect l="l" t="t" r="r" b="b"/>
              <a:pathLst>
                <a:path w="22299" h="9902" extrusionOk="0">
                  <a:moveTo>
                    <a:pt x="22278" y="9713"/>
                  </a:moveTo>
                  <a:lnTo>
                    <a:pt x="22299" y="9722"/>
                  </a:lnTo>
                  <a:cubicBezTo>
                    <a:pt x="22299" y="9722"/>
                    <a:pt x="22293" y="9716"/>
                    <a:pt x="22278" y="9713"/>
                  </a:cubicBezTo>
                  <a:close/>
                  <a:moveTo>
                    <a:pt x="0" y="0"/>
                  </a:moveTo>
                  <a:lnTo>
                    <a:pt x="21880" y="9902"/>
                  </a:lnTo>
                  <a:cubicBezTo>
                    <a:pt x="22090" y="9741"/>
                    <a:pt x="22200" y="9710"/>
                    <a:pt x="22254" y="9710"/>
                  </a:cubicBezTo>
                  <a:cubicBezTo>
                    <a:pt x="22264" y="9710"/>
                    <a:pt x="22271" y="9711"/>
                    <a:pt x="22278" y="9713"/>
                  </a:cubicBezTo>
                  <a:lnTo>
                    <a:pt x="22278" y="9713"/>
                  </a:lnTo>
                  <a:lnTo>
                    <a:pt x="0" y="0"/>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58" name="Google Shape;2570;p53"/>
            <p:cNvSpPr/>
            <p:nvPr/>
          </p:nvSpPr>
          <p:spPr>
            <a:xfrm>
              <a:off x="7493025" y="2455000"/>
              <a:ext cx="282500" cy="49975"/>
            </a:xfrm>
            <a:custGeom>
              <a:avLst/>
              <a:gdLst/>
              <a:ahLst/>
              <a:cxnLst/>
              <a:rect l="l" t="t" r="r" b="b"/>
              <a:pathLst>
                <a:path w="11300" h="1999" extrusionOk="0">
                  <a:moveTo>
                    <a:pt x="5100" y="1"/>
                  </a:moveTo>
                  <a:cubicBezTo>
                    <a:pt x="3628" y="1"/>
                    <a:pt x="1916" y="223"/>
                    <a:pt x="1" y="841"/>
                  </a:cubicBezTo>
                  <a:lnTo>
                    <a:pt x="2496" y="1998"/>
                  </a:lnTo>
                  <a:cubicBezTo>
                    <a:pt x="2496" y="1998"/>
                    <a:pt x="4718" y="795"/>
                    <a:pt x="7633" y="795"/>
                  </a:cubicBezTo>
                  <a:cubicBezTo>
                    <a:pt x="8779" y="795"/>
                    <a:pt x="10032" y="981"/>
                    <a:pt x="11300" y="1499"/>
                  </a:cubicBezTo>
                  <a:cubicBezTo>
                    <a:pt x="11300" y="1499"/>
                    <a:pt x="10481" y="920"/>
                    <a:pt x="8984" y="501"/>
                  </a:cubicBezTo>
                  <a:cubicBezTo>
                    <a:pt x="8931" y="501"/>
                    <a:pt x="8869" y="537"/>
                    <a:pt x="8810" y="537"/>
                  </a:cubicBezTo>
                  <a:cubicBezTo>
                    <a:pt x="8780" y="537"/>
                    <a:pt x="8751" y="528"/>
                    <a:pt x="8725" y="501"/>
                  </a:cubicBezTo>
                  <a:cubicBezTo>
                    <a:pt x="8645" y="501"/>
                    <a:pt x="8565" y="421"/>
                    <a:pt x="8485" y="421"/>
                  </a:cubicBezTo>
                  <a:cubicBezTo>
                    <a:pt x="7573" y="184"/>
                    <a:pt x="6435" y="1"/>
                    <a:pt x="5100" y="1"/>
                  </a:cubicBez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59" name="Google Shape;2571;p53"/>
            <p:cNvSpPr/>
            <p:nvPr/>
          </p:nvSpPr>
          <p:spPr>
            <a:xfrm>
              <a:off x="7532450" y="2467525"/>
              <a:ext cx="442700" cy="191150"/>
            </a:xfrm>
            <a:custGeom>
              <a:avLst/>
              <a:gdLst/>
              <a:ahLst/>
              <a:cxnLst/>
              <a:rect l="l" t="t" r="r" b="b"/>
              <a:pathLst>
                <a:path w="17708" h="7646" extrusionOk="0">
                  <a:moveTo>
                    <a:pt x="739" y="0"/>
                  </a:moveTo>
                  <a:lnTo>
                    <a:pt x="1" y="240"/>
                  </a:lnTo>
                  <a:lnTo>
                    <a:pt x="17708" y="7646"/>
                  </a:lnTo>
                  <a:cubicBezTo>
                    <a:pt x="17708" y="7646"/>
                    <a:pt x="919" y="80"/>
                    <a:pt x="739" y="0"/>
                  </a:cubicBez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60" name="Google Shape;2572;p53"/>
            <p:cNvSpPr/>
            <p:nvPr/>
          </p:nvSpPr>
          <p:spPr>
            <a:xfrm>
              <a:off x="7650750" y="2463525"/>
              <a:ext cx="455675" cy="203650"/>
            </a:xfrm>
            <a:custGeom>
              <a:avLst/>
              <a:gdLst/>
              <a:ahLst/>
              <a:cxnLst/>
              <a:rect l="l" t="t" r="r" b="b"/>
              <a:pathLst>
                <a:path w="18227" h="8146" extrusionOk="0">
                  <a:moveTo>
                    <a:pt x="759" y="0"/>
                  </a:moveTo>
                  <a:lnTo>
                    <a:pt x="0" y="240"/>
                  </a:lnTo>
                  <a:lnTo>
                    <a:pt x="18226" y="8145"/>
                  </a:lnTo>
                  <a:lnTo>
                    <a:pt x="759" y="0"/>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61" name="Google Shape;2573;p53"/>
            <p:cNvSpPr/>
            <p:nvPr/>
          </p:nvSpPr>
          <p:spPr>
            <a:xfrm>
              <a:off x="7607325" y="2471500"/>
              <a:ext cx="495100" cy="222625"/>
            </a:xfrm>
            <a:custGeom>
              <a:avLst/>
              <a:gdLst/>
              <a:ahLst/>
              <a:cxnLst/>
              <a:rect l="l" t="t" r="r" b="b"/>
              <a:pathLst>
                <a:path w="19804" h="8905" extrusionOk="0">
                  <a:moveTo>
                    <a:pt x="919" y="1"/>
                  </a:moveTo>
                  <a:lnTo>
                    <a:pt x="0" y="260"/>
                  </a:lnTo>
                  <a:lnTo>
                    <a:pt x="19804" y="8904"/>
                  </a:lnTo>
                  <a:lnTo>
                    <a:pt x="19804" y="8904"/>
                  </a:lnTo>
                  <a:lnTo>
                    <a:pt x="919" y="1"/>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62" name="Google Shape;2574;p53"/>
            <p:cNvSpPr/>
            <p:nvPr/>
          </p:nvSpPr>
          <p:spPr>
            <a:xfrm>
              <a:off x="8304025" y="2854300"/>
              <a:ext cx="30975" cy="28975"/>
            </a:xfrm>
            <a:custGeom>
              <a:avLst/>
              <a:gdLst/>
              <a:ahLst/>
              <a:cxnLst/>
              <a:rect l="l" t="t" r="r" b="b"/>
              <a:pathLst>
                <a:path w="1239" h="1159" extrusionOk="0">
                  <a:moveTo>
                    <a:pt x="1" y="0"/>
                  </a:moveTo>
                  <a:lnTo>
                    <a:pt x="1" y="1158"/>
                  </a:lnTo>
                  <a:lnTo>
                    <a:pt x="1238" y="500"/>
                  </a:lnTo>
                  <a:lnTo>
                    <a:pt x="1" y="0"/>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048963" name="Google Shape;2575;p53"/>
            <p:cNvSpPr/>
            <p:nvPr/>
          </p:nvSpPr>
          <p:spPr>
            <a:xfrm>
              <a:off x="7894275" y="3280375"/>
              <a:ext cx="287000" cy="399425"/>
            </a:xfrm>
            <a:custGeom>
              <a:avLst/>
              <a:gdLst/>
              <a:ahLst/>
              <a:cxnLst/>
              <a:rect l="l" t="t" r="r" b="b"/>
              <a:pathLst>
                <a:path w="11480" h="15977" extrusionOk="0">
                  <a:moveTo>
                    <a:pt x="6498" y="1"/>
                  </a:moveTo>
                  <a:cubicBezTo>
                    <a:pt x="3031" y="1"/>
                    <a:pt x="237" y="3515"/>
                    <a:pt x="81" y="7831"/>
                  </a:cubicBezTo>
                  <a:cubicBezTo>
                    <a:pt x="1" y="12243"/>
                    <a:pt x="2736" y="15896"/>
                    <a:pt x="6329" y="15976"/>
                  </a:cubicBezTo>
                  <a:cubicBezTo>
                    <a:pt x="7407" y="15976"/>
                    <a:pt x="8645" y="15557"/>
                    <a:pt x="9483" y="15058"/>
                  </a:cubicBezTo>
                  <a:cubicBezTo>
                    <a:pt x="10222" y="10906"/>
                    <a:pt x="10901" y="7073"/>
                    <a:pt x="11480" y="2761"/>
                  </a:cubicBezTo>
                  <a:cubicBezTo>
                    <a:pt x="10322" y="1084"/>
                    <a:pt x="8645" y="6"/>
                    <a:pt x="6728" y="6"/>
                  </a:cubicBezTo>
                  <a:cubicBezTo>
                    <a:pt x="6651" y="2"/>
                    <a:pt x="6575" y="1"/>
                    <a:pt x="6498" y="1"/>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964" name="Google Shape;2576;p53"/>
            <p:cNvSpPr/>
            <p:nvPr/>
          </p:nvSpPr>
          <p:spPr>
            <a:xfrm>
              <a:off x="7318350" y="3012500"/>
              <a:ext cx="172700" cy="380325"/>
            </a:xfrm>
            <a:custGeom>
              <a:avLst/>
              <a:gdLst/>
              <a:ahLst/>
              <a:cxnLst/>
              <a:rect l="l" t="t" r="r" b="b"/>
              <a:pathLst>
                <a:path w="6908" h="15213" extrusionOk="0">
                  <a:moveTo>
                    <a:pt x="1737" y="1"/>
                  </a:moveTo>
                  <a:cubicBezTo>
                    <a:pt x="1159" y="4892"/>
                    <a:pt x="500" y="9882"/>
                    <a:pt x="1" y="14793"/>
                  </a:cubicBezTo>
                  <a:cubicBezTo>
                    <a:pt x="500" y="15053"/>
                    <a:pt x="919" y="15133"/>
                    <a:pt x="1418" y="15212"/>
                  </a:cubicBezTo>
                  <a:cubicBezTo>
                    <a:pt x="4313" y="15212"/>
                    <a:pt x="6648" y="11879"/>
                    <a:pt x="6808" y="7726"/>
                  </a:cubicBezTo>
                  <a:cubicBezTo>
                    <a:pt x="6908" y="3494"/>
                    <a:pt x="4652" y="81"/>
                    <a:pt x="1817" y="1"/>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1048965" name="Google Shape;2577;p53"/>
            <p:cNvSpPr/>
            <p:nvPr/>
          </p:nvSpPr>
          <p:spPr>
            <a:xfrm>
              <a:off x="8035525" y="2847500"/>
              <a:ext cx="275900" cy="1529500"/>
            </a:xfrm>
            <a:custGeom>
              <a:avLst/>
              <a:gdLst/>
              <a:ahLst/>
              <a:cxnLst/>
              <a:rect l="l" t="t" r="r" b="b"/>
              <a:pathLst>
                <a:path w="11036" h="61180" extrusionOk="0">
                  <a:moveTo>
                    <a:pt x="10810" y="1"/>
                  </a:moveTo>
                  <a:cubicBezTo>
                    <a:pt x="10789" y="1"/>
                    <a:pt x="10765" y="5"/>
                    <a:pt x="10741" y="13"/>
                  </a:cubicBezTo>
                  <a:cubicBezTo>
                    <a:pt x="10321" y="193"/>
                    <a:pt x="9822" y="432"/>
                    <a:pt x="9403" y="612"/>
                  </a:cubicBezTo>
                  <a:cubicBezTo>
                    <a:pt x="8744" y="851"/>
                    <a:pt x="8824" y="1770"/>
                    <a:pt x="8744" y="2428"/>
                  </a:cubicBezTo>
                  <a:cubicBezTo>
                    <a:pt x="8245" y="5004"/>
                    <a:pt x="7746" y="7599"/>
                    <a:pt x="7327" y="10174"/>
                  </a:cubicBezTo>
                  <a:cubicBezTo>
                    <a:pt x="6409" y="15085"/>
                    <a:pt x="5670" y="19976"/>
                    <a:pt x="4911" y="24807"/>
                  </a:cubicBezTo>
                  <a:cubicBezTo>
                    <a:pt x="3913" y="31375"/>
                    <a:pt x="2995" y="38042"/>
                    <a:pt x="2077" y="44610"/>
                  </a:cubicBezTo>
                  <a:cubicBezTo>
                    <a:pt x="1338" y="50100"/>
                    <a:pt x="579" y="55510"/>
                    <a:pt x="0" y="61000"/>
                  </a:cubicBezTo>
                  <a:cubicBezTo>
                    <a:pt x="0" y="61119"/>
                    <a:pt x="85" y="61179"/>
                    <a:pt x="170" y="61179"/>
                  </a:cubicBezTo>
                  <a:cubicBezTo>
                    <a:pt x="255" y="61179"/>
                    <a:pt x="340" y="61119"/>
                    <a:pt x="340" y="61000"/>
                  </a:cubicBezTo>
                  <a:cubicBezTo>
                    <a:pt x="1178" y="53254"/>
                    <a:pt x="2256" y="45528"/>
                    <a:pt x="3334" y="37863"/>
                  </a:cubicBezTo>
                  <a:cubicBezTo>
                    <a:pt x="4412" y="30456"/>
                    <a:pt x="5490" y="22970"/>
                    <a:pt x="6748" y="15584"/>
                  </a:cubicBezTo>
                  <a:cubicBezTo>
                    <a:pt x="7247" y="12490"/>
                    <a:pt x="7746" y="9415"/>
                    <a:pt x="8325" y="6261"/>
                  </a:cubicBezTo>
                  <a:cubicBezTo>
                    <a:pt x="8664" y="4604"/>
                    <a:pt x="8984" y="2928"/>
                    <a:pt x="9323" y="1271"/>
                  </a:cubicBezTo>
                  <a:cubicBezTo>
                    <a:pt x="9323" y="931"/>
                    <a:pt x="9243" y="1011"/>
                    <a:pt x="9483" y="931"/>
                  </a:cubicBezTo>
                  <a:cubicBezTo>
                    <a:pt x="9663" y="851"/>
                    <a:pt x="9822" y="772"/>
                    <a:pt x="10062" y="692"/>
                  </a:cubicBezTo>
                  <a:cubicBezTo>
                    <a:pt x="10321" y="612"/>
                    <a:pt x="10561" y="432"/>
                    <a:pt x="10820" y="352"/>
                  </a:cubicBezTo>
                  <a:cubicBezTo>
                    <a:pt x="11035" y="281"/>
                    <a:pt x="10993" y="1"/>
                    <a:pt x="1081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66" name="Google Shape;2578;p53"/>
            <p:cNvSpPr/>
            <p:nvPr/>
          </p:nvSpPr>
          <p:spPr>
            <a:xfrm>
              <a:off x="8080100" y="4249700"/>
              <a:ext cx="273850" cy="56250"/>
            </a:xfrm>
            <a:custGeom>
              <a:avLst/>
              <a:gdLst/>
              <a:ahLst/>
              <a:cxnLst/>
              <a:rect l="l" t="t" r="r" b="b"/>
              <a:pathLst>
                <a:path w="10954" h="2250" extrusionOk="0">
                  <a:moveTo>
                    <a:pt x="10774" y="1"/>
                  </a:moveTo>
                  <a:cubicBezTo>
                    <a:pt x="8958" y="1"/>
                    <a:pt x="7201" y="81"/>
                    <a:pt x="5464" y="320"/>
                  </a:cubicBezTo>
                  <a:cubicBezTo>
                    <a:pt x="3627" y="660"/>
                    <a:pt x="1891" y="1238"/>
                    <a:pt x="214" y="1917"/>
                  </a:cubicBezTo>
                  <a:cubicBezTo>
                    <a:pt x="0" y="1988"/>
                    <a:pt x="40" y="2249"/>
                    <a:pt x="221" y="2249"/>
                  </a:cubicBezTo>
                  <a:cubicBezTo>
                    <a:pt x="243" y="2249"/>
                    <a:pt x="267" y="2245"/>
                    <a:pt x="294" y="2237"/>
                  </a:cubicBezTo>
                  <a:cubicBezTo>
                    <a:pt x="1891" y="1578"/>
                    <a:pt x="3548" y="1079"/>
                    <a:pt x="5284" y="739"/>
                  </a:cubicBezTo>
                  <a:cubicBezTo>
                    <a:pt x="7121" y="420"/>
                    <a:pt x="8958" y="320"/>
                    <a:pt x="10774" y="320"/>
                  </a:cubicBezTo>
                  <a:cubicBezTo>
                    <a:pt x="10954" y="320"/>
                    <a:pt x="10954" y="1"/>
                    <a:pt x="10774"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67" name="Google Shape;2579;p53"/>
            <p:cNvSpPr/>
            <p:nvPr/>
          </p:nvSpPr>
          <p:spPr>
            <a:xfrm>
              <a:off x="7226525" y="3843950"/>
              <a:ext cx="37450" cy="51950"/>
            </a:xfrm>
            <a:custGeom>
              <a:avLst/>
              <a:gdLst/>
              <a:ahLst/>
              <a:cxnLst/>
              <a:rect l="l" t="t" r="r" b="b"/>
              <a:pathLst>
                <a:path w="1498" h="2078" extrusionOk="0">
                  <a:moveTo>
                    <a:pt x="1338" y="1"/>
                  </a:moveTo>
                  <a:cubicBezTo>
                    <a:pt x="759" y="81"/>
                    <a:pt x="100" y="340"/>
                    <a:pt x="100" y="999"/>
                  </a:cubicBezTo>
                  <a:cubicBezTo>
                    <a:pt x="1" y="1578"/>
                    <a:pt x="599" y="1997"/>
                    <a:pt x="1178" y="2077"/>
                  </a:cubicBezTo>
                  <a:cubicBezTo>
                    <a:pt x="1338" y="2077"/>
                    <a:pt x="1418" y="1758"/>
                    <a:pt x="1258" y="1758"/>
                  </a:cubicBezTo>
                  <a:cubicBezTo>
                    <a:pt x="839" y="1678"/>
                    <a:pt x="420" y="1498"/>
                    <a:pt x="420" y="1079"/>
                  </a:cubicBezTo>
                  <a:cubicBezTo>
                    <a:pt x="340" y="580"/>
                    <a:pt x="919" y="420"/>
                    <a:pt x="1338" y="340"/>
                  </a:cubicBezTo>
                  <a:cubicBezTo>
                    <a:pt x="1498" y="340"/>
                    <a:pt x="1498" y="1"/>
                    <a:pt x="1338"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68" name="Google Shape;2580;p53"/>
            <p:cNvSpPr/>
            <p:nvPr/>
          </p:nvSpPr>
          <p:spPr>
            <a:xfrm>
              <a:off x="7220525" y="3887550"/>
              <a:ext cx="824950" cy="489350"/>
            </a:xfrm>
            <a:custGeom>
              <a:avLst/>
              <a:gdLst/>
              <a:ahLst/>
              <a:cxnLst/>
              <a:rect l="l" t="t" r="r" b="b"/>
              <a:pathLst>
                <a:path w="32998" h="19574" extrusionOk="0">
                  <a:moveTo>
                    <a:pt x="1468" y="1"/>
                  </a:moveTo>
                  <a:cubicBezTo>
                    <a:pt x="1452" y="1"/>
                    <a:pt x="1436" y="5"/>
                    <a:pt x="1418" y="14"/>
                  </a:cubicBezTo>
                  <a:cubicBezTo>
                    <a:pt x="919" y="94"/>
                    <a:pt x="660" y="593"/>
                    <a:pt x="161" y="672"/>
                  </a:cubicBezTo>
                  <a:cubicBezTo>
                    <a:pt x="81" y="672"/>
                    <a:pt x="81" y="752"/>
                    <a:pt x="81" y="832"/>
                  </a:cubicBezTo>
                  <a:cubicBezTo>
                    <a:pt x="1" y="2010"/>
                    <a:pt x="839" y="2749"/>
                    <a:pt x="1578" y="3427"/>
                  </a:cubicBezTo>
                  <a:cubicBezTo>
                    <a:pt x="2736" y="4425"/>
                    <a:pt x="3914" y="5324"/>
                    <a:pt x="5151" y="6242"/>
                  </a:cubicBezTo>
                  <a:cubicBezTo>
                    <a:pt x="7906" y="8159"/>
                    <a:pt x="10821" y="9736"/>
                    <a:pt x="13716" y="11313"/>
                  </a:cubicBezTo>
                  <a:cubicBezTo>
                    <a:pt x="19804" y="14646"/>
                    <a:pt x="26532" y="16403"/>
                    <a:pt x="32680" y="19557"/>
                  </a:cubicBezTo>
                  <a:cubicBezTo>
                    <a:pt x="32705" y="19568"/>
                    <a:pt x="32729" y="19573"/>
                    <a:pt x="32752" y="19573"/>
                  </a:cubicBezTo>
                  <a:cubicBezTo>
                    <a:pt x="32898" y="19573"/>
                    <a:pt x="32998" y="19373"/>
                    <a:pt x="32860" y="19218"/>
                  </a:cubicBezTo>
                  <a:cubicBezTo>
                    <a:pt x="26691" y="16064"/>
                    <a:pt x="19964" y="14307"/>
                    <a:pt x="13895" y="10993"/>
                  </a:cubicBezTo>
                  <a:cubicBezTo>
                    <a:pt x="10981" y="9416"/>
                    <a:pt x="8066" y="7819"/>
                    <a:pt x="5331" y="5923"/>
                  </a:cubicBezTo>
                  <a:cubicBezTo>
                    <a:pt x="3994" y="5004"/>
                    <a:pt x="2656" y="4006"/>
                    <a:pt x="1498" y="2928"/>
                  </a:cubicBezTo>
                  <a:cubicBezTo>
                    <a:pt x="1159" y="2589"/>
                    <a:pt x="919" y="2329"/>
                    <a:pt x="740" y="2010"/>
                  </a:cubicBezTo>
                  <a:cubicBezTo>
                    <a:pt x="660" y="1930"/>
                    <a:pt x="241" y="1012"/>
                    <a:pt x="340" y="1012"/>
                  </a:cubicBezTo>
                  <a:cubicBezTo>
                    <a:pt x="740" y="932"/>
                    <a:pt x="1079" y="433"/>
                    <a:pt x="1498" y="333"/>
                  </a:cubicBezTo>
                  <a:cubicBezTo>
                    <a:pt x="1640" y="262"/>
                    <a:pt x="1593" y="1"/>
                    <a:pt x="1468"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69" name="Google Shape;2581;p53"/>
            <p:cNvSpPr/>
            <p:nvPr/>
          </p:nvSpPr>
          <p:spPr>
            <a:xfrm>
              <a:off x="7239000" y="2428475"/>
              <a:ext cx="137275" cy="1422150"/>
            </a:xfrm>
            <a:custGeom>
              <a:avLst/>
              <a:gdLst/>
              <a:ahLst/>
              <a:cxnLst/>
              <a:rect l="l" t="t" r="r" b="b"/>
              <a:pathLst>
                <a:path w="5491" h="56886" extrusionOk="0">
                  <a:moveTo>
                    <a:pt x="5292" y="0"/>
                  </a:moveTo>
                  <a:cubicBezTo>
                    <a:pt x="5227" y="0"/>
                    <a:pt x="5171" y="44"/>
                    <a:pt x="5171" y="145"/>
                  </a:cubicBezTo>
                  <a:cubicBezTo>
                    <a:pt x="3993" y="5136"/>
                    <a:pt x="3594" y="10286"/>
                    <a:pt x="2995" y="15456"/>
                  </a:cubicBezTo>
                  <a:cubicBezTo>
                    <a:pt x="2336" y="20687"/>
                    <a:pt x="1677" y="25857"/>
                    <a:pt x="1258" y="31087"/>
                  </a:cubicBezTo>
                  <a:cubicBezTo>
                    <a:pt x="919" y="35739"/>
                    <a:pt x="679" y="40330"/>
                    <a:pt x="500" y="44982"/>
                  </a:cubicBezTo>
                  <a:cubicBezTo>
                    <a:pt x="340" y="48555"/>
                    <a:pt x="1" y="52208"/>
                    <a:pt x="340" y="55801"/>
                  </a:cubicBezTo>
                  <a:cubicBezTo>
                    <a:pt x="340" y="56121"/>
                    <a:pt x="420" y="56460"/>
                    <a:pt x="420" y="56800"/>
                  </a:cubicBezTo>
                  <a:cubicBezTo>
                    <a:pt x="450" y="56859"/>
                    <a:pt x="516" y="56886"/>
                    <a:pt x="583" y="56886"/>
                  </a:cubicBezTo>
                  <a:cubicBezTo>
                    <a:pt x="695" y="56886"/>
                    <a:pt x="809" y="56812"/>
                    <a:pt x="759" y="56700"/>
                  </a:cubicBezTo>
                  <a:cubicBezTo>
                    <a:pt x="260" y="53206"/>
                    <a:pt x="599" y="49553"/>
                    <a:pt x="759" y="46060"/>
                  </a:cubicBezTo>
                  <a:cubicBezTo>
                    <a:pt x="999" y="41568"/>
                    <a:pt x="1178" y="37156"/>
                    <a:pt x="1498" y="32664"/>
                  </a:cubicBezTo>
                  <a:cubicBezTo>
                    <a:pt x="1917" y="27354"/>
                    <a:pt x="2416" y="22024"/>
                    <a:pt x="3095" y="16774"/>
                  </a:cubicBezTo>
                  <a:cubicBezTo>
                    <a:pt x="3833" y="11544"/>
                    <a:pt x="4173" y="6293"/>
                    <a:pt x="5251" y="1143"/>
                  </a:cubicBezTo>
                  <a:cubicBezTo>
                    <a:pt x="5331" y="804"/>
                    <a:pt x="5411" y="564"/>
                    <a:pt x="5490" y="225"/>
                  </a:cubicBezTo>
                  <a:cubicBezTo>
                    <a:pt x="5490" y="85"/>
                    <a:pt x="5383" y="0"/>
                    <a:pt x="5292"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70" name="Google Shape;2582;p53"/>
            <p:cNvSpPr/>
            <p:nvPr/>
          </p:nvSpPr>
          <p:spPr>
            <a:xfrm>
              <a:off x="7364475" y="2427775"/>
              <a:ext cx="907525" cy="445575"/>
            </a:xfrm>
            <a:custGeom>
              <a:avLst/>
              <a:gdLst/>
              <a:ahLst/>
              <a:cxnLst/>
              <a:rect l="l" t="t" r="r" b="b"/>
              <a:pathLst>
                <a:path w="36301" h="17823" extrusionOk="0">
                  <a:moveTo>
                    <a:pt x="315" y="0"/>
                  </a:moveTo>
                  <a:cubicBezTo>
                    <a:pt x="118" y="0"/>
                    <a:pt x="1" y="261"/>
                    <a:pt x="232" y="333"/>
                  </a:cubicBezTo>
                  <a:cubicBezTo>
                    <a:pt x="2967" y="1930"/>
                    <a:pt x="5722" y="3247"/>
                    <a:pt x="8556" y="4664"/>
                  </a:cubicBezTo>
                  <a:cubicBezTo>
                    <a:pt x="11551" y="6082"/>
                    <a:pt x="14445" y="7579"/>
                    <a:pt x="17440" y="8996"/>
                  </a:cubicBezTo>
                  <a:cubicBezTo>
                    <a:pt x="20614" y="10414"/>
                    <a:pt x="23768" y="11811"/>
                    <a:pt x="26922" y="13229"/>
                  </a:cubicBezTo>
                  <a:cubicBezTo>
                    <a:pt x="30017" y="14646"/>
                    <a:pt x="33171" y="15904"/>
                    <a:pt x="36006" y="17800"/>
                  </a:cubicBezTo>
                  <a:cubicBezTo>
                    <a:pt x="36030" y="17815"/>
                    <a:pt x="36055" y="17822"/>
                    <a:pt x="36078" y="17822"/>
                  </a:cubicBezTo>
                  <a:cubicBezTo>
                    <a:pt x="36207" y="17822"/>
                    <a:pt x="36300" y="17616"/>
                    <a:pt x="36165" y="17481"/>
                  </a:cubicBezTo>
                  <a:cubicBezTo>
                    <a:pt x="33410" y="15724"/>
                    <a:pt x="30336" y="14486"/>
                    <a:pt x="27421" y="13069"/>
                  </a:cubicBezTo>
                  <a:cubicBezTo>
                    <a:pt x="24267" y="11651"/>
                    <a:pt x="21033" y="10234"/>
                    <a:pt x="17859" y="8817"/>
                  </a:cubicBezTo>
                  <a:cubicBezTo>
                    <a:pt x="14865" y="7419"/>
                    <a:pt x="11950" y="5922"/>
                    <a:pt x="9055" y="4505"/>
                  </a:cubicBezTo>
                  <a:cubicBezTo>
                    <a:pt x="6141" y="3087"/>
                    <a:pt x="3226" y="1670"/>
                    <a:pt x="392" y="13"/>
                  </a:cubicBezTo>
                  <a:cubicBezTo>
                    <a:pt x="365" y="4"/>
                    <a:pt x="340" y="0"/>
                    <a:pt x="315"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71" name="Google Shape;2583;p53"/>
            <p:cNvSpPr/>
            <p:nvPr/>
          </p:nvSpPr>
          <p:spPr>
            <a:xfrm>
              <a:off x="7800925" y="2448250"/>
              <a:ext cx="845425" cy="335600"/>
            </a:xfrm>
            <a:custGeom>
              <a:avLst/>
              <a:gdLst/>
              <a:ahLst/>
              <a:cxnLst/>
              <a:rect l="l" t="t" r="r" b="b"/>
              <a:pathLst>
                <a:path w="33817" h="13424" extrusionOk="0">
                  <a:moveTo>
                    <a:pt x="194" y="1"/>
                  </a:moveTo>
                  <a:cubicBezTo>
                    <a:pt x="64" y="1"/>
                    <a:pt x="1" y="280"/>
                    <a:pt x="162" y="352"/>
                  </a:cubicBezTo>
                  <a:cubicBezTo>
                    <a:pt x="11301" y="4684"/>
                    <a:pt x="22620" y="8497"/>
                    <a:pt x="33520" y="13408"/>
                  </a:cubicBezTo>
                  <a:cubicBezTo>
                    <a:pt x="33542" y="13419"/>
                    <a:pt x="33564" y="13424"/>
                    <a:pt x="33586" y="13424"/>
                  </a:cubicBezTo>
                  <a:cubicBezTo>
                    <a:pt x="33718" y="13424"/>
                    <a:pt x="33817" y="13237"/>
                    <a:pt x="33679" y="13168"/>
                  </a:cubicBezTo>
                  <a:cubicBezTo>
                    <a:pt x="22780" y="8177"/>
                    <a:pt x="11381" y="4345"/>
                    <a:pt x="241" y="13"/>
                  </a:cubicBezTo>
                  <a:cubicBezTo>
                    <a:pt x="225" y="4"/>
                    <a:pt x="209" y="1"/>
                    <a:pt x="194"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72" name="Google Shape;2584;p53"/>
            <p:cNvSpPr/>
            <p:nvPr/>
          </p:nvSpPr>
          <p:spPr>
            <a:xfrm>
              <a:off x="7364775" y="2380925"/>
              <a:ext cx="347825" cy="55725"/>
            </a:xfrm>
            <a:custGeom>
              <a:avLst/>
              <a:gdLst/>
              <a:ahLst/>
              <a:cxnLst/>
              <a:rect l="l" t="t" r="r" b="b"/>
              <a:pathLst>
                <a:path w="13913" h="2229" extrusionOk="0">
                  <a:moveTo>
                    <a:pt x="7410" y="1"/>
                  </a:moveTo>
                  <a:cubicBezTo>
                    <a:pt x="4918" y="1"/>
                    <a:pt x="2469" y="636"/>
                    <a:pt x="220" y="1887"/>
                  </a:cubicBezTo>
                  <a:cubicBezTo>
                    <a:pt x="0" y="2022"/>
                    <a:pt x="95" y="2229"/>
                    <a:pt x="274" y="2229"/>
                  </a:cubicBezTo>
                  <a:cubicBezTo>
                    <a:pt x="307" y="2229"/>
                    <a:pt x="343" y="2222"/>
                    <a:pt x="380" y="2207"/>
                  </a:cubicBezTo>
                  <a:cubicBezTo>
                    <a:pt x="2619" y="961"/>
                    <a:pt x="5058" y="338"/>
                    <a:pt x="7548" y="338"/>
                  </a:cubicBezTo>
                  <a:cubicBezTo>
                    <a:pt x="8210" y="338"/>
                    <a:pt x="8876" y="382"/>
                    <a:pt x="9543" y="470"/>
                  </a:cubicBezTo>
                  <a:cubicBezTo>
                    <a:pt x="10860" y="629"/>
                    <a:pt x="12437" y="969"/>
                    <a:pt x="13615" y="1628"/>
                  </a:cubicBezTo>
                  <a:cubicBezTo>
                    <a:pt x="13637" y="1638"/>
                    <a:pt x="13659" y="1643"/>
                    <a:pt x="13680" y="1643"/>
                  </a:cubicBezTo>
                  <a:cubicBezTo>
                    <a:pt x="13812" y="1643"/>
                    <a:pt x="13913" y="1446"/>
                    <a:pt x="13775" y="1308"/>
                  </a:cubicBezTo>
                  <a:cubicBezTo>
                    <a:pt x="12437" y="629"/>
                    <a:pt x="10780" y="310"/>
                    <a:pt x="9363" y="130"/>
                  </a:cubicBezTo>
                  <a:cubicBezTo>
                    <a:pt x="8711" y="44"/>
                    <a:pt x="8059" y="1"/>
                    <a:pt x="741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73" name="Google Shape;2585;p53"/>
            <p:cNvSpPr/>
            <p:nvPr/>
          </p:nvSpPr>
          <p:spPr>
            <a:xfrm>
              <a:off x="7487225" y="2451400"/>
              <a:ext cx="1067925" cy="394750"/>
            </a:xfrm>
            <a:custGeom>
              <a:avLst/>
              <a:gdLst/>
              <a:ahLst/>
              <a:cxnLst/>
              <a:rect l="l" t="t" r="r" b="b"/>
              <a:pathLst>
                <a:path w="42717" h="15790" extrusionOk="0">
                  <a:moveTo>
                    <a:pt x="5689" y="1"/>
                  </a:moveTo>
                  <a:cubicBezTo>
                    <a:pt x="3870" y="1"/>
                    <a:pt x="2057" y="408"/>
                    <a:pt x="233" y="725"/>
                  </a:cubicBezTo>
                  <a:cubicBezTo>
                    <a:pt x="0" y="797"/>
                    <a:pt x="40" y="1076"/>
                    <a:pt x="238" y="1076"/>
                  </a:cubicBezTo>
                  <a:cubicBezTo>
                    <a:pt x="261" y="1076"/>
                    <a:pt x="286" y="1073"/>
                    <a:pt x="313" y="1064"/>
                  </a:cubicBezTo>
                  <a:cubicBezTo>
                    <a:pt x="2122" y="760"/>
                    <a:pt x="3890" y="372"/>
                    <a:pt x="5676" y="372"/>
                  </a:cubicBezTo>
                  <a:cubicBezTo>
                    <a:pt x="6353" y="372"/>
                    <a:pt x="7033" y="428"/>
                    <a:pt x="7719" y="565"/>
                  </a:cubicBezTo>
                  <a:cubicBezTo>
                    <a:pt x="11532" y="1224"/>
                    <a:pt x="15025" y="3480"/>
                    <a:pt x="18439" y="5137"/>
                  </a:cubicBezTo>
                  <a:cubicBezTo>
                    <a:pt x="26264" y="9050"/>
                    <a:pt x="34330" y="12463"/>
                    <a:pt x="42474" y="15777"/>
                  </a:cubicBezTo>
                  <a:cubicBezTo>
                    <a:pt x="42494" y="15786"/>
                    <a:pt x="42513" y="15790"/>
                    <a:pt x="42530" y="15790"/>
                  </a:cubicBezTo>
                  <a:cubicBezTo>
                    <a:pt x="42669" y="15790"/>
                    <a:pt x="42716" y="15529"/>
                    <a:pt x="42574" y="15458"/>
                  </a:cubicBezTo>
                  <a:cubicBezTo>
                    <a:pt x="34170" y="11964"/>
                    <a:pt x="25765" y="8371"/>
                    <a:pt x="17521" y="4378"/>
                  </a:cubicBezTo>
                  <a:cubicBezTo>
                    <a:pt x="14367" y="2721"/>
                    <a:pt x="11133" y="725"/>
                    <a:pt x="7459" y="146"/>
                  </a:cubicBezTo>
                  <a:cubicBezTo>
                    <a:pt x="6868" y="43"/>
                    <a:pt x="6278" y="1"/>
                    <a:pt x="5689"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74" name="Google Shape;2586;p53"/>
            <p:cNvSpPr/>
            <p:nvPr/>
          </p:nvSpPr>
          <p:spPr>
            <a:xfrm>
              <a:off x="8323475" y="2825900"/>
              <a:ext cx="194175" cy="50625"/>
            </a:xfrm>
            <a:custGeom>
              <a:avLst/>
              <a:gdLst/>
              <a:ahLst/>
              <a:cxnLst/>
              <a:rect l="l" t="t" r="r" b="b"/>
              <a:pathLst>
                <a:path w="7767" h="2025" extrusionOk="0">
                  <a:moveTo>
                    <a:pt x="4696" y="1"/>
                  </a:moveTo>
                  <a:cubicBezTo>
                    <a:pt x="3020" y="1"/>
                    <a:pt x="1402" y="556"/>
                    <a:pt x="141" y="1715"/>
                  </a:cubicBezTo>
                  <a:cubicBezTo>
                    <a:pt x="1" y="1840"/>
                    <a:pt x="79" y="2025"/>
                    <a:pt x="196" y="2025"/>
                  </a:cubicBezTo>
                  <a:cubicBezTo>
                    <a:pt x="229" y="2025"/>
                    <a:pt x="265" y="2010"/>
                    <a:pt x="301" y="1975"/>
                  </a:cubicBezTo>
                  <a:cubicBezTo>
                    <a:pt x="1555" y="871"/>
                    <a:pt x="3140" y="366"/>
                    <a:pt x="4720" y="366"/>
                  </a:cubicBezTo>
                  <a:cubicBezTo>
                    <a:pt x="5654" y="366"/>
                    <a:pt x="6587" y="543"/>
                    <a:pt x="7447" y="877"/>
                  </a:cubicBezTo>
                  <a:cubicBezTo>
                    <a:pt x="7480" y="890"/>
                    <a:pt x="7510" y="895"/>
                    <a:pt x="7537" y="895"/>
                  </a:cubicBezTo>
                  <a:cubicBezTo>
                    <a:pt x="7723" y="895"/>
                    <a:pt x="7767" y="627"/>
                    <a:pt x="7627" y="558"/>
                  </a:cubicBezTo>
                  <a:cubicBezTo>
                    <a:pt x="6671" y="190"/>
                    <a:pt x="5674" y="1"/>
                    <a:pt x="4696"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75" name="Google Shape;2587;p53"/>
            <p:cNvSpPr/>
            <p:nvPr/>
          </p:nvSpPr>
          <p:spPr>
            <a:xfrm>
              <a:off x="7594175" y="3132350"/>
              <a:ext cx="192475" cy="102025"/>
            </a:xfrm>
            <a:custGeom>
              <a:avLst/>
              <a:gdLst/>
              <a:ahLst/>
              <a:cxnLst/>
              <a:rect l="l" t="t" r="r" b="b"/>
              <a:pathLst>
                <a:path w="7699" h="4081" extrusionOk="0">
                  <a:moveTo>
                    <a:pt x="431" y="1"/>
                  </a:moveTo>
                  <a:cubicBezTo>
                    <a:pt x="224" y="1"/>
                    <a:pt x="0" y="236"/>
                    <a:pt x="107" y="517"/>
                  </a:cubicBezTo>
                  <a:cubicBezTo>
                    <a:pt x="995" y="2279"/>
                    <a:pt x="3118" y="4081"/>
                    <a:pt x="5139" y="4081"/>
                  </a:cubicBezTo>
                  <a:cubicBezTo>
                    <a:pt x="5980" y="4081"/>
                    <a:pt x="6804" y="3769"/>
                    <a:pt x="7513" y="3012"/>
                  </a:cubicBezTo>
                  <a:cubicBezTo>
                    <a:pt x="7699" y="2765"/>
                    <a:pt x="7502" y="2410"/>
                    <a:pt x="7246" y="2410"/>
                  </a:cubicBezTo>
                  <a:cubicBezTo>
                    <a:pt x="7171" y="2410"/>
                    <a:pt x="7091" y="2441"/>
                    <a:pt x="7014" y="2513"/>
                  </a:cubicBezTo>
                  <a:cubicBezTo>
                    <a:pt x="6430" y="3170"/>
                    <a:pt x="5759" y="3439"/>
                    <a:pt x="5072" y="3439"/>
                  </a:cubicBezTo>
                  <a:cubicBezTo>
                    <a:pt x="3318" y="3439"/>
                    <a:pt x="1461" y="1689"/>
                    <a:pt x="686" y="197"/>
                  </a:cubicBezTo>
                  <a:cubicBezTo>
                    <a:pt x="633" y="59"/>
                    <a:pt x="534" y="1"/>
                    <a:pt x="431"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76" name="Google Shape;2588;p53"/>
            <p:cNvSpPr/>
            <p:nvPr/>
          </p:nvSpPr>
          <p:spPr>
            <a:xfrm>
              <a:off x="7563400" y="3117725"/>
              <a:ext cx="64950" cy="36050"/>
            </a:xfrm>
            <a:custGeom>
              <a:avLst/>
              <a:gdLst/>
              <a:ahLst/>
              <a:cxnLst/>
              <a:rect l="l" t="t" r="r" b="b"/>
              <a:pathLst>
                <a:path w="2598" h="1442" extrusionOk="0">
                  <a:moveTo>
                    <a:pt x="2154" y="0"/>
                  </a:moveTo>
                  <a:cubicBezTo>
                    <a:pt x="2077" y="0"/>
                    <a:pt x="1995" y="30"/>
                    <a:pt x="1917" y="104"/>
                  </a:cubicBezTo>
                  <a:cubicBezTo>
                    <a:pt x="1677" y="283"/>
                    <a:pt x="1498" y="443"/>
                    <a:pt x="1258" y="603"/>
                  </a:cubicBezTo>
                  <a:cubicBezTo>
                    <a:pt x="999" y="782"/>
                    <a:pt x="759" y="782"/>
                    <a:pt x="420" y="782"/>
                  </a:cubicBezTo>
                  <a:cubicBezTo>
                    <a:pt x="1" y="782"/>
                    <a:pt x="1" y="1441"/>
                    <a:pt x="420" y="1441"/>
                  </a:cubicBezTo>
                  <a:cubicBezTo>
                    <a:pt x="839" y="1441"/>
                    <a:pt x="1178" y="1441"/>
                    <a:pt x="1598" y="1281"/>
                  </a:cubicBezTo>
                  <a:cubicBezTo>
                    <a:pt x="1837" y="1102"/>
                    <a:pt x="2097" y="782"/>
                    <a:pt x="2336" y="523"/>
                  </a:cubicBezTo>
                  <a:cubicBezTo>
                    <a:pt x="2598" y="338"/>
                    <a:pt x="2409" y="0"/>
                    <a:pt x="2154"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77" name="Google Shape;2589;p53"/>
            <p:cNvSpPr/>
            <p:nvPr/>
          </p:nvSpPr>
          <p:spPr>
            <a:xfrm>
              <a:off x="7756325" y="3165425"/>
              <a:ext cx="60450" cy="54900"/>
            </a:xfrm>
            <a:custGeom>
              <a:avLst/>
              <a:gdLst/>
              <a:ahLst/>
              <a:cxnLst/>
              <a:rect l="l" t="t" r="r" b="b"/>
              <a:pathLst>
                <a:path w="2418" h="2196" extrusionOk="0">
                  <a:moveTo>
                    <a:pt x="441" y="0"/>
                  </a:moveTo>
                  <a:cubicBezTo>
                    <a:pt x="231" y="0"/>
                    <a:pt x="1" y="248"/>
                    <a:pt x="109" y="531"/>
                  </a:cubicBezTo>
                  <a:cubicBezTo>
                    <a:pt x="448" y="1370"/>
                    <a:pt x="1027" y="1869"/>
                    <a:pt x="1866" y="2188"/>
                  </a:cubicBezTo>
                  <a:cubicBezTo>
                    <a:pt x="1891" y="2193"/>
                    <a:pt x="1916" y="2196"/>
                    <a:pt x="1940" y="2196"/>
                  </a:cubicBezTo>
                  <a:cubicBezTo>
                    <a:pt x="2286" y="2196"/>
                    <a:pt x="2418" y="1679"/>
                    <a:pt x="2025" y="1529"/>
                  </a:cubicBezTo>
                  <a:cubicBezTo>
                    <a:pt x="1367" y="1270"/>
                    <a:pt x="947" y="871"/>
                    <a:pt x="688" y="192"/>
                  </a:cubicBezTo>
                  <a:cubicBezTo>
                    <a:pt x="636" y="57"/>
                    <a:pt x="541" y="0"/>
                    <a:pt x="441"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78" name="Google Shape;2590;p53"/>
            <p:cNvSpPr/>
            <p:nvPr/>
          </p:nvSpPr>
          <p:spPr>
            <a:xfrm>
              <a:off x="7341625" y="3559275"/>
              <a:ext cx="163900" cy="198800"/>
            </a:xfrm>
            <a:custGeom>
              <a:avLst/>
              <a:gdLst/>
              <a:ahLst/>
              <a:cxnLst/>
              <a:rect l="l" t="t" r="r" b="b"/>
              <a:pathLst>
                <a:path w="6556" h="7952" extrusionOk="0">
                  <a:moveTo>
                    <a:pt x="1097" y="769"/>
                  </a:moveTo>
                  <a:cubicBezTo>
                    <a:pt x="1235" y="769"/>
                    <a:pt x="1411" y="892"/>
                    <a:pt x="1565" y="987"/>
                  </a:cubicBezTo>
                  <a:cubicBezTo>
                    <a:pt x="2384" y="1586"/>
                    <a:pt x="3062" y="2584"/>
                    <a:pt x="3641" y="3582"/>
                  </a:cubicBezTo>
                  <a:cubicBezTo>
                    <a:pt x="2643" y="3742"/>
                    <a:pt x="1725" y="4241"/>
                    <a:pt x="986" y="4820"/>
                  </a:cubicBezTo>
                  <a:cubicBezTo>
                    <a:pt x="886" y="4241"/>
                    <a:pt x="806" y="3662"/>
                    <a:pt x="806" y="3083"/>
                  </a:cubicBezTo>
                  <a:cubicBezTo>
                    <a:pt x="727" y="2325"/>
                    <a:pt x="647" y="1586"/>
                    <a:pt x="886" y="987"/>
                  </a:cubicBezTo>
                  <a:cubicBezTo>
                    <a:pt x="927" y="826"/>
                    <a:pt x="1003" y="769"/>
                    <a:pt x="1097" y="769"/>
                  </a:cubicBezTo>
                  <a:close/>
                  <a:moveTo>
                    <a:pt x="1045" y="1"/>
                  </a:moveTo>
                  <a:cubicBezTo>
                    <a:pt x="104" y="1"/>
                    <a:pt x="0" y="1560"/>
                    <a:pt x="68" y="2405"/>
                  </a:cubicBezTo>
                  <a:cubicBezTo>
                    <a:pt x="68" y="4161"/>
                    <a:pt x="307" y="5978"/>
                    <a:pt x="727" y="7655"/>
                  </a:cubicBezTo>
                  <a:cubicBezTo>
                    <a:pt x="760" y="7861"/>
                    <a:pt x="908" y="7951"/>
                    <a:pt x="1059" y="7951"/>
                  </a:cubicBezTo>
                  <a:cubicBezTo>
                    <a:pt x="1273" y="7951"/>
                    <a:pt x="1491" y="7768"/>
                    <a:pt x="1385" y="7475"/>
                  </a:cubicBezTo>
                  <a:cubicBezTo>
                    <a:pt x="1306" y="6896"/>
                    <a:pt x="1146" y="6237"/>
                    <a:pt x="1066" y="5659"/>
                  </a:cubicBezTo>
                  <a:cubicBezTo>
                    <a:pt x="1884" y="4900"/>
                    <a:pt x="2982" y="4401"/>
                    <a:pt x="4060" y="4161"/>
                  </a:cubicBezTo>
                  <a:cubicBezTo>
                    <a:pt x="4060" y="4241"/>
                    <a:pt x="4140" y="4241"/>
                    <a:pt x="4140" y="4321"/>
                  </a:cubicBezTo>
                  <a:cubicBezTo>
                    <a:pt x="4719" y="5319"/>
                    <a:pt x="5478" y="6477"/>
                    <a:pt x="5797" y="7655"/>
                  </a:cubicBezTo>
                  <a:cubicBezTo>
                    <a:pt x="5835" y="7806"/>
                    <a:pt x="6006" y="7885"/>
                    <a:pt x="6176" y="7885"/>
                  </a:cubicBezTo>
                  <a:cubicBezTo>
                    <a:pt x="6367" y="7885"/>
                    <a:pt x="6556" y="7786"/>
                    <a:pt x="6556" y="7575"/>
                  </a:cubicBezTo>
                  <a:cubicBezTo>
                    <a:pt x="6556" y="7575"/>
                    <a:pt x="6556" y="7475"/>
                    <a:pt x="6476" y="7475"/>
                  </a:cubicBezTo>
                  <a:cubicBezTo>
                    <a:pt x="6476" y="7236"/>
                    <a:pt x="6376" y="7076"/>
                    <a:pt x="6296" y="6896"/>
                  </a:cubicBezTo>
                  <a:cubicBezTo>
                    <a:pt x="5877" y="5738"/>
                    <a:pt x="5138" y="4660"/>
                    <a:pt x="4560" y="3662"/>
                  </a:cubicBezTo>
                  <a:cubicBezTo>
                    <a:pt x="3801" y="2484"/>
                    <a:pt x="2883" y="828"/>
                    <a:pt x="1645" y="169"/>
                  </a:cubicBezTo>
                  <a:cubicBezTo>
                    <a:pt x="1415" y="52"/>
                    <a:pt x="1216" y="1"/>
                    <a:pt x="1045" y="1"/>
                  </a:cubicBezTo>
                  <a:close/>
                </a:path>
              </a:pathLst>
            </a:custGeom>
            <a:solidFill>
              <a:schemeClr val="accent4"/>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79" name="Google Shape;2591;p53"/>
            <p:cNvSpPr/>
            <p:nvPr/>
          </p:nvSpPr>
          <p:spPr>
            <a:xfrm>
              <a:off x="7561400" y="3502725"/>
              <a:ext cx="145750" cy="222975"/>
            </a:xfrm>
            <a:custGeom>
              <a:avLst/>
              <a:gdLst/>
              <a:ahLst/>
              <a:cxnLst/>
              <a:rect l="l" t="t" r="r" b="b"/>
              <a:pathLst>
                <a:path w="5830" h="8919" extrusionOk="0">
                  <a:moveTo>
                    <a:pt x="3457" y="630"/>
                  </a:moveTo>
                  <a:cubicBezTo>
                    <a:pt x="3828" y="630"/>
                    <a:pt x="4163" y="782"/>
                    <a:pt x="4412" y="1173"/>
                  </a:cubicBezTo>
                  <a:cubicBezTo>
                    <a:pt x="4752" y="1672"/>
                    <a:pt x="4492" y="2590"/>
                    <a:pt x="4073" y="3090"/>
                  </a:cubicBezTo>
                  <a:cubicBezTo>
                    <a:pt x="3674" y="3090"/>
                    <a:pt x="3334" y="3249"/>
                    <a:pt x="2995" y="3509"/>
                  </a:cubicBezTo>
                  <a:cubicBezTo>
                    <a:pt x="2676" y="3668"/>
                    <a:pt x="2756" y="4088"/>
                    <a:pt x="3175" y="4168"/>
                  </a:cubicBezTo>
                  <a:cubicBezTo>
                    <a:pt x="3574" y="4168"/>
                    <a:pt x="3993" y="4008"/>
                    <a:pt x="4333" y="3748"/>
                  </a:cubicBezTo>
                  <a:cubicBezTo>
                    <a:pt x="4572" y="3848"/>
                    <a:pt x="4752" y="3928"/>
                    <a:pt x="4912" y="4247"/>
                  </a:cubicBezTo>
                  <a:cubicBezTo>
                    <a:pt x="5171" y="4746"/>
                    <a:pt x="5071" y="5505"/>
                    <a:pt x="4912" y="6084"/>
                  </a:cubicBezTo>
                  <a:cubicBezTo>
                    <a:pt x="4672" y="6743"/>
                    <a:pt x="4173" y="7501"/>
                    <a:pt x="3574" y="7841"/>
                  </a:cubicBezTo>
                  <a:cubicBezTo>
                    <a:pt x="2995" y="8240"/>
                    <a:pt x="2336" y="8240"/>
                    <a:pt x="1678" y="8240"/>
                  </a:cubicBezTo>
                  <a:lnTo>
                    <a:pt x="1678" y="8160"/>
                  </a:lnTo>
                  <a:cubicBezTo>
                    <a:pt x="1578" y="8080"/>
                    <a:pt x="1578" y="8000"/>
                    <a:pt x="1498" y="8000"/>
                  </a:cubicBezTo>
                  <a:cubicBezTo>
                    <a:pt x="839" y="6084"/>
                    <a:pt x="1258" y="3928"/>
                    <a:pt x="919" y="2012"/>
                  </a:cubicBezTo>
                  <a:cubicBezTo>
                    <a:pt x="1508" y="1478"/>
                    <a:pt x="2581" y="630"/>
                    <a:pt x="3457" y="630"/>
                  </a:cubicBezTo>
                  <a:close/>
                  <a:moveTo>
                    <a:pt x="3373" y="1"/>
                  </a:moveTo>
                  <a:cubicBezTo>
                    <a:pt x="3274" y="1"/>
                    <a:pt x="3175" y="6"/>
                    <a:pt x="3075" y="15"/>
                  </a:cubicBezTo>
                  <a:cubicBezTo>
                    <a:pt x="2177" y="95"/>
                    <a:pt x="1418" y="674"/>
                    <a:pt x="679" y="1253"/>
                  </a:cubicBezTo>
                  <a:cubicBezTo>
                    <a:pt x="638" y="1240"/>
                    <a:pt x="594" y="1234"/>
                    <a:pt x="551" y="1234"/>
                  </a:cubicBezTo>
                  <a:cubicBezTo>
                    <a:pt x="323" y="1234"/>
                    <a:pt x="96" y="1404"/>
                    <a:pt x="180" y="1672"/>
                  </a:cubicBezTo>
                  <a:cubicBezTo>
                    <a:pt x="679" y="4008"/>
                    <a:pt x="1" y="6503"/>
                    <a:pt x="1079" y="8739"/>
                  </a:cubicBezTo>
                  <a:cubicBezTo>
                    <a:pt x="1079" y="8919"/>
                    <a:pt x="1258" y="8919"/>
                    <a:pt x="1418" y="8919"/>
                  </a:cubicBezTo>
                  <a:cubicBezTo>
                    <a:pt x="2336" y="8919"/>
                    <a:pt x="3334" y="8919"/>
                    <a:pt x="4073" y="8340"/>
                  </a:cubicBezTo>
                  <a:cubicBezTo>
                    <a:pt x="4832" y="7841"/>
                    <a:pt x="5490" y="6843"/>
                    <a:pt x="5670" y="5924"/>
                  </a:cubicBezTo>
                  <a:cubicBezTo>
                    <a:pt x="5830" y="5166"/>
                    <a:pt x="5830" y="4168"/>
                    <a:pt x="5331" y="3589"/>
                  </a:cubicBezTo>
                  <a:cubicBezTo>
                    <a:pt x="5171" y="3429"/>
                    <a:pt x="4991" y="3249"/>
                    <a:pt x="4832" y="3169"/>
                  </a:cubicBezTo>
                  <a:cubicBezTo>
                    <a:pt x="5251" y="2511"/>
                    <a:pt x="5411" y="1672"/>
                    <a:pt x="5071" y="1013"/>
                  </a:cubicBezTo>
                  <a:cubicBezTo>
                    <a:pt x="4790" y="275"/>
                    <a:pt x="4105" y="1"/>
                    <a:pt x="3373" y="1"/>
                  </a:cubicBezTo>
                  <a:close/>
                </a:path>
              </a:pathLst>
            </a:custGeom>
            <a:solidFill>
              <a:schemeClr val="accent5"/>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80" name="Google Shape;2592;p53"/>
            <p:cNvSpPr/>
            <p:nvPr/>
          </p:nvSpPr>
          <p:spPr>
            <a:xfrm>
              <a:off x="7685600" y="3698725"/>
              <a:ext cx="176450" cy="210675"/>
            </a:xfrm>
            <a:custGeom>
              <a:avLst/>
              <a:gdLst/>
              <a:ahLst/>
              <a:cxnLst/>
              <a:rect l="l" t="t" r="r" b="b"/>
              <a:pathLst>
                <a:path w="7058" h="8427" extrusionOk="0">
                  <a:moveTo>
                    <a:pt x="3277" y="1"/>
                  </a:moveTo>
                  <a:cubicBezTo>
                    <a:pt x="1521" y="1"/>
                    <a:pt x="443" y="1498"/>
                    <a:pt x="283" y="3075"/>
                  </a:cubicBezTo>
                  <a:cubicBezTo>
                    <a:pt x="1" y="5150"/>
                    <a:pt x="1223" y="8426"/>
                    <a:pt x="3411" y="8426"/>
                  </a:cubicBezTo>
                  <a:cubicBezTo>
                    <a:pt x="3854" y="8426"/>
                    <a:pt x="4337" y="8292"/>
                    <a:pt x="4854" y="7986"/>
                  </a:cubicBezTo>
                  <a:cubicBezTo>
                    <a:pt x="5204" y="7769"/>
                    <a:pt x="5026" y="7330"/>
                    <a:pt x="4713" y="7330"/>
                  </a:cubicBezTo>
                  <a:cubicBezTo>
                    <a:pt x="4652" y="7330"/>
                    <a:pt x="4584" y="7347"/>
                    <a:pt x="4515" y="7387"/>
                  </a:cubicBezTo>
                  <a:cubicBezTo>
                    <a:pt x="4124" y="7616"/>
                    <a:pt x="3764" y="7717"/>
                    <a:pt x="3435" y="7717"/>
                  </a:cubicBezTo>
                  <a:cubicBezTo>
                    <a:pt x="1733" y="7717"/>
                    <a:pt x="875" y="5017"/>
                    <a:pt x="942" y="3494"/>
                  </a:cubicBezTo>
                  <a:cubicBezTo>
                    <a:pt x="942" y="2157"/>
                    <a:pt x="1700" y="999"/>
                    <a:pt x="3098" y="739"/>
                  </a:cubicBezTo>
                  <a:cubicBezTo>
                    <a:pt x="3212" y="722"/>
                    <a:pt x="3325" y="714"/>
                    <a:pt x="3437" y="714"/>
                  </a:cubicBezTo>
                  <a:cubicBezTo>
                    <a:pt x="4878" y="714"/>
                    <a:pt x="6031" y="2097"/>
                    <a:pt x="6272" y="3394"/>
                  </a:cubicBezTo>
                  <a:cubicBezTo>
                    <a:pt x="6304" y="3565"/>
                    <a:pt x="6447" y="3640"/>
                    <a:pt x="6598" y="3640"/>
                  </a:cubicBezTo>
                  <a:cubicBezTo>
                    <a:pt x="6818" y="3640"/>
                    <a:pt x="7058" y="3483"/>
                    <a:pt x="7010" y="3235"/>
                  </a:cubicBezTo>
                  <a:cubicBezTo>
                    <a:pt x="6591" y="1498"/>
                    <a:pt x="5094" y="1"/>
                    <a:pt x="3277" y="1"/>
                  </a:cubicBezTo>
                  <a:close/>
                </a:path>
              </a:pathLst>
            </a:custGeom>
            <a:solidFill>
              <a:schemeClr val="accent1"/>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81" name="Google Shape;2593;p53"/>
            <p:cNvSpPr/>
            <p:nvPr/>
          </p:nvSpPr>
          <p:spPr>
            <a:xfrm>
              <a:off x="8349450" y="2839825"/>
              <a:ext cx="202150" cy="1457825"/>
            </a:xfrm>
            <a:custGeom>
              <a:avLst/>
              <a:gdLst/>
              <a:ahLst/>
              <a:cxnLst/>
              <a:rect l="l" t="t" r="r" b="b"/>
              <a:pathLst>
                <a:path w="8086" h="58313" fill="none" extrusionOk="0">
                  <a:moveTo>
                    <a:pt x="8085" y="1"/>
                  </a:moveTo>
                  <a:lnTo>
                    <a:pt x="0" y="56895"/>
                  </a:lnTo>
                  <a:lnTo>
                    <a:pt x="1258" y="58312"/>
                  </a:ln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82" name="Google Shape;2594;p53"/>
            <p:cNvSpPr/>
            <p:nvPr/>
          </p:nvSpPr>
          <p:spPr>
            <a:xfrm>
              <a:off x="7887800" y="3084875"/>
              <a:ext cx="54425" cy="102325"/>
            </a:xfrm>
            <a:custGeom>
              <a:avLst/>
              <a:gdLst/>
              <a:ahLst/>
              <a:cxnLst/>
              <a:rect l="l" t="t" r="r" b="b"/>
              <a:pathLst>
                <a:path w="2177" h="4093" extrusionOk="0">
                  <a:moveTo>
                    <a:pt x="1178" y="0"/>
                  </a:moveTo>
                  <a:cubicBezTo>
                    <a:pt x="500" y="0"/>
                    <a:pt x="0" y="919"/>
                    <a:pt x="0" y="1997"/>
                  </a:cubicBezTo>
                  <a:cubicBezTo>
                    <a:pt x="0" y="3174"/>
                    <a:pt x="420" y="4093"/>
                    <a:pt x="999" y="4093"/>
                  </a:cubicBezTo>
                  <a:cubicBezTo>
                    <a:pt x="1597" y="4093"/>
                    <a:pt x="2097" y="3174"/>
                    <a:pt x="2176" y="2096"/>
                  </a:cubicBezTo>
                  <a:cubicBezTo>
                    <a:pt x="2176" y="919"/>
                    <a:pt x="1757" y="0"/>
                    <a:pt x="1178"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83" name="Google Shape;2595;p53"/>
            <p:cNvSpPr/>
            <p:nvPr/>
          </p:nvSpPr>
          <p:spPr>
            <a:xfrm>
              <a:off x="7521975" y="2895600"/>
              <a:ext cx="56425" cy="99950"/>
            </a:xfrm>
            <a:custGeom>
              <a:avLst/>
              <a:gdLst/>
              <a:ahLst/>
              <a:cxnLst/>
              <a:rect l="l" t="t" r="r" b="b"/>
              <a:pathLst>
                <a:path w="2257" h="3998" extrusionOk="0">
                  <a:moveTo>
                    <a:pt x="1088" y="1"/>
                  </a:moveTo>
                  <a:cubicBezTo>
                    <a:pt x="540" y="1"/>
                    <a:pt x="80" y="888"/>
                    <a:pt x="80" y="1922"/>
                  </a:cubicBezTo>
                  <a:cubicBezTo>
                    <a:pt x="1" y="3080"/>
                    <a:pt x="500" y="3998"/>
                    <a:pt x="1079" y="3998"/>
                  </a:cubicBezTo>
                  <a:cubicBezTo>
                    <a:pt x="1658" y="3998"/>
                    <a:pt x="2157" y="3179"/>
                    <a:pt x="2157" y="2002"/>
                  </a:cubicBezTo>
                  <a:cubicBezTo>
                    <a:pt x="2256" y="924"/>
                    <a:pt x="1757" y="5"/>
                    <a:pt x="1158" y="5"/>
                  </a:cubicBezTo>
                  <a:cubicBezTo>
                    <a:pt x="1135" y="2"/>
                    <a:pt x="1111" y="1"/>
                    <a:pt x="1088"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84" name="Google Shape;2596;p53"/>
            <p:cNvSpPr/>
            <p:nvPr/>
          </p:nvSpPr>
          <p:spPr>
            <a:xfrm>
              <a:off x="7596850" y="2405125"/>
              <a:ext cx="2000" cy="53925"/>
            </a:xfrm>
            <a:custGeom>
              <a:avLst/>
              <a:gdLst/>
              <a:ahLst/>
              <a:cxnLst/>
              <a:rect l="l" t="t" r="r" b="b"/>
              <a:pathLst>
                <a:path w="80" h="2157" fill="none" extrusionOk="0">
                  <a:moveTo>
                    <a:pt x="80" y="1"/>
                  </a:moveTo>
                  <a:lnTo>
                    <a:pt x="0" y="2157"/>
                  </a:lnTo>
                </a:path>
              </a:pathLst>
            </a:custGeom>
            <a:no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85" name="Google Shape;2597;p53"/>
            <p:cNvSpPr/>
            <p:nvPr/>
          </p:nvSpPr>
          <p:spPr>
            <a:xfrm>
              <a:off x="8141825" y="2908200"/>
              <a:ext cx="226600" cy="1347525"/>
            </a:xfrm>
            <a:custGeom>
              <a:avLst/>
              <a:gdLst/>
              <a:ahLst/>
              <a:cxnLst/>
              <a:rect l="l" t="t" r="r" b="b"/>
              <a:pathLst>
                <a:path w="9064" h="53901" fill="none" extrusionOk="0">
                  <a:moveTo>
                    <a:pt x="1" y="53900"/>
                  </a:moveTo>
                  <a:lnTo>
                    <a:pt x="9064" y="0"/>
                  </a:ln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86" name="Google Shape;2598;p53"/>
            <p:cNvSpPr/>
            <p:nvPr/>
          </p:nvSpPr>
          <p:spPr>
            <a:xfrm>
              <a:off x="8270600" y="2864775"/>
              <a:ext cx="133275" cy="887875"/>
            </a:xfrm>
            <a:custGeom>
              <a:avLst/>
              <a:gdLst/>
              <a:ahLst/>
              <a:cxnLst/>
              <a:rect l="l" t="t" r="r" b="b"/>
              <a:pathLst>
                <a:path w="5331" h="35515" fill="none" extrusionOk="0">
                  <a:moveTo>
                    <a:pt x="5330" y="1"/>
                  </a:moveTo>
                  <a:lnTo>
                    <a:pt x="0" y="35515"/>
                  </a:ln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87" name="Google Shape;2599;p53"/>
            <p:cNvSpPr/>
            <p:nvPr/>
          </p:nvSpPr>
          <p:spPr>
            <a:xfrm>
              <a:off x="8245625" y="2862775"/>
              <a:ext cx="222625" cy="1394950"/>
            </a:xfrm>
            <a:custGeom>
              <a:avLst/>
              <a:gdLst/>
              <a:ahLst/>
              <a:cxnLst/>
              <a:rect l="l" t="t" r="r" b="b"/>
              <a:pathLst>
                <a:path w="8905" h="55798" fill="none" extrusionOk="0">
                  <a:moveTo>
                    <a:pt x="1" y="55797"/>
                  </a:moveTo>
                  <a:lnTo>
                    <a:pt x="8904" y="1"/>
                  </a:ln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88" name="Google Shape;2600;p53"/>
            <p:cNvSpPr/>
            <p:nvPr/>
          </p:nvSpPr>
          <p:spPr>
            <a:xfrm>
              <a:off x="8316500" y="3068400"/>
              <a:ext cx="166225" cy="1185325"/>
            </a:xfrm>
            <a:custGeom>
              <a:avLst/>
              <a:gdLst/>
              <a:ahLst/>
              <a:cxnLst/>
              <a:rect l="l" t="t" r="r" b="b"/>
              <a:pathLst>
                <a:path w="6649" h="47413" fill="none" extrusionOk="0">
                  <a:moveTo>
                    <a:pt x="1" y="47412"/>
                  </a:moveTo>
                  <a:lnTo>
                    <a:pt x="6648" y="1"/>
                  </a:ln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89" name="Google Shape;2601;p53"/>
            <p:cNvSpPr/>
            <p:nvPr/>
          </p:nvSpPr>
          <p:spPr>
            <a:xfrm>
              <a:off x="7401200" y="2400400"/>
              <a:ext cx="908850" cy="1976100"/>
            </a:xfrm>
            <a:custGeom>
              <a:avLst/>
              <a:gdLst/>
              <a:ahLst/>
              <a:cxnLst/>
              <a:rect l="l" t="t" r="r" b="b"/>
              <a:pathLst>
                <a:path w="36354" h="79044" extrusionOk="0">
                  <a:moveTo>
                    <a:pt x="7323" y="1"/>
                  </a:moveTo>
                  <a:cubicBezTo>
                    <a:pt x="6493" y="1"/>
                    <a:pt x="5702" y="127"/>
                    <a:pt x="4911" y="190"/>
                  </a:cubicBezTo>
                  <a:cubicBezTo>
                    <a:pt x="3334" y="429"/>
                    <a:pt x="1677" y="769"/>
                    <a:pt x="180" y="1268"/>
                  </a:cubicBezTo>
                  <a:cubicBezTo>
                    <a:pt x="100" y="1348"/>
                    <a:pt x="1" y="1527"/>
                    <a:pt x="180" y="1607"/>
                  </a:cubicBezTo>
                  <a:cubicBezTo>
                    <a:pt x="2177" y="2685"/>
                    <a:pt x="4253" y="3424"/>
                    <a:pt x="6249" y="4522"/>
                  </a:cubicBezTo>
                  <a:cubicBezTo>
                    <a:pt x="8585" y="5759"/>
                    <a:pt x="10900" y="6837"/>
                    <a:pt x="13236" y="7915"/>
                  </a:cubicBezTo>
                  <a:cubicBezTo>
                    <a:pt x="18067" y="10171"/>
                    <a:pt x="22958" y="12247"/>
                    <a:pt x="27869" y="14403"/>
                  </a:cubicBezTo>
                  <a:cubicBezTo>
                    <a:pt x="30284" y="15501"/>
                    <a:pt x="32780" y="16659"/>
                    <a:pt x="35195" y="17817"/>
                  </a:cubicBezTo>
                  <a:cubicBezTo>
                    <a:pt x="35355" y="17897"/>
                    <a:pt x="36034" y="18077"/>
                    <a:pt x="35934" y="18316"/>
                  </a:cubicBezTo>
                  <a:cubicBezTo>
                    <a:pt x="35934" y="18656"/>
                    <a:pt x="35854" y="18995"/>
                    <a:pt x="35774" y="19314"/>
                  </a:cubicBezTo>
                  <a:cubicBezTo>
                    <a:pt x="35694" y="19993"/>
                    <a:pt x="35615" y="20572"/>
                    <a:pt x="35535" y="21231"/>
                  </a:cubicBezTo>
                  <a:cubicBezTo>
                    <a:pt x="35275" y="22568"/>
                    <a:pt x="35115" y="23986"/>
                    <a:pt x="34856" y="25383"/>
                  </a:cubicBezTo>
                  <a:cubicBezTo>
                    <a:pt x="34117" y="30633"/>
                    <a:pt x="33279" y="35963"/>
                    <a:pt x="32540" y="41194"/>
                  </a:cubicBezTo>
                  <a:cubicBezTo>
                    <a:pt x="31622" y="47522"/>
                    <a:pt x="30704" y="53750"/>
                    <a:pt x="29705" y="59999"/>
                  </a:cubicBezTo>
                  <a:cubicBezTo>
                    <a:pt x="29206" y="63233"/>
                    <a:pt x="28707" y="66407"/>
                    <a:pt x="28208" y="69641"/>
                  </a:cubicBezTo>
                  <a:cubicBezTo>
                    <a:pt x="27949" y="71218"/>
                    <a:pt x="27709" y="72895"/>
                    <a:pt x="27450" y="74472"/>
                  </a:cubicBezTo>
                  <a:cubicBezTo>
                    <a:pt x="27370" y="75210"/>
                    <a:pt x="27210" y="76049"/>
                    <a:pt x="27130" y="76788"/>
                  </a:cubicBezTo>
                  <a:cubicBezTo>
                    <a:pt x="27050" y="77207"/>
                    <a:pt x="26951" y="77626"/>
                    <a:pt x="26871" y="78045"/>
                  </a:cubicBezTo>
                  <a:cubicBezTo>
                    <a:pt x="26805" y="78653"/>
                    <a:pt x="26227" y="78707"/>
                    <a:pt x="25801" y="78707"/>
                  </a:cubicBezTo>
                  <a:cubicBezTo>
                    <a:pt x="25709" y="78707"/>
                    <a:pt x="25624" y="78704"/>
                    <a:pt x="25553" y="78704"/>
                  </a:cubicBezTo>
                  <a:cubicBezTo>
                    <a:pt x="25294" y="78704"/>
                    <a:pt x="25294" y="79043"/>
                    <a:pt x="25553" y="79043"/>
                  </a:cubicBezTo>
                  <a:cubicBezTo>
                    <a:pt x="26132" y="78964"/>
                    <a:pt x="26711" y="79043"/>
                    <a:pt x="27130" y="78544"/>
                  </a:cubicBezTo>
                  <a:cubicBezTo>
                    <a:pt x="27370" y="78205"/>
                    <a:pt x="27370" y="77287"/>
                    <a:pt x="27370" y="76887"/>
                  </a:cubicBezTo>
                  <a:cubicBezTo>
                    <a:pt x="27549" y="76129"/>
                    <a:pt x="27629" y="75390"/>
                    <a:pt x="27789" y="74552"/>
                  </a:cubicBezTo>
                  <a:cubicBezTo>
                    <a:pt x="28208" y="71897"/>
                    <a:pt x="28627" y="69222"/>
                    <a:pt x="29047" y="66487"/>
                  </a:cubicBezTo>
                  <a:cubicBezTo>
                    <a:pt x="29865" y="61157"/>
                    <a:pt x="30704" y="55826"/>
                    <a:pt x="31442" y="50516"/>
                  </a:cubicBezTo>
                  <a:cubicBezTo>
                    <a:pt x="33039" y="39956"/>
                    <a:pt x="34616" y="29296"/>
                    <a:pt x="36273" y="18735"/>
                  </a:cubicBezTo>
                  <a:cubicBezTo>
                    <a:pt x="36273" y="18576"/>
                    <a:pt x="36273" y="18316"/>
                    <a:pt x="36353" y="18156"/>
                  </a:cubicBezTo>
                  <a:cubicBezTo>
                    <a:pt x="36353" y="18077"/>
                    <a:pt x="36353" y="17997"/>
                    <a:pt x="36273" y="17897"/>
                  </a:cubicBezTo>
                  <a:cubicBezTo>
                    <a:pt x="30125" y="15002"/>
                    <a:pt x="23796" y="12327"/>
                    <a:pt x="17568" y="9512"/>
                  </a:cubicBezTo>
                  <a:cubicBezTo>
                    <a:pt x="14394" y="8095"/>
                    <a:pt x="11240" y="6598"/>
                    <a:pt x="8165" y="5101"/>
                  </a:cubicBezTo>
                  <a:cubicBezTo>
                    <a:pt x="6908" y="4422"/>
                    <a:pt x="5670" y="3763"/>
                    <a:pt x="4333" y="3184"/>
                  </a:cubicBezTo>
                  <a:cubicBezTo>
                    <a:pt x="3674" y="2845"/>
                    <a:pt x="2915" y="2685"/>
                    <a:pt x="2256" y="2346"/>
                  </a:cubicBezTo>
                  <a:cubicBezTo>
                    <a:pt x="1711" y="2081"/>
                    <a:pt x="1151" y="1803"/>
                    <a:pt x="646" y="1477"/>
                  </a:cubicBezTo>
                  <a:lnTo>
                    <a:pt x="646" y="1477"/>
                  </a:lnTo>
                  <a:cubicBezTo>
                    <a:pt x="1935" y="1061"/>
                    <a:pt x="3222" y="827"/>
                    <a:pt x="4492" y="609"/>
                  </a:cubicBezTo>
                  <a:cubicBezTo>
                    <a:pt x="5590" y="429"/>
                    <a:pt x="6668" y="350"/>
                    <a:pt x="7746" y="350"/>
                  </a:cubicBezTo>
                  <a:cubicBezTo>
                    <a:pt x="9164" y="350"/>
                    <a:pt x="10581" y="1108"/>
                    <a:pt x="11898" y="1607"/>
                  </a:cubicBezTo>
                  <a:cubicBezTo>
                    <a:pt x="12078" y="1607"/>
                    <a:pt x="12158" y="1348"/>
                    <a:pt x="11978" y="1268"/>
                  </a:cubicBezTo>
                  <a:cubicBezTo>
                    <a:pt x="10661" y="769"/>
                    <a:pt x="9323" y="110"/>
                    <a:pt x="7986" y="30"/>
                  </a:cubicBezTo>
                  <a:cubicBezTo>
                    <a:pt x="7762" y="9"/>
                    <a:pt x="7541" y="1"/>
                    <a:pt x="7323"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90" name="Google Shape;2602;p53"/>
            <p:cNvSpPr/>
            <p:nvPr/>
          </p:nvSpPr>
          <p:spPr>
            <a:xfrm>
              <a:off x="7787200" y="2472450"/>
              <a:ext cx="857725" cy="1829725"/>
            </a:xfrm>
            <a:custGeom>
              <a:avLst/>
              <a:gdLst/>
              <a:ahLst/>
              <a:cxnLst/>
              <a:rect l="l" t="t" r="r" b="b"/>
              <a:pathLst>
                <a:path w="34309" h="73189" extrusionOk="0">
                  <a:moveTo>
                    <a:pt x="33789" y="12801"/>
                  </a:moveTo>
                  <a:cubicBezTo>
                    <a:pt x="33293" y="14395"/>
                    <a:pt x="33205" y="16107"/>
                    <a:pt x="32971" y="17690"/>
                  </a:cubicBezTo>
                  <a:cubicBezTo>
                    <a:pt x="32731" y="19267"/>
                    <a:pt x="32472" y="20764"/>
                    <a:pt x="32232" y="22261"/>
                  </a:cubicBezTo>
                  <a:cubicBezTo>
                    <a:pt x="31733" y="25675"/>
                    <a:pt x="31234" y="29169"/>
                    <a:pt x="30735" y="32582"/>
                  </a:cubicBezTo>
                  <a:cubicBezTo>
                    <a:pt x="29817" y="39150"/>
                    <a:pt x="28818" y="45798"/>
                    <a:pt x="27900" y="52445"/>
                  </a:cubicBezTo>
                  <a:cubicBezTo>
                    <a:pt x="27481" y="54941"/>
                    <a:pt x="27162" y="57536"/>
                    <a:pt x="26742" y="60111"/>
                  </a:cubicBezTo>
                  <a:cubicBezTo>
                    <a:pt x="26323" y="62926"/>
                    <a:pt x="25824" y="65761"/>
                    <a:pt x="25405" y="68595"/>
                  </a:cubicBezTo>
                  <a:cubicBezTo>
                    <a:pt x="25325" y="69514"/>
                    <a:pt x="25165" y="70412"/>
                    <a:pt x="24986" y="71330"/>
                  </a:cubicBezTo>
                  <a:cubicBezTo>
                    <a:pt x="24986" y="71670"/>
                    <a:pt x="24906" y="72009"/>
                    <a:pt x="24826" y="72328"/>
                  </a:cubicBezTo>
                  <a:cubicBezTo>
                    <a:pt x="24723" y="72766"/>
                    <a:pt x="24446" y="72814"/>
                    <a:pt x="24150" y="72814"/>
                  </a:cubicBezTo>
                  <a:cubicBezTo>
                    <a:pt x="24084" y="72814"/>
                    <a:pt x="24017" y="72811"/>
                    <a:pt x="23950" y="72810"/>
                  </a:cubicBezTo>
                  <a:lnTo>
                    <a:pt x="23950" y="72810"/>
                  </a:lnTo>
                  <a:cubicBezTo>
                    <a:pt x="27004" y="53048"/>
                    <a:pt x="29903" y="33287"/>
                    <a:pt x="33057" y="13525"/>
                  </a:cubicBezTo>
                  <a:lnTo>
                    <a:pt x="33057" y="13525"/>
                  </a:lnTo>
                  <a:cubicBezTo>
                    <a:pt x="33061" y="13523"/>
                    <a:pt x="33066" y="13520"/>
                    <a:pt x="33071" y="13518"/>
                  </a:cubicBezTo>
                  <a:cubicBezTo>
                    <a:pt x="33277" y="13259"/>
                    <a:pt x="33526" y="13026"/>
                    <a:pt x="33789" y="12801"/>
                  </a:cubicBezTo>
                  <a:close/>
                  <a:moveTo>
                    <a:pt x="246" y="1"/>
                  </a:moveTo>
                  <a:cubicBezTo>
                    <a:pt x="80" y="1"/>
                    <a:pt x="0" y="237"/>
                    <a:pt x="212" y="302"/>
                  </a:cubicBezTo>
                  <a:cubicBezTo>
                    <a:pt x="2368" y="1300"/>
                    <a:pt x="4623" y="2139"/>
                    <a:pt x="6859" y="2877"/>
                  </a:cubicBezTo>
                  <a:cubicBezTo>
                    <a:pt x="9355" y="3796"/>
                    <a:pt x="11770" y="4874"/>
                    <a:pt x="14186" y="5952"/>
                  </a:cubicBezTo>
                  <a:cubicBezTo>
                    <a:pt x="16601" y="6950"/>
                    <a:pt x="18997" y="7948"/>
                    <a:pt x="21412" y="8786"/>
                  </a:cubicBezTo>
                  <a:cubicBezTo>
                    <a:pt x="23908" y="9625"/>
                    <a:pt x="26323" y="10783"/>
                    <a:pt x="28818" y="11781"/>
                  </a:cubicBezTo>
                  <a:cubicBezTo>
                    <a:pt x="30076" y="12360"/>
                    <a:pt x="31314" y="12859"/>
                    <a:pt x="32572" y="13358"/>
                  </a:cubicBezTo>
                  <a:cubicBezTo>
                    <a:pt x="32891" y="13518"/>
                    <a:pt x="32472" y="15015"/>
                    <a:pt x="32392" y="15274"/>
                  </a:cubicBezTo>
                  <a:cubicBezTo>
                    <a:pt x="32312" y="16013"/>
                    <a:pt x="32232" y="16852"/>
                    <a:pt x="32072" y="17610"/>
                  </a:cubicBezTo>
                  <a:cubicBezTo>
                    <a:pt x="31653" y="20345"/>
                    <a:pt x="31234" y="23100"/>
                    <a:pt x="30815" y="25755"/>
                  </a:cubicBezTo>
                  <a:cubicBezTo>
                    <a:pt x="29976" y="31245"/>
                    <a:pt x="29158" y="36735"/>
                    <a:pt x="28319" y="42145"/>
                  </a:cubicBezTo>
                  <a:cubicBezTo>
                    <a:pt x="26742" y="52445"/>
                    <a:pt x="25165" y="62686"/>
                    <a:pt x="23588" y="73007"/>
                  </a:cubicBezTo>
                  <a:cubicBezTo>
                    <a:pt x="23588" y="73072"/>
                    <a:pt x="23640" y="73189"/>
                    <a:pt x="23703" y="73189"/>
                  </a:cubicBezTo>
                  <a:cubicBezTo>
                    <a:pt x="23717" y="73189"/>
                    <a:pt x="23733" y="73182"/>
                    <a:pt x="23748" y="73167"/>
                  </a:cubicBezTo>
                  <a:cubicBezTo>
                    <a:pt x="23818" y="73153"/>
                    <a:pt x="23891" y="73149"/>
                    <a:pt x="23965" y="73149"/>
                  </a:cubicBezTo>
                  <a:cubicBezTo>
                    <a:pt x="24103" y="73149"/>
                    <a:pt x="24243" y="73165"/>
                    <a:pt x="24375" y="73165"/>
                  </a:cubicBezTo>
                  <a:cubicBezTo>
                    <a:pt x="24590" y="73165"/>
                    <a:pt x="24782" y="73123"/>
                    <a:pt x="24906" y="72907"/>
                  </a:cubicBezTo>
                  <a:cubicBezTo>
                    <a:pt x="25085" y="72508"/>
                    <a:pt x="25165" y="72169"/>
                    <a:pt x="25245" y="71750"/>
                  </a:cubicBezTo>
                  <a:cubicBezTo>
                    <a:pt x="25485" y="70512"/>
                    <a:pt x="25664" y="69334"/>
                    <a:pt x="25824" y="68096"/>
                  </a:cubicBezTo>
                  <a:cubicBezTo>
                    <a:pt x="26243" y="65262"/>
                    <a:pt x="26742" y="62427"/>
                    <a:pt x="27162" y="59612"/>
                  </a:cubicBezTo>
                  <a:cubicBezTo>
                    <a:pt x="27900" y="55041"/>
                    <a:pt x="28479" y="50449"/>
                    <a:pt x="29158" y="45878"/>
                  </a:cubicBezTo>
                  <a:cubicBezTo>
                    <a:pt x="29976" y="40148"/>
                    <a:pt x="30815" y="34479"/>
                    <a:pt x="31653" y="28829"/>
                  </a:cubicBezTo>
                  <a:cubicBezTo>
                    <a:pt x="32072" y="26094"/>
                    <a:pt x="32392" y="23339"/>
                    <a:pt x="32811" y="20684"/>
                  </a:cubicBezTo>
                  <a:cubicBezTo>
                    <a:pt x="33071" y="19507"/>
                    <a:pt x="33230" y="18349"/>
                    <a:pt x="33390" y="17191"/>
                  </a:cubicBezTo>
                  <a:cubicBezTo>
                    <a:pt x="33650" y="15514"/>
                    <a:pt x="33729" y="13857"/>
                    <a:pt x="34308" y="12360"/>
                  </a:cubicBezTo>
                  <a:cubicBezTo>
                    <a:pt x="34308" y="12243"/>
                    <a:pt x="34223" y="12169"/>
                    <a:pt x="34106" y="12169"/>
                  </a:cubicBezTo>
                  <a:cubicBezTo>
                    <a:pt x="34064" y="12169"/>
                    <a:pt x="34017" y="12179"/>
                    <a:pt x="33969" y="12200"/>
                  </a:cubicBezTo>
                  <a:cubicBezTo>
                    <a:pt x="33607" y="12490"/>
                    <a:pt x="33295" y="12861"/>
                    <a:pt x="32927" y="13181"/>
                  </a:cubicBezTo>
                  <a:lnTo>
                    <a:pt x="32927" y="13181"/>
                  </a:lnTo>
                  <a:cubicBezTo>
                    <a:pt x="30287" y="12108"/>
                    <a:pt x="27647" y="11016"/>
                    <a:pt x="25085" y="9864"/>
                  </a:cubicBezTo>
                  <a:cubicBezTo>
                    <a:pt x="22331" y="8707"/>
                    <a:pt x="19496" y="7788"/>
                    <a:pt x="16761" y="6630"/>
                  </a:cubicBezTo>
                  <a:cubicBezTo>
                    <a:pt x="14006" y="5533"/>
                    <a:pt x="11351" y="4295"/>
                    <a:pt x="8516" y="3217"/>
                  </a:cubicBezTo>
                  <a:cubicBezTo>
                    <a:pt x="5861" y="2139"/>
                    <a:pt x="3026" y="1221"/>
                    <a:pt x="371" y="43"/>
                  </a:cubicBezTo>
                  <a:cubicBezTo>
                    <a:pt x="327" y="13"/>
                    <a:pt x="284" y="1"/>
                    <a:pt x="246"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91" name="Google Shape;2603;p53"/>
            <p:cNvSpPr/>
            <p:nvPr/>
          </p:nvSpPr>
          <p:spPr>
            <a:xfrm>
              <a:off x="7623800" y="2457025"/>
              <a:ext cx="798525" cy="353375"/>
            </a:xfrm>
            <a:custGeom>
              <a:avLst/>
              <a:gdLst/>
              <a:ahLst/>
              <a:cxnLst/>
              <a:rect l="l" t="t" r="r" b="b"/>
              <a:pathLst>
                <a:path w="31941" h="14135" fill="none" extrusionOk="0">
                  <a:moveTo>
                    <a:pt x="0" y="1"/>
                  </a:moveTo>
                  <a:lnTo>
                    <a:pt x="31941" y="14135"/>
                  </a:ln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92" name="Google Shape;2604;p53"/>
            <p:cNvSpPr/>
            <p:nvPr/>
          </p:nvSpPr>
          <p:spPr>
            <a:xfrm>
              <a:off x="7969150" y="2658650"/>
              <a:ext cx="388800" cy="185200"/>
            </a:xfrm>
            <a:custGeom>
              <a:avLst/>
              <a:gdLst/>
              <a:ahLst/>
              <a:cxnLst/>
              <a:rect l="l" t="t" r="r" b="b"/>
              <a:pathLst>
                <a:path w="15552" h="7408" fill="none" extrusionOk="0">
                  <a:moveTo>
                    <a:pt x="15552" y="7407"/>
                  </a:moveTo>
                  <a:lnTo>
                    <a:pt x="0" y="1"/>
                  </a:ln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93" name="Google Shape;2605;p53"/>
            <p:cNvSpPr/>
            <p:nvPr/>
          </p:nvSpPr>
          <p:spPr>
            <a:xfrm>
              <a:off x="7528475" y="2469525"/>
              <a:ext cx="401275" cy="176675"/>
            </a:xfrm>
            <a:custGeom>
              <a:avLst/>
              <a:gdLst/>
              <a:ahLst/>
              <a:cxnLst/>
              <a:rect l="l" t="t" r="r" b="b"/>
              <a:pathLst>
                <a:path w="16051" h="7067" fill="none" extrusionOk="0">
                  <a:moveTo>
                    <a:pt x="0" y="0"/>
                  </a:moveTo>
                  <a:lnTo>
                    <a:pt x="16050" y="7067"/>
                  </a:ln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94" name="Google Shape;2606;p53"/>
            <p:cNvSpPr/>
            <p:nvPr/>
          </p:nvSpPr>
          <p:spPr>
            <a:xfrm>
              <a:off x="7573875" y="2463525"/>
              <a:ext cx="600925" cy="259550"/>
            </a:xfrm>
            <a:custGeom>
              <a:avLst/>
              <a:gdLst/>
              <a:ahLst/>
              <a:cxnLst/>
              <a:rect l="l" t="t" r="r" b="b"/>
              <a:pathLst>
                <a:path w="24037" h="10382" fill="none" extrusionOk="0">
                  <a:moveTo>
                    <a:pt x="1" y="0"/>
                  </a:moveTo>
                  <a:lnTo>
                    <a:pt x="24036" y="10381"/>
                  </a:ln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95" name="Google Shape;2607;p53"/>
            <p:cNvSpPr/>
            <p:nvPr/>
          </p:nvSpPr>
          <p:spPr>
            <a:xfrm>
              <a:off x="7692650" y="2321250"/>
              <a:ext cx="195175" cy="178600"/>
            </a:xfrm>
            <a:custGeom>
              <a:avLst/>
              <a:gdLst/>
              <a:ahLst/>
              <a:cxnLst/>
              <a:rect l="l" t="t" r="r" b="b"/>
              <a:pathLst>
                <a:path w="7807" h="7144" extrusionOk="0">
                  <a:moveTo>
                    <a:pt x="4784" y="1"/>
                  </a:moveTo>
                  <a:cubicBezTo>
                    <a:pt x="4764" y="1"/>
                    <a:pt x="4747" y="7"/>
                    <a:pt x="4732" y="22"/>
                  </a:cubicBezTo>
                  <a:cubicBezTo>
                    <a:pt x="2496" y="1360"/>
                    <a:pt x="1" y="2777"/>
                    <a:pt x="81" y="5592"/>
                  </a:cubicBezTo>
                  <a:cubicBezTo>
                    <a:pt x="81" y="5721"/>
                    <a:pt x="166" y="5786"/>
                    <a:pt x="250" y="5786"/>
                  </a:cubicBezTo>
                  <a:cubicBezTo>
                    <a:pt x="335" y="5786"/>
                    <a:pt x="420" y="5721"/>
                    <a:pt x="420" y="5592"/>
                  </a:cubicBezTo>
                  <a:cubicBezTo>
                    <a:pt x="325" y="2998"/>
                    <a:pt x="2493" y="1661"/>
                    <a:pt x="4573" y="542"/>
                  </a:cubicBezTo>
                  <a:lnTo>
                    <a:pt x="4573" y="542"/>
                  </a:lnTo>
                  <a:cubicBezTo>
                    <a:pt x="4418" y="1321"/>
                    <a:pt x="4413" y="2156"/>
                    <a:pt x="4413" y="2937"/>
                  </a:cubicBezTo>
                  <a:lnTo>
                    <a:pt x="4413" y="2937"/>
                  </a:lnTo>
                  <a:cubicBezTo>
                    <a:pt x="4413" y="2937"/>
                    <a:pt x="4413" y="2937"/>
                    <a:pt x="4413" y="2937"/>
                  </a:cubicBezTo>
                  <a:lnTo>
                    <a:pt x="4413" y="2937"/>
                  </a:lnTo>
                  <a:cubicBezTo>
                    <a:pt x="4413" y="2963"/>
                    <a:pt x="4413" y="2990"/>
                    <a:pt x="4413" y="3016"/>
                  </a:cubicBezTo>
                  <a:cubicBezTo>
                    <a:pt x="4413" y="3149"/>
                    <a:pt x="4500" y="3227"/>
                    <a:pt x="4577" y="3227"/>
                  </a:cubicBezTo>
                  <a:cubicBezTo>
                    <a:pt x="4605" y="3227"/>
                    <a:pt x="4631" y="3217"/>
                    <a:pt x="4652" y="3196"/>
                  </a:cubicBezTo>
                  <a:cubicBezTo>
                    <a:pt x="5410" y="2511"/>
                    <a:pt x="6297" y="1972"/>
                    <a:pt x="7256" y="1874"/>
                  </a:cubicBezTo>
                  <a:lnTo>
                    <a:pt x="7256" y="1874"/>
                  </a:lnTo>
                  <a:cubicBezTo>
                    <a:pt x="5933" y="3371"/>
                    <a:pt x="3588" y="4827"/>
                    <a:pt x="3814" y="7009"/>
                  </a:cubicBezTo>
                  <a:cubicBezTo>
                    <a:pt x="3814" y="7099"/>
                    <a:pt x="3899" y="7144"/>
                    <a:pt x="3984" y="7144"/>
                  </a:cubicBezTo>
                  <a:cubicBezTo>
                    <a:pt x="4068" y="7144"/>
                    <a:pt x="4153" y="7099"/>
                    <a:pt x="4153" y="7009"/>
                  </a:cubicBezTo>
                  <a:cubicBezTo>
                    <a:pt x="3994" y="4773"/>
                    <a:pt x="6489" y="3356"/>
                    <a:pt x="7727" y="1859"/>
                  </a:cubicBezTo>
                  <a:cubicBezTo>
                    <a:pt x="7806" y="1699"/>
                    <a:pt x="7727" y="1519"/>
                    <a:pt x="7567" y="1519"/>
                  </a:cubicBezTo>
                  <a:cubicBezTo>
                    <a:pt x="6543" y="1519"/>
                    <a:pt x="5566" y="2050"/>
                    <a:pt x="4733" y="2683"/>
                  </a:cubicBezTo>
                  <a:lnTo>
                    <a:pt x="4733" y="2683"/>
                  </a:lnTo>
                  <a:cubicBezTo>
                    <a:pt x="4736" y="1880"/>
                    <a:pt x="4764" y="1089"/>
                    <a:pt x="4992" y="282"/>
                  </a:cubicBezTo>
                  <a:cubicBezTo>
                    <a:pt x="4992" y="135"/>
                    <a:pt x="4871" y="1"/>
                    <a:pt x="4784"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8996" name="Google Shape;2608;p53"/>
            <p:cNvSpPr/>
            <p:nvPr/>
          </p:nvSpPr>
          <p:spPr>
            <a:xfrm>
              <a:off x="7542950" y="4170350"/>
              <a:ext cx="28950" cy="355875"/>
            </a:xfrm>
            <a:custGeom>
              <a:avLst/>
              <a:gdLst/>
              <a:ahLst/>
              <a:cxnLst/>
              <a:rect l="l" t="t" r="r" b="b"/>
              <a:pathLst>
                <a:path w="1158" h="14235" fill="none" extrusionOk="0">
                  <a:moveTo>
                    <a:pt x="1158" y="1"/>
                  </a:moveTo>
                  <a:lnTo>
                    <a:pt x="0" y="14234"/>
                  </a:lnTo>
                </a:path>
              </a:pathLst>
            </a:custGeom>
            <a:solidFill>
              <a:schemeClr val="accent2"/>
            </a:solidFill>
            <a:ln w="8475" cap="flat" cmpd="sng">
              <a:solidFill>
                <a:srgbClr val="291C19"/>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97" name="Google Shape;2609;p53"/>
            <p:cNvSpPr/>
            <p:nvPr/>
          </p:nvSpPr>
          <p:spPr>
            <a:xfrm>
              <a:off x="7688175" y="4239225"/>
              <a:ext cx="31450" cy="355375"/>
            </a:xfrm>
            <a:custGeom>
              <a:avLst/>
              <a:gdLst/>
              <a:ahLst/>
              <a:cxnLst/>
              <a:rect l="l" t="t" r="r" b="b"/>
              <a:pathLst>
                <a:path w="1258" h="14215" fill="none" extrusionOk="0">
                  <a:moveTo>
                    <a:pt x="1258" y="1"/>
                  </a:moveTo>
                  <a:lnTo>
                    <a:pt x="0" y="14214"/>
                  </a:lnTo>
                </a:path>
              </a:pathLst>
            </a:custGeom>
            <a:solidFill>
              <a:schemeClr val="accent2"/>
            </a:solidFill>
            <a:ln w="8475" cap="flat" cmpd="sng">
              <a:solidFill>
                <a:srgbClr val="291C19"/>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98" name="Google Shape;2610;p53"/>
            <p:cNvSpPr/>
            <p:nvPr/>
          </p:nvSpPr>
          <p:spPr>
            <a:xfrm>
              <a:off x="8336975" y="3357375"/>
              <a:ext cx="443200" cy="254050"/>
            </a:xfrm>
            <a:custGeom>
              <a:avLst/>
              <a:gdLst/>
              <a:ahLst/>
              <a:cxnLst/>
              <a:rect l="l" t="t" r="r" b="b"/>
              <a:pathLst>
                <a:path w="17728" h="10162" fill="none" extrusionOk="0">
                  <a:moveTo>
                    <a:pt x="0" y="3174"/>
                  </a:moveTo>
                  <a:cubicBezTo>
                    <a:pt x="0" y="3174"/>
                    <a:pt x="11898" y="10161"/>
                    <a:pt x="17727" y="0"/>
                  </a:cubicBez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8999" name="Google Shape;2611;p53"/>
            <p:cNvSpPr/>
            <p:nvPr/>
          </p:nvSpPr>
          <p:spPr>
            <a:xfrm>
              <a:off x="7076800" y="2571325"/>
              <a:ext cx="206150" cy="522050"/>
            </a:xfrm>
            <a:custGeom>
              <a:avLst/>
              <a:gdLst/>
              <a:ahLst/>
              <a:cxnLst/>
              <a:rect l="l" t="t" r="r" b="b"/>
              <a:pathLst>
                <a:path w="8246" h="20882" fill="none" extrusionOk="0">
                  <a:moveTo>
                    <a:pt x="8245" y="20882"/>
                  </a:moveTo>
                  <a:cubicBezTo>
                    <a:pt x="8245" y="20882"/>
                    <a:pt x="2496" y="12158"/>
                    <a:pt x="1" y="0"/>
                  </a:cubicBezTo>
                </a:path>
              </a:pathLst>
            </a:custGeom>
            <a:solidFill>
              <a:schemeClr val="accent2"/>
            </a:solidFill>
            <a:ln w="8475" cap="flat" cmpd="sng">
              <a:solidFill>
                <a:schemeClr val="accent2"/>
              </a:solidFill>
              <a:prstDash val="solid"/>
              <a:miter lim="19963"/>
              <a:headEnd type="none" w="sm" len="sm"/>
              <a:tailEnd type="none" w="sm" len="sm"/>
            </a:ln>
          </p:spPr>
          <p:txBody>
            <a:bodyPr spcFirstLastPara="1" wrap="square" lIns="91425" tIns="91425" rIns="91425" bIns="91425" anchor="ctr" anchorCtr="0">
              <a:noAutofit/>
            </a:bodyPr>
            <a:lstStyle/>
            <a:p>
              <a:endParaRPr/>
            </a:p>
          </p:txBody>
        </p:sp>
        <p:sp>
          <p:nvSpPr>
            <p:cNvPr id="1049000" name="Google Shape;2612;p53"/>
            <p:cNvSpPr/>
            <p:nvPr/>
          </p:nvSpPr>
          <p:spPr>
            <a:xfrm>
              <a:off x="7047850" y="2533900"/>
              <a:ext cx="43950" cy="51925"/>
            </a:xfrm>
            <a:custGeom>
              <a:avLst/>
              <a:gdLst/>
              <a:ahLst/>
              <a:cxnLst/>
              <a:rect l="l" t="t" r="r" b="b"/>
              <a:pathLst>
                <a:path w="1758" h="2077" extrusionOk="0">
                  <a:moveTo>
                    <a:pt x="919" y="0"/>
                  </a:moveTo>
                  <a:cubicBezTo>
                    <a:pt x="420" y="0"/>
                    <a:pt x="1" y="499"/>
                    <a:pt x="1" y="998"/>
                  </a:cubicBezTo>
                  <a:cubicBezTo>
                    <a:pt x="1" y="1577"/>
                    <a:pt x="340" y="2076"/>
                    <a:pt x="839" y="2076"/>
                  </a:cubicBezTo>
                  <a:cubicBezTo>
                    <a:pt x="1338" y="2076"/>
                    <a:pt x="1758" y="1677"/>
                    <a:pt x="1758" y="1078"/>
                  </a:cubicBezTo>
                  <a:cubicBezTo>
                    <a:pt x="1758" y="499"/>
                    <a:pt x="1338" y="0"/>
                    <a:pt x="919"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9001" name="Google Shape;2613;p53"/>
            <p:cNvSpPr/>
            <p:nvPr/>
          </p:nvSpPr>
          <p:spPr>
            <a:xfrm>
              <a:off x="8773650" y="3336900"/>
              <a:ext cx="43950" cy="51925"/>
            </a:xfrm>
            <a:custGeom>
              <a:avLst/>
              <a:gdLst/>
              <a:ahLst/>
              <a:cxnLst/>
              <a:rect l="l" t="t" r="r" b="b"/>
              <a:pathLst>
                <a:path w="1758" h="2077" extrusionOk="0">
                  <a:moveTo>
                    <a:pt x="919" y="1"/>
                  </a:moveTo>
                  <a:cubicBezTo>
                    <a:pt x="420" y="1"/>
                    <a:pt x="1" y="400"/>
                    <a:pt x="1" y="999"/>
                  </a:cubicBezTo>
                  <a:cubicBezTo>
                    <a:pt x="1" y="1578"/>
                    <a:pt x="340" y="2077"/>
                    <a:pt x="839" y="2077"/>
                  </a:cubicBezTo>
                  <a:cubicBezTo>
                    <a:pt x="1338" y="2077"/>
                    <a:pt x="1757" y="1578"/>
                    <a:pt x="1757" y="1079"/>
                  </a:cubicBezTo>
                  <a:cubicBezTo>
                    <a:pt x="1757" y="500"/>
                    <a:pt x="1338" y="1"/>
                    <a:pt x="919"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9002" name="Google Shape;2614;p53"/>
            <p:cNvSpPr/>
            <p:nvPr/>
          </p:nvSpPr>
          <p:spPr>
            <a:xfrm>
              <a:off x="7650750" y="4551150"/>
              <a:ext cx="45925" cy="51925"/>
            </a:xfrm>
            <a:custGeom>
              <a:avLst/>
              <a:gdLst/>
              <a:ahLst/>
              <a:cxnLst/>
              <a:rect l="l" t="t" r="r" b="b"/>
              <a:pathLst>
                <a:path w="1837" h="2077" extrusionOk="0">
                  <a:moveTo>
                    <a:pt x="918" y="0"/>
                  </a:moveTo>
                  <a:cubicBezTo>
                    <a:pt x="499" y="0"/>
                    <a:pt x="100" y="420"/>
                    <a:pt x="100" y="999"/>
                  </a:cubicBezTo>
                  <a:cubicBezTo>
                    <a:pt x="0" y="1577"/>
                    <a:pt x="419" y="2077"/>
                    <a:pt x="918" y="2077"/>
                  </a:cubicBezTo>
                  <a:cubicBezTo>
                    <a:pt x="1338" y="2077"/>
                    <a:pt x="1757" y="1577"/>
                    <a:pt x="1837" y="1078"/>
                  </a:cubicBezTo>
                  <a:cubicBezTo>
                    <a:pt x="1837" y="499"/>
                    <a:pt x="1417" y="0"/>
                    <a:pt x="918"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1049003" name="Google Shape;2615;p53"/>
            <p:cNvSpPr/>
            <p:nvPr/>
          </p:nvSpPr>
          <p:spPr>
            <a:xfrm>
              <a:off x="7499025" y="4499250"/>
              <a:ext cx="43950" cy="51925"/>
            </a:xfrm>
            <a:custGeom>
              <a:avLst/>
              <a:gdLst/>
              <a:ahLst/>
              <a:cxnLst/>
              <a:rect l="l" t="t" r="r" b="b"/>
              <a:pathLst>
                <a:path w="1758" h="2077" extrusionOk="0">
                  <a:moveTo>
                    <a:pt x="919" y="0"/>
                  </a:moveTo>
                  <a:cubicBezTo>
                    <a:pt x="420" y="0"/>
                    <a:pt x="0" y="419"/>
                    <a:pt x="0" y="998"/>
                  </a:cubicBezTo>
                  <a:cubicBezTo>
                    <a:pt x="0" y="1577"/>
                    <a:pt x="340" y="2076"/>
                    <a:pt x="839" y="2076"/>
                  </a:cubicBezTo>
                  <a:cubicBezTo>
                    <a:pt x="1338" y="2076"/>
                    <a:pt x="1757" y="1657"/>
                    <a:pt x="1757" y="1078"/>
                  </a:cubicBezTo>
                  <a:cubicBezTo>
                    <a:pt x="1757" y="499"/>
                    <a:pt x="1338" y="0"/>
                    <a:pt x="919"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pic>
        <p:nvPicPr>
          <p:cNvPr id="2097157" name="Picture 2" descr="C:\Users\abc\AppData\Local\Temp\In+What+Ways+are+Gifted+Students+Different+than+Other+Students.jpg"/>
          <p:cNvPicPr>
            <a:picLocks noChangeAspect="1" noChangeArrowheads="1"/>
          </p:cNvPicPr>
          <p:nvPr/>
        </p:nvPicPr>
        <p:blipFill>
          <a:blip r:embed="rId3" cstate="print"/>
          <a:srcRect/>
          <a:stretch>
            <a:fillRect/>
          </a:stretch>
        </p:blipFill>
        <p:spPr bwMode="auto">
          <a:xfrm>
            <a:off x="-81887" y="-92530"/>
            <a:ext cx="9448800" cy="695053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0" name="Subtitle 2"/>
          <p:cNvSpPr>
            <a:spLocks noGrp="1"/>
          </p:cNvSpPr>
          <p:nvPr>
            <p:ph type="subTitle" idx="1"/>
          </p:nvPr>
        </p:nvSpPr>
        <p:spPr>
          <a:xfrm>
            <a:off x="250000" y="1484784"/>
            <a:ext cx="5186095" cy="5112568"/>
          </a:xfrm>
          <a:solidFill>
            <a:schemeClr val="accent1">
              <a:lumMod val="60000"/>
              <a:lumOff val="40000"/>
            </a:schemeClr>
          </a:solidFill>
        </p:spPr>
        <p:txBody>
          <a:bodyPr>
            <a:noAutofit/>
          </a:bodyPr>
          <a:lstStyle/>
          <a:p>
            <a:pPr lvl="3" algn="just">
              <a:lnSpc>
                <a:spcPct val="150000"/>
              </a:lnSpc>
            </a:pPr>
            <a:r>
              <a:rPr lang="en-US" sz="1600" b="1" dirty="0" smtClean="0">
                <a:solidFill>
                  <a:srgbClr val="FFFF00"/>
                </a:solidFill>
              </a:rPr>
              <a:t> </a:t>
            </a:r>
          </a:p>
          <a:p>
            <a:pPr lvl="3" algn="just">
              <a:lnSpc>
                <a:spcPct val="150000"/>
              </a:lnSpc>
            </a:pPr>
            <a:endParaRPr lang="en-US" sz="1600" dirty="0" smtClean="0">
              <a:solidFill>
                <a:srgbClr val="FFFF00"/>
              </a:solidFill>
            </a:endParaRPr>
          </a:p>
          <a:p>
            <a:pPr algn="just">
              <a:lnSpc>
                <a:spcPct val="150000"/>
              </a:lnSpc>
              <a:buFont typeface="Wingdings" pitchFamily="2" charset="2"/>
              <a:buChar char="Ø"/>
            </a:pPr>
            <a:r>
              <a:rPr lang="en-US" sz="1600" b="1" dirty="0" smtClean="0">
                <a:solidFill>
                  <a:srgbClr val="FFFF00"/>
                </a:solidFill>
              </a:rPr>
              <a:t>IQ is an synonym for intelligence quotient.</a:t>
            </a:r>
          </a:p>
          <a:p>
            <a:pPr algn="just">
              <a:lnSpc>
                <a:spcPct val="150000"/>
              </a:lnSpc>
              <a:buFont typeface="Wingdings" pitchFamily="2" charset="2"/>
              <a:buChar char="Ø"/>
            </a:pPr>
            <a:r>
              <a:rPr lang="en-US" sz="1600" b="1" dirty="0" smtClean="0">
                <a:solidFill>
                  <a:srgbClr val="FFFF00"/>
                </a:solidFill>
              </a:rPr>
              <a:t>IQ is the measurement of your intelligence and is expressed in number.</a:t>
            </a:r>
          </a:p>
          <a:p>
            <a:pPr algn="just">
              <a:lnSpc>
                <a:spcPct val="150000"/>
              </a:lnSpc>
              <a:buFont typeface="Wingdings" pitchFamily="2" charset="2"/>
              <a:buChar char="Ø"/>
            </a:pPr>
            <a:r>
              <a:rPr lang="en-US" sz="1600" b="1" dirty="0" smtClean="0">
                <a:solidFill>
                  <a:srgbClr val="FFFF00"/>
                </a:solidFill>
              </a:rPr>
              <a:t>A person’s IQ can be calculated by having the person taken an intelligence </a:t>
            </a:r>
            <a:r>
              <a:rPr lang="en-US" sz="1600" dirty="0" smtClean="0">
                <a:solidFill>
                  <a:srgbClr val="FFFF00"/>
                </a:solidFill>
              </a:rPr>
              <a:t>test.</a:t>
            </a:r>
          </a:p>
          <a:p>
            <a:pPr algn="just">
              <a:lnSpc>
                <a:spcPct val="150000"/>
              </a:lnSpc>
              <a:buFont typeface="Wingdings" pitchFamily="2" charset="2"/>
              <a:buChar char="Ø"/>
            </a:pPr>
            <a:r>
              <a:rPr lang="en-US" sz="1600" b="1" dirty="0" smtClean="0">
                <a:solidFill>
                  <a:srgbClr val="FFFF00"/>
                </a:solidFill>
              </a:rPr>
              <a:t>The average IQ is 100,if you achieve more than this it means you are smarter than the average.</a:t>
            </a:r>
          </a:p>
          <a:p>
            <a:pPr algn="just">
              <a:lnSpc>
                <a:spcPct val="150000"/>
              </a:lnSpc>
              <a:buFont typeface="Wingdings" pitchFamily="2" charset="2"/>
              <a:buChar char="Ø"/>
            </a:pPr>
            <a:r>
              <a:rPr lang="en-US" sz="1600" b="1" dirty="0" smtClean="0">
                <a:solidFill>
                  <a:srgbClr val="FFFF00"/>
                </a:solidFill>
              </a:rPr>
              <a:t>Person lower score means that you are somewhat less smart</a:t>
            </a:r>
            <a:r>
              <a:rPr lang="en-IN" sz="1600" b="1" dirty="0" smtClean="0">
                <a:solidFill>
                  <a:srgbClr val="FFFF00"/>
                </a:solidFill>
              </a:rPr>
              <a:t>.</a:t>
            </a:r>
            <a:endParaRPr lang="en-US" sz="1600" b="1" dirty="0" smtClean="0">
              <a:solidFill>
                <a:srgbClr val="FFFF00"/>
              </a:solidFill>
            </a:endParaRPr>
          </a:p>
        </p:txBody>
      </p:sp>
      <p:pic>
        <p:nvPicPr>
          <p:cNvPr id="2097167" name="Picture 3" descr="cd11.png"/>
          <p:cNvPicPr>
            <a:picLocks noChangeAspect="1"/>
          </p:cNvPicPr>
          <p:nvPr/>
        </p:nvPicPr>
        <p:blipFill>
          <a:blip r:embed="rId2" cstate="print"/>
          <a:stretch>
            <a:fillRect/>
          </a:stretch>
        </p:blipFill>
        <p:spPr>
          <a:xfrm>
            <a:off x="5436096" y="2136949"/>
            <a:ext cx="3600400" cy="4460403"/>
          </a:xfrm>
          <a:prstGeom prst="rect">
            <a:avLst/>
          </a:prstGeom>
        </p:spPr>
      </p:pic>
      <p:pic>
        <p:nvPicPr>
          <p:cNvPr id="2097168" name="Picture 4" descr="cd9.jpg"/>
          <p:cNvPicPr>
            <a:picLocks noChangeAspect="1"/>
          </p:cNvPicPr>
          <p:nvPr/>
        </p:nvPicPr>
        <p:blipFill>
          <a:blip r:embed="rId3" cstate="print"/>
          <a:stretch>
            <a:fillRect/>
          </a:stretch>
        </p:blipFill>
        <p:spPr>
          <a:xfrm>
            <a:off x="1115616" y="188640"/>
            <a:ext cx="7346336" cy="194830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27" name="Title 1"/>
          <p:cNvSpPr>
            <a:spLocks noGrp="1"/>
          </p:cNvSpPr>
          <p:nvPr>
            <p:ph type="title"/>
          </p:nvPr>
        </p:nvSpPr>
        <p:spPr>
          <a:xfrm>
            <a:off x="457200" y="357166"/>
            <a:ext cx="8229600" cy="857256"/>
          </a:xfrm>
          <a:solidFill>
            <a:schemeClr val="accent5"/>
          </a:solidFill>
        </p:spPr>
        <p:txBody>
          <a:bodyPr/>
          <a:lstStyle/>
          <a:p>
            <a:r>
              <a:rPr lang="en-US" dirty="0" smtClean="0"/>
              <a:t>       </a:t>
            </a:r>
            <a:r>
              <a:rPr lang="en-US" b="1" dirty="0" smtClean="0">
                <a:solidFill>
                  <a:schemeClr val="tx1"/>
                </a:solidFill>
              </a:rPr>
              <a:t>MEASUREMENT OF I.Q.</a:t>
            </a:r>
            <a:endParaRPr lang="en-IN" b="1" dirty="0">
              <a:solidFill>
                <a:schemeClr val="tx1"/>
              </a:solidFill>
            </a:endParaRPr>
          </a:p>
        </p:txBody>
      </p:sp>
      <p:pic>
        <p:nvPicPr>
          <p:cNvPr id="2097162" name="Content Placeholder 3" descr="cd7.png"/>
          <p:cNvPicPr>
            <a:picLocks noGrp="1" noChangeAspect="1"/>
          </p:cNvPicPr>
          <p:nvPr>
            <p:ph idx="1"/>
          </p:nvPr>
        </p:nvPicPr>
        <p:blipFill>
          <a:blip r:embed="rId2" cstate="print"/>
          <a:stretch>
            <a:fillRect/>
          </a:stretch>
        </p:blipFill>
        <p:spPr>
          <a:xfrm>
            <a:off x="4429124" y="1714488"/>
            <a:ext cx="4448166" cy="4206092"/>
          </a:xfrm>
        </p:spPr>
      </p:pic>
      <p:pic>
        <p:nvPicPr>
          <p:cNvPr id="2097163" name="Picture 6" descr="cd12.jpg"/>
          <p:cNvPicPr>
            <a:picLocks noChangeAspect="1"/>
          </p:cNvPicPr>
          <p:nvPr/>
        </p:nvPicPr>
        <p:blipFill>
          <a:blip r:embed="rId3" cstate="print"/>
          <a:stretch>
            <a:fillRect/>
          </a:stretch>
        </p:blipFill>
        <p:spPr>
          <a:xfrm>
            <a:off x="428596" y="3071810"/>
            <a:ext cx="3643338" cy="2786082"/>
          </a:xfrm>
          <a:prstGeom prst="rect">
            <a:avLst/>
          </a:prstGeom>
        </p:spPr>
      </p:pic>
      <p:pic>
        <p:nvPicPr>
          <p:cNvPr id="2097164" name="Picture 7" descr="cd14.jpg"/>
          <p:cNvPicPr>
            <a:picLocks noChangeAspect="1"/>
          </p:cNvPicPr>
          <p:nvPr/>
        </p:nvPicPr>
        <p:blipFill>
          <a:blip r:embed="rId4" cstate="print"/>
          <a:stretch>
            <a:fillRect/>
          </a:stretch>
        </p:blipFill>
        <p:spPr>
          <a:xfrm>
            <a:off x="2214546" y="1428736"/>
            <a:ext cx="1785950" cy="1571636"/>
          </a:xfrm>
          <a:prstGeom prst="rect">
            <a:avLst/>
          </a:prstGeom>
        </p:spPr>
      </p:pic>
      <p:pic>
        <p:nvPicPr>
          <p:cNvPr id="2097165" name="Picture 8" descr="cd15.jpg"/>
          <p:cNvPicPr>
            <a:picLocks noChangeAspect="1"/>
          </p:cNvPicPr>
          <p:nvPr/>
        </p:nvPicPr>
        <p:blipFill>
          <a:blip r:embed="rId5" cstate="print"/>
          <a:stretch>
            <a:fillRect/>
          </a:stretch>
        </p:blipFill>
        <p:spPr>
          <a:xfrm>
            <a:off x="500034" y="1428736"/>
            <a:ext cx="1643074" cy="1571621"/>
          </a:xfrm>
          <a:prstGeom prst="rect">
            <a:avLst/>
          </a:prstGeom>
        </p:spPr>
      </p:pic>
      <p:graphicFrame>
        <p:nvGraphicFramePr>
          <p:cNvPr id="4194305" name="Diagram 9"/>
          <p:cNvGraphicFramePr>
            <a:graphicFrameLocks/>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5" name="Rectangle 3"/>
          <p:cNvSpPr/>
          <p:nvPr/>
        </p:nvSpPr>
        <p:spPr>
          <a:xfrm>
            <a:off x="2284586" y="278115"/>
            <a:ext cx="4505960" cy="678181"/>
          </a:xfrm>
          <a:prstGeom prst="rect">
            <a:avLst/>
          </a:prstGeom>
          <a:solidFill>
            <a:schemeClr val="accent3"/>
          </a:solid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050" b="1" dirty="0">
                <a:latin typeface="Abadi" panose="020B0604020104020204" pitchFamily="34" charset="0"/>
              </a:rPr>
              <a:t>Need of Giftedness</a:t>
            </a:r>
          </a:p>
        </p:txBody>
      </p:sp>
      <p:sp>
        <p:nvSpPr>
          <p:cNvPr id="1049016" name="TextBox 4"/>
          <p:cNvSpPr txBox="1"/>
          <p:nvPr/>
        </p:nvSpPr>
        <p:spPr>
          <a:xfrm>
            <a:off x="0" y="1132919"/>
            <a:ext cx="8883748" cy="472440"/>
          </a:xfrm>
          <a:prstGeom prst="rect">
            <a:avLst/>
          </a:prstGeom>
          <a:solidFill>
            <a:srgbClr val="0070C0"/>
          </a:solidFill>
        </p:spPr>
        <p:txBody>
          <a:bodyPr wrap="square" rtlCol="0">
            <a:spAutoFit/>
          </a:bodyPr>
          <a:lstStyle/>
          <a:p>
            <a:pPr algn="ctr"/>
            <a:r>
              <a:rPr lang="en-US" sz="1350" dirty="0"/>
              <a:t>Every Country needs Gifted Person for its progress and prosperity because they are person who may invent or discover new things.</a:t>
            </a:r>
            <a:endParaRPr lang="en-IN" sz="1350" dirty="0"/>
          </a:p>
        </p:txBody>
      </p:sp>
      <p:grpSp>
        <p:nvGrpSpPr>
          <p:cNvPr id="119" name="Group 44"/>
          <p:cNvGrpSpPr/>
          <p:nvPr/>
        </p:nvGrpSpPr>
        <p:grpSpPr>
          <a:xfrm>
            <a:off x="251520" y="1781982"/>
            <a:ext cx="5328592" cy="4785085"/>
            <a:chOff x="3377546" y="2305230"/>
            <a:chExt cx="4263509" cy="3311864"/>
          </a:xfrm>
          <a:solidFill>
            <a:schemeClr val="accent3">
              <a:lumMod val="20000"/>
              <a:lumOff val="80000"/>
            </a:schemeClr>
          </a:solidFill>
        </p:grpSpPr>
        <p:cxnSp>
          <p:nvCxnSpPr>
            <p:cNvPr id="3145728" name="Straight Arrow Connector 14"/>
            <p:cNvCxnSpPr>
              <a:cxnSpLocks/>
            </p:cNvCxnSpPr>
            <p:nvPr/>
          </p:nvCxnSpPr>
          <p:spPr>
            <a:xfrm flipV="1">
              <a:off x="5641141" y="3021038"/>
              <a:ext cx="32823" cy="789151"/>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grpSp>
          <p:nvGrpSpPr>
            <p:cNvPr id="120" name="Group 43"/>
            <p:cNvGrpSpPr/>
            <p:nvPr/>
          </p:nvGrpSpPr>
          <p:grpSpPr>
            <a:xfrm>
              <a:off x="3377546" y="2305230"/>
              <a:ext cx="4263509" cy="3311864"/>
              <a:chOff x="3813644" y="2085573"/>
              <a:chExt cx="4263509" cy="3311864"/>
            </a:xfrm>
            <a:grpFill/>
          </p:grpSpPr>
          <p:grpSp>
            <p:nvGrpSpPr>
              <p:cNvPr id="121" name="Group 26"/>
              <p:cNvGrpSpPr/>
              <p:nvPr/>
            </p:nvGrpSpPr>
            <p:grpSpPr>
              <a:xfrm>
                <a:off x="4485019" y="2957424"/>
                <a:ext cx="3197965" cy="2090532"/>
                <a:chOff x="4511130" y="2954155"/>
                <a:chExt cx="3197965" cy="2090532"/>
              </a:xfrm>
              <a:grpFill/>
            </p:grpSpPr>
            <p:sp>
              <p:nvSpPr>
                <p:cNvPr id="1049018" name="Rectangle: Rounded Corners 6"/>
                <p:cNvSpPr/>
                <p:nvPr/>
              </p:nvSpPr>
              <p:spPr>
                <a:xfrm>
                  <a:off x="5208397" y="3443046"/>
                  <a:ext cx="1962921" cy="872197"/>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2060"/>
                      </a:solidFill>
                      <a:latin typeface="Abadi" panose="020B0604020104020204" pitchFamily="34" charset="0"/>
                    </a:rPr>
                    <a:t>Needs of </a:t>
                  </a:r>
                </a:p>
                <a:p>
                  <a:pPr algn="ctr"/>
                  <a:r>
                    <a:rPr lang="en-US" sz="2000" dirty="0">
                      <a:solidFill>
                        <a:srgbClr val="002060"/>
                      </a:solidFill>
                      <a:latin typeface="Abadi" panose="020B0604020104020204" pitchFamily="34" charset="0"/>
                    </a:rPr>
                    <a:t>Giftedness</a:t>
                  </a:r>
                  <a:endParaRPr lang="en-IN" sz="2000" dirty="0">
                    <a:solidFill>
                      <a:srgbClr val="002060"/>
                    </a:solidFill>
                    <a:latin typeface="Abadi" panose="020B0604020104020204" pitchFamily="34" charset="0"/>
                  </a:endParaRPr>
                </a:p>
              </p:txBody>
            </p:sp>
            <p:cxnSp>
              <p:nvCxnSpPr>
                <p:cNvPr id="3145729" name="Straight Arrow Connector 8"/>
                <p:cNvCxnSpPr>
                  <a:cxnSpLocks/>
                </p:cNvCxnSpPr>
                <p:nvPr/>
              </p:nvCxnSpPr>
              <p:spPr>
                <a:xfrm>
                  <a:off x="7010399" y="3855175"/>
                  <a:ext cx="698696"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3145730" name="Straight Arrow Connector 9"/>
                <p:cNvCxnSpPr>
                  <a:cxnSpLocks/>
                </p:cNvCxnSpPr>
                <p:nvPr/>
              </p:nvCxnSpPr>
              <p:spPr>
                <a:xfrm>
                  <a:off x="7036775" y="4280347"/>
                  <a:ext cx="404972" cy="430872"/>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3145731" name="Straight Arrow Connector 13"/>
                <p:cNvCxnSpPr>
                  <a:cxnSpLocks/>
                </p:cNvCxnSpPr>
                <p:nvPr/>
              </p:nvCxnSpPr>
              <p:spPr>
                <a:xfrm>
                  <a:off x="6091305" y="4142934"/>
                  <a:ext cx="0" cy="901753"/>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3145732" name="Straight Arrow Connector 18"/>
                <p:cNvCxnSpPr>
                  <a:cxnSpLocks/>
                </p:cNvCxnSpPr>
                <p:nvPr/>
              </p:nvCxnSpPr>
              <p:spPr>
                <a:xfrm flipV="1">
                  <a:off x="6944747" y="2954155"/>
                  <a:ext cx="388036" cy="505044"/>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3145733" name="Straight Arrow Connector 20"/>
                <p:cNvCxnSpPr>
                  <a:cxnSpLocks/>
                </p:cNvCxnSpPr>
                <p:nvPr/>
              </p:nvCxnSpPr>
              <p:spPr>
                <a:xfrm flipH="1" flipV="1">
                  <a:off x="4850497" y="3132757"/>
                  <a:ext cx="528052" cy="454506"/>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3145734" name="Straight Arrow Connector 24"/>
                <p:cNvCxnSpPr>
                  <a:cxnSpLocks/>
                  <a:endCxn id="1049025" idx="2"/>
                </p:cNvCxnSpPr>
                <p:nvPr/>
              </p:nvCxnSpPr>
              <p:spPr>
                <a:xfrm flipH="1">
                  <a:off x="4511130" y="4093386"/>
                  <a:ext cx="881748" cy="495769"/>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grpSp>
          <p:sp>
            <p:nvSpPr>
              <p:cNvPr id="1049019" name="TextBox 27"/>
              <p:cNvSpPr txBox="1"/>
              <p:nvPr/>
            </p:nvSpPr>
            <p:spPr>
              <a:xfrm>
                <a:off x="5411369" y="2085573"/>
                <a:ext cx="1331740" cy="287575"/>
              </a:xfrm>
              <a:prstGeom prst="rect">
                <a:avLst/>
              </a:prstGeom>
              <a:grp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050" dirty="0">
                    <a:solidFill>
                      <a:srgbClr val="002060"/>
                    </a:solidFill>
                    <a:latin typeface="Abadi" panose="020B0604020104020204" pitchFamily="34" charset="0"/>
                  </a:rPr>
                  <a:t>Interpersonal Relationship with peers</a:t>
                </a:r>
                <a:endParaRPr lang="en-IN" sz="1050" dirty="0">
                  <a:solidFill>
                    <a:srgbClr val="002060"/>
                  </a:solidFill>
                  <a:latin typeface="Abadi" panose="020B0604020104020204" pitchFamily="34" charset="0"/>
                </a:endParaRPr>
              </a:p>
            </p:txBody>
          </p:sp>
          <p:sp>
            <p:nvSpPr>
              <p:cNvPr id="1049020" name="TextBox 28"/>
              <p:cNvSpPr txBox="1"/>
              <p:nvPr/>
            </p:nvSpPr>
            <p:spPr>
              <a:xfrm rot="2133011">
                <a:off x="6959420" y="2733597"/>
                <a:ext cx="945760" cy="175741"/>
              </a:xfrm>
              <a:prstGeom prst="rect">
                <a:avLst/>
              </a:prstGeom>
              <a:grp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050" dirty="0">
                    <a:solidFill>
                      <a:srgbClr val="002060"/>
                    </a:solidFill>
                    <a:latin typeface="Abadi" panose="020B0604020104020204" pitchFamily="34" charset="0"/>
                  </a:rPr>
                  <a:t>Attention</a:t>
                </a:r>
                <a:endParaRPr lang="en-IN" sz="1050" dirty="0">
                  <a:solidFill>
                    <a:srgbClr val="002060"/>
                  </a:solidFill>
                  <a:latin typeface="Abadi" panose="020B0604020104020204" pitchFamily="34" charset="0"/>
                </a:endParaRPr>
              </a:p>
            </p:txBody>
          </p:sp>
          <p:sp>
            <p:nvSpPr>
              <p:cNvPr id="1049021" name="TextBox 30"/>
              <p:cNvSpPr txBox="1"/>
              <p:nvPr/>
            </p:nvSpPr>
            <p:spPr>
              <a:xfrm rot="5400000">
                <a:off x="7320774" y="3746641"/>
                <a:ext cx="1084416" cy="203163"/>
              </a:xfrm>
              <a:prstGeom prst="rect">
                <a:avLst/>
              </a:prstGeom>
              <a:grp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050" dirty="0">
                    <a:solidFill>
                      <a:srgbClr val="002060"/>
                    </a:solidFill>
                    <a:latin typeface="Abadi" panose="020B0604020104020204" pitchFamily="34" charset="0"/>
                  </a:rPr>
                  <a:t>Motivation</a:t>
                </a:r>
                <a:endParaRPr lang="en-IN" sz="1050" dirty="0">
                  <a:solidFill>
                    <a:srgbClr val="002060"/>
                  </a:solidFill>
                  <a:latin typeface="Abadi" panose="020B0604020104020204" pitchFamily="34" charset="0"/>
                </a:endParaRPr>
              </a:p>
            </p:txBody>
          </p:sp>
          <p:sp>
            <p:nvSpPr>
              <p:cNvPr id="1049022" name="TextBox 31"/>
              <p:cNvSpPr txBox="1"/>
              <p:nvPr/>
            </p:nvSpPr>
            <p:spPr>
              <a:xfrm rot="8335330">
                <a:off x="6782621" y="5010132"/>
                <a:ext cx="1294532" cy="175741"/>
              </a:xfrm>
              <a:prstGeom prst="rect">
                <a:avLst/>
              </a:prstGeom>
              <a:grp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050" dirty="0">
                    <a:solidFill>
                      <a:srgbClr val="002060"/>
                    </a:solidFill>
                    <a:latin typeface="Abadi" panose="020B0604020104020204" pitchFamily="34" charset="0"/>
                  </a:rPr>
                  <a:t>Performance</a:t>
                </a:r>
                <a:r>
                  <a:rPr lang="en-US" sz="1050" dirty="0">
                    <a:solidFill>
                      <a:schemeClr val="tx1"/>
                    </a:solidFill>
                    <a:latin typeface="Abadi" panose="020B0604020104020204" pitchFamily="34" charset="0"/>
                  </a:rPr>
                  <a:t> </a:t>
                </a:r>
                <a:r>
                  <a:rPr lang="en-US" sz="1050" dirty="0">
                    <a:solidFill>
                      <a:srgbClr val="002060"/>
                    </a:solidFill>
                    <a:latin typeface="Abadi" panose="020B0604020104020204" pitchFamily="34" charset="0"/>
                  </a:rPr>
                  <a:t>Anxiety</a:t>
                </a:r>
                <a:endParaRPr lang="en-IN" sz="1050" dirty="0">
                  <a:solidFill>
                    <a:srgbClr val="002060"/>
                  </a:solidFill>
                  <a:latin typeface="Abadi" panose="020B0604020104020204" pitchFamily="34" charset="0"/>
                </a:endParaRPr>
              </a:p>
            </p:txBody>
          </p:sp>
          <p:sp>
            <p:nvSpPr>
              <p:cNvPr id="1049023" name="TextBox 34"/>
              <p:cNvSpPr txBox="1"/>
              <p:nvPr/>
            </p:nvSpPr>
            <p:spPr>
              <a:xfrm rot="10800000">
                <a:off x="5156319" y="5221696"/>
                <a:ext cx="1450124" cy="175741"/>
              </a:xfrm>
              <a:prstGeom prst="rect">
                <a:avLst/>
              </a:prstGeom>
              <a:grp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050" dirty="0">
                    <a:solidFill>
                      <a:srgbClr val="002060"/>
                    </a:solidFill>
                    <a:latin typeface="Abadi" panose="020B0604020104020204" pitchFamily="34" charset="0"/>
                  </a:rPr>
                  <a:t>Verbal</a:t>
                </a:r>
                <a:r>
                  <a:rPr lang="en-US" sz="1050" dirty="0">
                    <a:solidFill>
                      <a:schemeClr val="tx1"/>
                    </a:solidFill>
                    <a:latin typeface="Abadi" panose="020B0604020104020204" pitchFamily="34" charset="0"/>
                  </a:rPr>
                  <a:t> </a:t>
                </a:r>
                <a:r>
                  <a:rPr lang="en-US" sz="1050" dirty="0" smtClean="0">
                    <a:solidFill>
                      <a:srgbClr val="002060"/>
                    </a:solidFill>
                    <a:latin typeface="Abadi" panose="020B0604020104020204" pitchFamily="34" charset="0"/>
                  </a:rPr>
                  <a:t>Communication</a:t>
                </a:r>
                <a:endParaRPr lang="en-IN" sz="1050" dirty="0">
                  <a:solidFill>
                    <a:srgbClr val="002060"/>
                  </a:solidFill>
                  <a:latin typeface="Abadi" panose="020B0604020104020204" pitchFamily="34" charset="0"/>
                </a:endParaRPr>
              </a:p>
            </p:txBody>
          </p:sp>
          <p:sp>
            <p:nvSpPr>
              <p:cNvPr id="1049024" name="TextBox 35"/>
              <p:cNvSpPr txBox="1"/>
              <p:nvPr/>
            </p:nvSpPr>
            <p:spPr>
              <a:xfrm rot="19129170">
                <a:off x="3813644" y="2768886"/>
                <a:ext cx="1450124" cy="287575"/>
              </a:xfrm>
              <a:prstGeom prst="rect">
                <a:avLst/>
              </a:prstGeom>
              <a:grp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050" dirty="0">
                    <a:solidFill>
                      <a:srgbClr val="002060"/>
                    </a:solidFill>
                    <a:latin typeface="Abadi" panose="020B0604020104020204" pitchFamily="34" charset="0"/>
                  </a:rPr>
                  <a:t>Academically Appropriate Challenges</a:t>
                </a:r>
                <a:endParaRPr lang="en-IN" sz="1050" dirty="0">
                  <a:solidFill>
                    <a:srgbClr val="002060"/>
                  </a:solidFill>
                  <a:latin typeface="Abadi" panose="020B0604020104020204" pitchFamily="34" charset="0"/>
                </a:endParaRPr>
              </a:p>
            </p:txBody>
          </p:sp>
          <p:sp>
            <p:nvSpPr>
              <p:cNvPr id="1049025" name="TextBox 36"/>
              <p:cNvSpPr txBox="1"/>
              <p:nvPr/>
            </p:nvSpPr>
            <p:spPr>
              <a:xfrm rot="13758759">
                <a:off x="3682929" y="4548128"/>
                <a:ext cx="1450124" cy="203163"/>
              </a:xfrm>
              <a:prstGeom prst="rect">
                <a:avLst/>
              </a:prstGeom>
              <a:grp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050" dirty="0">
                    <a:solidFill>
                      <a:srgbClr val="002060"/>
                    </a:solidFill>
                    <a:latin typeface="Abadi" panose="020B0604020104020204" pitchFamily="34" charset="0"/>
                  </a:rPr>
                  <a:t>Individualized Education</a:t>
                </a:r>
                <a:endParaRPr lang="en-IN" sz="1050" dirty="0">
                  <a:solidFill>
                    <a:srgbClr val="002060"/>
                  </a:solidFill>
                  <a:latin typeface="Abadi" panose="020B0604020104020204" pitchFamily="34" charset="0"/>
                </a:endParaRPr>
              </a:p>
            </p:txBody>
          </p:sp>
        </p:grpSp>
      </p:grpSp>
      <p:pic>
        <p:nvPicPr>
          <p:cNvPr id="2097159" name="Picture 49"/>
          <p:cNvPicPr>
            <a:picLocks noChangeAspect="1"/>
          </p:cNvPicPr>
          <p:nvPr/>
        </p:nvPicPr>
        <p:blipFill>
          <a:blip r:embed="rId2" cstate="print"/>
          <a:stretch>
            <a:fillRect/>
          </a:stretch>
        </p:blipFill>
        <p:spPr>
          <a:xfrm>
            <a:off x="6098959" y="1889232"/>
            <a:ext cx="2446863" cy="215324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Oval 1"/>
          <p:cNvSpPr/>
          <p:nvPr/>
        </p:nvSpPr>
        <p:spPr>
          <a:xfrm>
            <a:off x="5673465" y="4326346"/>
            <a:ext cx="3210283" cy="239017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060"/>
                </a:solidFill>
              </a:rPr>
              <a:t>Gifted Children should be given education according to their needs and caliber</a:t>
            </a:r>
            <a:r>
              <a:rPr lang="en-US" dirty="0"/>
              <a:t>.</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1" name="Rectangle 3"/>
          <p:cNvSpPr/>
          <p:nvPr/>
        </p:nvSpPr>
        <p:spPr>
          <a:xfrm>
            <a:off x="1299951" y="940945"/>
            <a:ext cx="6372860" cy="1287780"/>
          </a:xfrm>
          <a:prstGeom prst="rect">
            <a:avLst/>
          </a:prstGeom>
          <a:solidFill>
            <a:schemeClr val="accent1">
              <a:lumMod val="40000"/>
              <a:lumOff val="60000"/>
            </a:schemeClr>
          </a:solid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050" b="1" dirty="0">
                <a:latin typeface="Abadi" panose="020B0604020104020204" pitchFamily="34" charset="0"/>
              </a:rPr>
              <a:t>Common Characteristics of </a:t>
            </a:r>
          </a:p>
          <a:p>
            <a:pPr algn="ctr"/>
            <a:r>
              <a:rPr lang="en-US" sz="4050" b="1" dirty="0">
                <a:latin typeface="Abadi" panose="020B0604020104020204" pitchFamily="34" charset="0"/>
              </a:rPr>
              <a:t>Gifted Students</a:t>
            </a:r>
          </a:p>
        </p:txBody>
      </p:sp>
      <p:sp>
        <p:nvSpPr>
          <p:cNvPr id="1049012" name="TextBox 4"/>
          <p:cNvSpPr txBox="1"/>
          <p:nvPr/>
        </p:nvSpPr>
        <p:spPr>
          <a:xfrm>
            <a:off x="348175" y="2292987"/>
            <a:ext cx="5602460" cy="3469640"/>
          </a:xfrm>
          <a:prstGeom prst="rect">
            <a:avLst/>
          </a:prstGeom>
          <a:noFill/>
        </p:spPr>
        <p:txBody>
          <a:bodyPr wrap="square" rtlCol="0">
            <a:spAutoFit/>
          </a:bodyPr>
          <a:lstStyle/>
          <a:p>
            <a:pPr marL="214313" indent="-214313">
              <a:buFont typeface="Wingdings" panose="05000000000000000000" pitchFamily="2" charset="2"/>
              <a:buChar char="q"/>
            </a:pPr>
            <a:r>
              <a:rPr lang="en-US" sz="1650" dirty="0">
                <a:latin typeface="Abadi" panose="020B0604020104020204" pitchFamily="34" charset="0"/>
              </a:rPr>
              <a:t>Unusual alertness, even in infancy</a:t>
            </a:r>
          </a:p>
          <a:p>
            <a:pPr marL="214313" indent="-214313">
              <a:buFont typeface="Wingdings" panose="05000000000000000000" pitchFamily="2" charset="2"/>
              <a:buChar char="q"/>
            </a:pPr>
            <a:r>
              <a:rPr lang="en-US" sz="1650" dirty="0">
                <a:latin typeface="Abadi" panose="020B0604020104020204" pitchFamily="34" charset="0"/>
              </a:rPr>
              <a:t>Rapid learner; puts thoughts together quickly</a:t>
            </a:r>
          </a:p>
          <a:p>
            <a:pPr marL="214313" indent="-214313">
              <a:buFont typeface="Wingdings" panose="05000000000000000000" pitchFamily="2" charset="2"/>
              <a:buChar char="q"/>
            </a:pPr>
            <a:r>
              <a:rPr lang="en-US" sz="1650" dirty="0">
                <a:latin typeface="Abadi" panose="020B0604020104020204" pitchFamily="34" charset="0"/>
              </a:rPr>
              <a:t>Excellent memory</a:t>
            </a:r>
          </a:p>
          <a:p>
            <a:pPr marL="214313" indent="-214313">
              <a:buFont typeface="Wingdings" panose="05000000000000000000" pitchFamily="2" charset="2"/>
              <a:buChar char="q"/>
            </a:pPr>
            <a:r>
              <a:rPr lang="en-US" sz="1650" dirty="0">
                <a:latin typeface="Abadi" panose="020B0604020104020204" pitchFamily="34" charset="0"/>
              </a:rPr>
              <a:t>Unusually large vocabulary and complex sentence structure for age</a:t>
            </a:r>
          </a:p>
          <a:p>
            <a:pPr marL="214313" indent="-214313">
              <a:buFont typeface="Wingdings" panose="05000000000000000000" pitchFamily="2" charset="2"/>
              <a:buChar char="q"/>
            </a:pPr>
            <a:r>
              <a:rPr lang="en-US" sz="1650" dirty="0">
                <a:latin typeface="Abadi" panose="020B0604020104020204" pitchFamily="34" charset="0"/>
              </a:rPr>
              <a:t>Advanced comprehension of word nuances, metaphors and abstract ideas</a:t>
            </a:r>
          </a:p>
          <a:p>
            <a:pPr marL="214313" indent="-214313">
              <a:buFont typeface="Wingdings" panose="05000000000000000000" pitchFamily="2" charset="2"/>
              <a:buChar char="q"/>
            </a:pPr>
            <a:r>
              <a:rPr lang="en-US" sz="1650" dirty="0">
                <a:latin typeface="Abadi" panose="020B0604020104020204" pitchFamily="34" charset="0"/>
              </a:rPr>
              <a:t>Enjoys solving problems, especially with numbers and puzzles</a:t>
            </a:r>
          </a:p>
          <a:p>
            <a:pPr marL="214313" indent="-214313">
              <a:buFont typeface="Wingdings" panose="05000000000000000000" pitchFamily="2" charset="2"/>
              <a:buChar char="q"/>
            </a:pPr>
            <a:r>
              <a:rPr lang="en-US" sz="1650" dirty="0">
                <a:latin typeface="Abadi" panose="020B0604020104020204" pitchFamily="34" charset="0"/>
              </a:rPr>
              <a:t>Often self-taught reading and writing skills as preschooler</a:t>
            </a:r>
          </a:p>
          <a:p>
            <a:pPr marL="214313" indent="-214313">
              <a:buFont typeface="Wingdings" panose="05000000000000000000" pitchFamily="2" charset="2"/>
              <a:buChar char="q"/>
            </a:pPr>
            <a:r>
              <a:rPr lang="en-US" sz="1650" dirty="0">
                <a:latin typeface="Abadi" panose="020B0604020104020204" pitchFamily="34" charset="0"/>
              </a:rPr>
              <a:t>Deep, intense feelings and reactions</a:t>
            </a:r>
          </a:p>
          <a:p>
            <a:pPr marL="214313" indent="-214313">
              <a:buFont typeface="Wingdings" panose="05000000000000000000" pitchFamily="2" charset="2"/>
              <a:buChar char="q"/>
            </a:pPr>
            <a:r>
              <a:rPr lang="en-US" sz="1650" dirty="0">
                <a:latin typeface="Abadi" panose="020B0604020104020204" pitchFamily="34" charset="0"/>
              </a:rPr>
              <a:t>Highly sensitive</a:t>
            </a:r>
          </a:p>
          <a:p>
            <a:pPr marL="214313" indent="-214313">
              <a:buFont typeface="Wingdings" panose="05000000000000000000" pitchFamily="2" charset="2"/>
              <a:buChar char="q"/>
            </a:pPr>
            <a:r>
              <a:rPr lang="en-US" sz="1650" dirty="0">
                <a:latin typeface="Abadi" panose="020B0604020104020204" pitchFamily="34" charset="0"/>
              </a:rPr>
              <a:t>Thinking is abstract, complex, logical, and insightful</a:t>
            </a:r>
          </a:p>
          <a:p>
            <a:pPr marL="214313" indent="-214313">
              <a:buFont typeface="Wingdings" panose="05000000000000000000" pitchFamily="2" charset="2"/>
              <a:buChar char="q"/>
            </a:pPr>
            <a:r>
              <a:rPr lang="en-US" sz="1650" dirty="0">
                <a:latin typeface="Abadi" panose="020B0604020104020204" pitchFamily="34" charset="0"/>
              </a:rPr>
              <a:t>Idealism and sense of justice at early age</a:t>
            </a:r>
            <a:endParaRPr lang="en-IN" sz="1650" dirty="0">
              <a:latin typeface="Abadi" panose="020B0604020104020204" pitchFamily="34" charset="0"/>
            </a:endParaRPr>
          </a:p>
        </p:txBody>
      </p:sp>
      <p:pic>
        <p:nvPicPr>
          <p:cNvPr id="2097158" name="Picture 6"/>
          <p:cNvPicPr>
            <a:picLocks noChangeAspect="1"/>
          </p:cNvPicPr>
          <p:nvPr/>
        </p:nvPicPr>
        <p:blipFill>
          <a:blip r:embed="rId2" cstate="print"/>
          <a:stretch>
            <a:fillRect/>
          </a:stretch>
        </p:blipFill>
        <p:spPr>
          <a:xfrm>
            <a:off x="5950634" y="2798592"/>
            <a:ext cx="2940149" cy="19518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3" name="Title 1"/>
          <p:cNvSpPr>
            <a:spLocks noGrp="1"/>
          </p:cNvSpPr>
          <p:nvPr>
            <p:ph type="ctrTitle"/>
          </p:nvPr>
        </p:nvSpPr>
        <p:spPr>
          <a:xfrm>
            <a:off x="1259632" y="310107"/>
            <a:ext cx="6241170" cy="1558279"/>
          </a:xfrm>
          <a:solidFill>
            <a:schemeClr val="accent1">
              <a:lumMod val="40000"/>
              <a:lumOff val="60000"/>
            </a:schemeClr>
          </a:solidFill>
        </p:spPr>
        <p:txBody>
          <a:bodyPr>
            <a:noAutofit/>
          </a:bodyPr>
          <a:lstStyle/>
          <a:p>
            <a:r>
              <a:rPr lang="en-US" sz="4800" dirty="0" smtClean="0">
                <a:solidFill>
                  <a:srgbClr val="C00000"/>
                </a:solidFill>
                <a:latin typeface="Algerian" panose="04020705040A02060702" pitchFamily="82" charset="0"/>
              </a:rPr>
              <a:t>Curriculum and </a:t>
            </a:r>
            <a:br>
              <a:rPr lang="en-US" sz="4800" dirty="0" smtClean="0">
                <a:solidFill>
                  <a:srgbClr val="C00000"/>
                </a:solidFill>
                <a:latin typeface="Algerian" panose="04020705040A02060702" pitchFamily="82" charset="0"/>
              </a:rPr>
            </a:br>
            <a:r>
              <a:rPr lang="en-US" sz="4800" dirty="0" smtClean="0">
                <a:solidFill>
                  <a:srgbClr val="C00000"/>
                </a:solidFill>
                <a:latin typeface="Algerian" panose="04020705040A02060702" pitchFamily="82" charset="0"/>
              </a:rPr>
              <a:t>Giftedness</a:t>
            </a:r>
            <a:endParaRPr lang="en-US" sz="4800" dirty="0">
              <a:solidFill>
                <a:srgbClr val="C00000"/>
              </a:solidFill>
              <a:latin typeface="Algerian" panose="04020705040A02060702" pitchFamily="82" charset="0"/>
            </a:endParaRPr>
          </a:p>
        </p:txBody>
      </p:sp>
      <p:sp>
        <p:nvSpPr>
          <p:cNvPr id="1049014" name="Subtitle 2"/>
          <p:cNvSpPr>
            <a:spLocks noGrp="1"/>
          </p:cNvSpPr>
          <p:nvPr>
            <p:ph type="subTitle" idx="1"/>
          </p:nvPr>
        </p:nvSpPr>
        <p:spPr>
          <a:xfrm>
            <a:off x="275046" y="2420888"/>
            <a:ext cx="7537314" cy="3960440"/>
          </a:xfrm>
          <a:solidFill>
            <a:schemeClr val="accent3">
              <a:lumMod val="20000"/>
              <a:lumOff val="80000"/>
            </a:schemeClr>
          </a:solidFill>
        </p:spPr>
        <p:txBody>
          <a:bodyPr>
            <a:normAutofit/>
          </a:bodyPr>
          <a:lstStyle/>
          <a:p>
            <a:endParaRPr lang="en-US" sz="2000" cap="none" dirty="0">
              <a:solidFill>
                <a:schemeClr val="tx1"/>
              </a:solidFill>
              <a:latin typeface="Baskerville Old Face" panose="02020602080505020303" pitchFamily="18" charset="0"/>
            </a:endParaRPr>
          </a:p>
        </p:txBody>
      </p:sp>
      <p:sp>
        <p:nvSpPr>
          <p:cNvPr id="3" name="Rounded Rectangle 2"/>
          <p:cNvSpPr/>
          <p:nvPr/>
        </p:nvSpPr>
        <p:spPr>
          <a:xfrm>
            <a:off x="107504" y="2060848"/>
            <a:ext cx="8545426" cy="4464496"/>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rgbClr val="002060"/>
                </a:solidFill>
              </a:rPr>
              <a:t>As a group Giftedness include gifted and talented students.</a:t>
            </a:r>
          </a:p>
          <a:p>
            <a:pPr>
              <a:buFont typeface="Wingdings" pitchFamily="2" charset="2"/>
              <a:buChar char="Ø"/>
            </a:pPr>
            <a:r>
              <a:rPr lang="en-US">
                <a:solidFill>
                  <a:srgbClr val="002060"/>
                </a:solidFill>
              </a:rPr>
              <a:t>The two terms gifted and talented are two adjectives that are used to describe individuals with great natural abilities developed to a level significantly ahead of their age and experience. </a:t>
            </a:r>
          </a:p>
          <a:p>
            <a:pPr>
              <a:buFont typeface="Wingdings" pitchFamily="2" charset="2"/>
              <a:buChar char="Ø"/>
            </a:pPr>
            <a:r>
              <a:rPr lang="en-US">
                <a:solidFill>
                  <a:srgbClr val="002060"/>
                </a:solidFill>
              </a:rPr>
              <a:t>Their potential can be placed at at least  top 10% of their age peers.</a:t>
            </a:r>
          </a:p>
          <a:p>
            <a:pPr>
              <a:buFont typeface="Wingdings" pitchFamily="2" charset="2"/>
              <a:buChar char="Ø"/>
            </a:pPr>
            <a:r>
              <a:rPr lang="en-US">
                <a:solidFill>
                  <a:srgbClr val="FF0000"/>
                </a:solidFill>
              </a:rPr>
              <a:t>In the context of education</a:t>
            </a:r>
            <a:r>
              <a:rPr lang="en-US"/>
              <a:t>, </a:t>
            </a:r>
            <a:r>
              <a:rPr lang="en-US">
                <a:solidFill>
                  <a:srgbClr val="FF0000"/>
                </a:solidFill>
              </a:rPr>
              <a:t>these two terms have specific meanings.</a:t>
            </a:r>
            <a:r>
              <a:rPr lang="en-US">
                <a:solidFill>
                  <a:schemeClr val="tx1"/>
                </a:solidFill>
              </a:rPr>
              <a:t> </a:t>
            </a:r>
            <a:endParaRPr lang="en-US"/>
          </a:p>
          <a:p>
            <a:pPr>
              <a:buFont typeface="Wingdings" pitchFamily="2" charset="2"/>
              <a:buChar char="Ø"/>
            </a:pPr>
            <a:r>
              <a:rPr lang="en-US">
                <a:solidFill>
                  <a:srgbClr val="FF0000"/>
                </a:solidFill>
              </a:rPr>
              <a:t> The main difference between gifted and talented actually depends on the area the child shows a talent in.</a:t>
            </a:r>
          </a:p>
          <a:p>
            <a:endParaRPr lang="en-US" dirty="0">
              <a:solidFill>
                <a:schemeClr val="tx1"/>
              </a:solidFill>
              <a:latin typeface="Baskerville Old Face" panose="02020602080505020303" pitchFamily="18" charset="0"/>
            </a:endParaRPr>
          </a:p>
        </p:txBody>
      </p:sp>
    </p:spTree>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26" name="Title 1"/>
          <p:cNvSpPr>
            <a:spLocks noGrp="1"/>
          </p:cNvSpPr>
          <p:nvPr>
            <p:ph type="ctrTitle"/>
          </p:nvPr>
        </p:nvSpPr>
        <p:spPr>
          <a:xfrm>
            <a:off x="899592" y="-243408"/>
            <a:ext cx="7772400" cy="990600"/>
          </a:xfrm>
          <a:solidFill>
            <a:schemeClr val="accent3">
              <a:lumMod val="20000"/>
              <a:lumOff val="80000"/>
            </a:schemeClr>
          </a:solidFill>
        </p:spPr>
        <p:txBody>
          <a:bodyPr>
            <a:normAutofit/>
          </a:bodyPr>
          <a:lstStyle/>
          <a:p>
            <a:pPr>
              <a:lnSpc>
                <a:spcPts val="3500"/>
              </a:lnSpc>
            </a:pPr>
            <a:r>
              <a:rPr lang="en-US" sz="4000" dirty="0" smtClean="0">
                <a:solidFill>
                  <a:srgbClr val="C00000"/>
                </a:solidFill>
                <a:latin typeface="Algerian" panose="04020705040A02060702" pitchFamily="82" charset="0"/>
              </a:rPr>
              <a:t>GIFTED       V/S     TALENTED</a:t>
            </a:r>
            <a:endParaRPr lang="en-US" sz="4000" dirty="0">
              <a:solidFill>
                <a:srgbClr val="C00000"/>
              </a:solidFill>
              <a:latin typeface="Algerian" panose="04020705040A02060702" pitchFamily="82" charset="0"/>
            </a:endParaRPr>
          </a:p>
        </p:txBody>
      </p:sp>
      <p:graphicFrame>
        <p:nvGraphicFramePr>
          <p:cNvPr id="4194304" name="Table 3"/>
          <p:cNvGraphicFramePr>
            <a:graphicFrameLocks noGrp="1"/>
          </p:cNvGraphicFramePr>
          <p:nvPr/>
        </p:nvGraphicFramePr>
        <p:xfrm>
          <a:off x="1403648" y="764705"/>
          <a:ext cx="5745832" cy="4468285"/>
        </p:xfrm>
        <a:graphic>
          <a:graphicData uri="http://schemas.openxmlformats.org/drawingml/2006/table">
            <a:tbl>
              <a:tblPr firstRow="1" bandRow="1">
                <a:tableStyleId>{F5AB1C69-6EDB-4FF4-983F-18BD219EF322}</a:tableStyleId>
              </a:tblPr>
              <a:tblGrid>
                <a:gridCol w="2774975"/>
                <a:gridCol w="2970857"/>
              </a:tblGrid>
              <a:tr h="2088232">
                <a:tc>
                  <a:txBody>
                    <a:bodyPr/>
                    <a:lstStyle/>
                    <a:p>
                      <a:pPr marL="0" marR="0" indent="0" algn="l" defTabSz="457207" rtl="0" eaLnBrk="1" fontAlgn="auto" latinLnBrk="0" hangingPunct="1">
                        <a:lnSpc>
                          <a:spcPct val="100000"/>
                        </a:lnSpc>
                        <a:spcBef>
                          <a:spcPts val="0"/>
                        </a:spcBef>
                        <a:spcAft>
                          <a:spcPts val="0"/>
                        </a:spcAft>
                        <a:buClrTx/>
                        <a:buSzTx/>
                        <a:buFontTx/>
                        <a:buNone/>
                      </a:pPr>
                      <a:r>
                        <a:rPr lang="en-US" sz="1800" dirty="0" smtClean="0"/>
                        <a:t>Gifted means </a:t>
                      </a:r>
                      <a:r>
                        <a:rPr lang="en-US" sz="1800" baseline="0" dirty="0" smtClean="0"/>
                        <a:t> showing  above average potential  in following domains of human ability – intellectual, social, creative, physical.</a:t>
                      </a:r>
                      <a:endParaRPr lang="en-US" sz="1800" dirty="0" smtClean="0"/>
                    </a:p>
                  </a:txBody>
                  <a:tcPr/>
                </a:tc>
                <a:tc>
                  <a:txBody>
                    <a:bodyPr/>
                    <a:lstStyle/>
                    <a:p>
                      <a:r>
                        <a:rPr lang="en-US" sz="1800" b="1" i="0" kern="1200" dirty="0" smtClean="0">
                          <a:solidFill>
                            <a:schemeClr val="lt1"/>
                          </a:solidFill>
                          <a:latin typeface="+mn-lt"/>
                          <a:ea typeface="+mn-ea"/>
                          <a:cs typeface="+mn-cs"/>
                        </a:rPr>
                        <a:t>Talented</a:t>
                      </a:r>
                      <a:r>
                        <a:rPr lang="en-US" sz="1800" b="0" i="0" kern="1200" dirty="0" smtClean="0">
                          <a:solidFill>
                            <a:schemeClr val="lt1"/>
                          </a:solidFill>
                          <a:latin typeface="+mn-lt"/>
                          <a:ea typeface="+mn-ea"/>
                          <a:cs typeface="+mn-cs"/>
                        </a:rPr>
                        <a:t> means having a natural aptitude or skill for something.</a:t>
                      </a:r>
                      <a:endParaRPr lang="en-US" sz="1800" dirty="0"/>
                    </a:p>
                  </a:txBody>
                  <a:tcPr/>
                </a:tc>
              </a:tr>
              <a:tr h="1144401">
                <a:tc>
                  <a:txBody>
                    <a:bodyPr/>
                    <a:lstStyle/>
                    <a:p>
                      <a:r>
                        <a:rPr lang="en-US" sz="1800" b="1" i="0" kern="1200" dirty="0" smtClean="0">
                          <a:solidFill>
                            <a:schemeClr val="dk1"/>
                          </a:solidFill>
                          <a:latin typeface="+mn-lt"/>
                          <a:ea typeface="+mn-ea"/>
                          <a:cs typeface="+mn-cs"/>
                        </a:rPr>
                        <a:t>Gifted</a:t>
                      </a:r>
                      <a:r>
                        <a:rPr lang="en-US" sz="1800" b="0" i="0" kern="1200" dirty="0" smtClean="0">
                          <a:solidFill>
                            <a:schemeClr val="dk1"/>
                          </a:solidFill>
                          <a:latin typeface="+mn-lt"/>
                          <a:ea typeface="+mn-ea"/>
                          <a:cs typeface="+mn-cs"/>
                        </a:rPr>
                        <a:t> learners have outstanding abilities in one or more academic subjects.</a:t>
                      </a:r>
                      <a:endParaRPr lang="en-US" sz="1800" dirty="0"/>
                    </a:p>
                  </a:txBody>
                  <a:tcPr/>
                </a:tc>
                <a:tc>
                  <a:txBody>
                    <a:bodyPr/>
                    <a:lstStyle/>
                    <a:p>
                      <a:r>
                        <a:rPr lang="en-US" sz="1800" b="1" i="0" kern="1200" dirty="0" smtClean="0">
                          <a:solidFill>
                            <a:schemeClr val="dk1"/>
                          </a:solidFill>
                          <a:latin typeface="+mn-lt"/>
                          <a:ea typeface="+mn-ea"/>
                          <a:cs typeface="+mn-cs"/>
                        </a:rPr>
                        <a:t>Talented</a:t>
                      </a:r>
                      <a:r>
                        <a:rPr lang="en-US" sz="1800" b="0" i="0" kern="1200" dirty="0" smtClean="0">
                          <a:solidFill>
                            <a:schemeClr val="dk1"/>
                          </a:solidFill>
                          <a:latin typeface="+mn-lt"/>
                          <a:ea typeface="+mn-ea"/>
                          <a:cs typeface="+mn-cs"/>
                        </a:rPr>
                        <a:t> learners have exceptional abilities in one or more practical subjects.</a:t>
                      </a:r>
                      <a:endParaRPr lang="en-US" sz="1800" dirty="0"/>
                    </a:p>
                  </a:txBody>
                  <a:tcPr/>
                </a:tc>
              </a:tr>
              <a:tr h="1191333">
                <a:tc>
                  <a:txBody>
                    <a:bodyPr/>
                    <a:lstStyle/>
                    <a:p>
                      <a:r>
                        <a:rPr lang="en-US" sz="1800" b="1" i="0" kern="1200" dirty="0" smtClean="0">
                          <a:solidFill>
                            <a:schemeClr val="dk1"/>
                          </a:solidFill>
                          <a:latin typeface="+mn-lt"/>
                          <a:ea typeface="+mn-ea"/>
                          <a:cs typeface="+mn-cs"/>
                        </a:rPr>
                        <a:t>Gifted</a:t>
                      </a:r>
                      <a:r>
                        <a:rPr lang="en-US" sz="1800" b="0" i="0" kern="1200" dirty="0" smtClean="0">
                          <a:solidFill>
                            <a:schemeClr val="dk1"/>
                          </a:solidFill>
                          <a:latin typeface="+mn-lt"/>
                          <a:ea typeface="+mn-ea"/>
                          <a:cs typeface="+mn-cs"/>
                        </a:rPr>
                        <a:t> learners show aptitude for subjects like maths, science, history, geography</a:t>
                      </a:r>
                      <a:endParaRPr lang="en-US" sz="1800" dirty="0"/>
                    </a:p>
                  </a:txBody>
                  <a:tcPr/>
                </a:tc>
                <a:tc>
                  <a:txBody>
                    <a:bodyPr/>
                    <a:lstStyle/>
                    <a:p>
                      <a:r>
                        <a:rPr lang="en-US" sz="1800" b="1" i="0" kern="1200" dirty="0" smtClean="0">
                          <a:solidFill>
                            <a:schemeClr val="dk1"/>
                          </a:solidFill>
                          <a:latin typeface="+mn-lt"/>
                          <a:ea typeface="+mn-ea"/>
                          <a:cs typeface="+mn-cs"/>
                        </a:rPr>
                        <a:t>Talented</a:t>
                      </a:r>
                      <a:r>
                        <a:rPr lang="en-US" sz="1800" b="0" i="0" kern="1200" dirty="0" smtClean="0">
                          <a:solidFill>
                            <a:schemeClr val="dk1"/>
                          </a:solidFill>
                          <a:latin typeface="+mn-lt"/>
                          <a:ea typeface="+mn-ea"/>
                          <a:cs typeface="+mn-cs"/>
                        </a:rPr>
                        <a:t> learners show skills in areas like dance, music, arts, etc.</a:t>
                      </a:r>
                      <a:endParaRPr lang="en-US" sz="1800" dirty="0"/>
                    </a:p>
                  </a:txBody>
                  <a:tcPr/>
                </a:tc>
              </a:tr>
            </a:tbl>
          </a:graphicData>
        </a:graphic>
      </p:graphicFrame>
      <p:pic>
        <p:nvPicPr>
          <p:cNvPr id="2097160" name="Picture 2"/>
          <p:cNvPicPr>
            <a:picLocks noChangeAspect="1" noChangeArrowheads="1"/>
          </p:cNvPicPr>
          <p:nvPr/>
        </p:nvPicPr>
        <p:blipFill>
          <a:blip r:embed="rId2" cstate="print"/>
          <a:srcRect/>
          <a:stretch>
            <a:fillRect/>
          </a:stretch>
        </p:blipFill>
        <p:spPr bwMode="auto">
          <a:xfrm>
            <a:off x="899592" y="5229201"/>
            <a:ext cx="3286125" cy="1628800"/>
          </a:xfrm>
          <a:prstGeom prst="rect">
            <a:avLst/>
          </a:prstGeom>
          <a:noFill/>
          <a:ln w="9525">
            <a:noFill/>
            <a:miter lim="800000"/>
            <a:headEnd/>
            <a:tailEnd/>
          </a:ln>
        </p:spPr>
      </p:pic>
      <p:pic>
        <p:nvPicPr>
          <p:cNvPr id="2097161" name="Picture 3"/>
          <p:cNvPicPr>
            <a:picLocks noChangeAspect="1" noChangeArrowheads="1"/>
          </p:cNvPicPr>
          <p:nvPr/>
        </p:nvPicPr>
        <p:blipFill>
          <a:blip r:embed="rId3" cstate="print"/>
          <a:srcRect/>
          <a:stretch>
            <a:fillRect/>
          </a:stretch>
        </p:blipFill>
        <p:spPr bwMode="auto">
          <a:xfrm>
            <a:off x="4139952" y="5210175"/>
            <a:ext cx="3981450" cy="1647825"/>
          </a:xfrm>
          <a:prstGeom prst="rect">
            <a:avLst/>
          </a:prstGeom>
          <a:noFill/>
          <a:ln w="9525">
            <a:noFill/>
            <a:miter lim="800000"/>
            <a:headEnd/>
            <a:tailEnd/>
          </a:ln>
        </p:spPr>
      </p:pic>
    </p:spTree>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29" name="Subtitle 2"/>
          <p:cNvSpPr>
            <a:spLocks noGrp="1"/>
          </p:cNvSpPr>
          <p:nvPr>
            <p:ph type="subTitle" idx="1"/>
          </p:nvPr>
        </p:nvSpPr>
        <p:spPr>
          <a:xfrm>
            <a:off x="182720" y="2572864"/>
            <a:ext cx="6898823" cy="3448424"/>
          </a:xfrm>
          <a:solidFill>
            <a:schemeClr val="accent6">
              <a:lumMod val="20000"/>
              <a:lumOff val="80000"/>
            </a:schemeClr>
          </a:solidFill>
        </p:spPr>
        <p:txBody>
          <a:bodyPr>
            <a:noAutofit/>
          </a:bodyPr>
          <a:lstStyle/>
          <a:p>
            <a:r>
              <a:rPr lang="en-GB" sz="1800" b="1" cap="none" dirty="0" smtClean="0">
                <a:solidFill>
                  <a:srgbClr val="002060"/>
                </a:solidFill>
              </a:rPr>
              <a:t>Curriculum for gifted learner has been guided why certain </a:t>
            </a:r>
            <a:r>
              <a:rPr lang="en-GB" sz="1800" b="1" cap="none" dirty="0" err="1" smtClean="0">
                <a:solidFill>
                  <a:srgbClr val="002060"/>
                </a:solidFill>
              </a:rPr>
              <a:t>beli</a:t>
            </a:r>
            <a:r>
              <a:rPr lang="en-US" sz="1800" b="1" cap="none" dirty="0" err="1" smtClean="0">
                <a:solidFill>
                  <a:srgbClr val="002060"/>
                </a:solidFill>
              </a:rPr>
              <a:t>efs</a:t>
            </a:r>
            <a:r>
              <a:rPr lang="en-GB" sz="1800" b="1" cap="none" dirty="0" smtClean="0">
                <a:solidFill>
                  <a:srgbClr val="002060"/>
                </a:solidFill>
              </a:rPr>
              <a:t> given by</a:t>
            </a:r>
            <a:r>
              <a:rPr lang="en-US" sz="1800" b="1" cap="none" dirty="0" smtClean="0">
                <a:solidFill>
                  <a:srgbClr val="002060"/>
                </a:solidFill>
              </a:rPr>
              <a:t> van tassel baska (2003). </a:t>
            </a:r>
            <a:r>
              <a:rPr lang="en-GB" sz="1800" b="1" cap="none" dirty="0" smtClean="0">
                <a:solidFill>
                  <a:srgbClr val="002060"/>
                </a:solidFill>
              </a:rPr>
              <a:t>These include the following points</a:t>
            </a:r>
            <a:r>
              <a:rPr lang="en-US" sz="1800" b="1" cap="none" dirty="0" smtClean="0">
                <a:solidFill>
                  <a:srgbClr val="002060"/>
                </a:solidFill>
              </a:rPr>
              <a:t>:</a:t>
            </a:r>
          </a:p>
          <a:p>
            <a:r>
              <a:rPr lang="en-US" sz="1800" b="1" cap="none" dirty="0" smtClean="0">
                <a:solidFill>
                  <a:srgbClr val="002060"/>
                </a:solidFill>
              </a:rPr>
              <a:t>1.</a:t>
            </a:r>
            <a:r>
              <a:rPr lang="en-GB" sz="1800" b="1" cap="none" dirty="0" smtClean="0">
                <a:solidFill>
                  <a:srgbClr val="002060"/>
                </a:solidFill>
              </a:rPr>
              <a:t>The need of gifted learners and </a:t>
            </a:r>
            <a:r>
              <a:rPr lang="en-US" sz="1800" b="1" cap="none" dirty="0" smtClean="0">
                <a:solidFill>
                  <a:srgbClr val="002060"/>
                </a:solidFill>
              </a:rPr>
              <a:t>en</a:t>
            </a:r>
            <a:r>
              <a:rPr lang="en-GB" sz="1800" b="1" cap="none" dirty="0" smtClean="0">
                <a:solidFill>
                  <a:srgbClr val="002060"/>
                </a:solidFill>
              </a:rPr>
              <a:t>comp</a:t>
            </a:r>
            <a:r>
              <a:rPr lang="en-US" sz="1800" b="1" cap="none" dirty="0" smtClean="0">
                <a:solidFill>
                  <a:srgbClr val="002060"/>
                </a:solidFill>
              </a:rPr>
              <a:t>ass </a:t>
            </a:r>
            <a:r>
              <a:rPr lang="en-GB" sz="1800" b="1" cap="none" dirty="0" smtClean="0">
                <a:solidFill>
                  <a:srgbClr val="002060"/>
                </a:solidFill>
              </a:rPr>
              <a:t>cognitive </a:t>
            </a:r>
            <a:r>
              <a:rPr lang="en-US" sz="1800" b="1" cap="none" dirty="0" smtClean="0">
                <a:solidFill>
                  <a:srgbClr val="002060"/>
                </a:solidFill>
              </a:rPr>
              <a:t>,</a:t>
            </a:r>
            <a:r>
              <a:rPr lang="en-GB" sz="1800" b="1" cap="none" dirty="0" smtClean="0">
                <a:solidFill>
                  <a:srgbClr val="002060"/>
                </a:solidFill>
              </a:rPr>
              <a:t>affective</a:t>
            </a:r>
            <a:r>
              <a:rPr lang="en-US" sz="1800" b="1" cap="none" dirty="0" smtClean="0">
                <a:solidFill>
                  <a:srgbClr val="002060"/>
                </a:solidFill>
              </a:rPr>
              <a:t>,</a:t>
            </a:r>
            <a:r>
              <a:rPr lang="en-GB" sz="1800" b="1" cap="none" dirty="0" smtClean="0">
                <a:solidFill>
                  <a:srgbClr val="002060"/>
                </a:solidFill>
              </a:rPr>
              <a:t> social and</a:t>
            </a:r>
            <a:r>
              <a:rPr lang="en-US" sz="1800" b="1" cap="none" dirty="0" smtClean="0">
                <a:solidFill>
                  <a:srgbClr val="002060"/>
                </a:solidFill>
              </a:rPr>
              <a:t> </a:t>
            </a:r>
            <a:r>
              <a:rPr lang="en-GB" sz="1800" b="1" cap="none" dirty="0" smtClean="0">
                <a:solidFill>
                  <a:srgbClr val="002060"/>
                </a:solidFill>
              </a:rPr>
              <a:t>aesthetic areas of curriculum experiences</a:t>
            </a:r>
            <a:r>
              <a:rPr lang="en-US" sz="1800" b="1" cap="none" dirty="0" smtClean="0">
                <a:solidFill>
                  <a:srgbClr val="002060"/>
                </a:solidFill>
              </a:rPr>
              <a:t>.</a:t>
            </a:r>
          </a:p>
          <a:p>
            <a:r>
              <a:rPr lang="en-US" sz="1800" b="1" cap="none" dirty="0" smtClean="0">
                <a:solidFill>
                  <a:srgbClr val="002060"/>
                </a:solidFill>
              </a:rPr>
              <a:t>2.</a:t>
            </a:r>
            <a:r>
              <a:rPr lang="en-GB" sz="1800" b="1" cap="none" dirty="0" smtClean="0">
                <a:solidFill>
                  <a:srgbClr val="002060"/>
                </a:solidFill>
              </a:rPr>
              <a:t>Gifted students are best served by a curriculum that incorporates both accelerated and enriching</a:t>
            </a:r>
            <a:r>
              <a:rPr lang="en-US" sz="1800" b="1" cap="none" dirty="0" smtClean="0">
                <a:solidFill>
                  <a:srgbClr val="002060"/>
                </a:solidFill>
              </a:rPr>
              <a:t>.</a:t>
            </a:r>
          </a:p>
          <a:p>
            <a:r>
              <a:rPr lang="en-US" sz="1800" b="1" cap="none" dirty="0" smtClean="0">
                <a:solidFill>
                  <a:srgbClr val="002060"/>
                </a:solidFill>
              </a:rPr>
              <a:t>3.</a:t>
            </a:r>
            <a:r>
              <a:rPr lang="en-GB" sz="1800" b="1" cap="none" dirty="0" smtClean="0">
                <a:solidFill>
                  <a:srgbClr val="002060"/>
                </a:solidFill>
              </a:rPr>
              <a:t>Curriculum experiences for gifted learners need to be thoughtfully planned and incorporate explicit assessment</a:t>
            </a:r>
            <a:r>
              <a:rPr lang="en-US" sz="1800" b="1" cap="none" dirty="0" smtClean="0">
                <a:solidFill>
                  <a:srgbClr val="002060"/>
                </a:solidFill>
              </a:rPr>
              <a:t>.</a:t>
            </a:r>
          </a:p>
          <a:p>
            <a:endParaRPr lang="en-US" sz="1800" b="1" cap="none" dirty="0"/>
          </a:p>
        </p:txBody>
      </p:sp>
      <p:pic>
        <p:nvPicPr>
          <p:cNvPr id="2097166" name="Picture 4"/>
          <p:cNvPicPr>
            <a:picLocks noChangeAspect="1"/>
          </p:cNvPicPr>
          <p:nvPr/>
        </p:nvPicPr>
        <p:blipFill>
          <a:blip r:embed="rId2" cstate="print"/>
          <a:stretch>
            <a:fillRect/>
          </a:stretch>
        </p:blipFill>
        <p:spPr>
          <a:xfrm>
            <a:off x="7081543" y="3446876"/>
            <a:ext cx="2062457" cy="1700399"/>
          </a:xfrm>
          <a:prstGeom prst="rect">
            <a:avLst/>
          </a:prstGeom>
        </p:spPr>
      </p:pic>
      <p:sp>
        <p:nvSpPr>
          <p:cNvPr id="2" name="Oval 1"/>
          <p:cNvSpPr/>
          <p:nvPr/>
        </p:nvSpPr>
        <p:spPr>
          <a:xfrm>
            <a:off x="338372" y="4841"/>
            <a:ext cx="7776864" cy="2420888"/>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Curriculum for gifted students</a:t>
            </a:r>
            <a:endParaRPr lang="en-IN" sz="4000" b="1"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1" name="Content Placeholder 2"/>
          <p:cNvSpPr>
            <a:spLocks noGrp="1"/>
          </p:cNvSpPr>
          <p:nvPr>
            <p:ph idx="1"/>
          </p:nvPr>
        </p:nvSpPr>
        <p:spPr>
          <a:xfrm>
            <a:off x="782746" y="1032184"/>
            <a:ext cx="7772870" cy="2568080"/>
          </a:xfrm>
          <a:prstGeom prst="rect">
            <a:avLst/>
          </a:prstGeom>
          <a:solidFill>
            <a:schemeClr val="accent6">
              <a:lumMod val="20000"/>
              <a:lumOff val="80000"/>
            </a:schemeClr>
          </a:solidFill>
        </p:spPr>
        <p:txBody>
          <a:bodyPr>
            <a:normAutofit/>
          </a:bodyPr>
          <a:lstStyle/>
          <a:p>
            <a:r>
              <a:rPr lang="en-GB" b="1" dirty="0">
                <a:solidFill>
                  <a:srgbClr val="002060"/>
                </a:solidFill>
              </a:rPr>
              <a:t>An effective curriculum for gifted students need not </a:t>
            </a:r>
            <a:r>
              <a:rPr lang="en-US" b="1" dirty="0">
                <a:solidFill>
                  <a:srgbClr val="002060"/>
                </a:solidFill>
              </a:rPr>
              <a:t> To </a:t>
            </a:r>
            <a:r>
              <a:rPr lang="en-GB" b="1" dirty="0">
                <a:solidFill>
                  <a:srgbClr val="002060"/>
                </a:solidFill>
              </a:rPr>
              <a:t>be different from average basic or common curriculum. It should be Modified </a:t>
            </a:r>
            <a:r>
              <a:rPr lang="en-GB" b="1" dirty="0" smtClean="0">
                <a:solidFill>
                  <a:srgbClr val="002060"/>
                </a:solidFill>
              </a:rPr>
              <a:t>to Meet </a:t>
            </a:r>
            <a:r>
              <a:rPr lang="en-GB" b="1" dirty="0">
                <a:solidFill>
                  <a:srgbClr val="002060"/>
                </a:solidFill>
              </a:rPr>
              <a:t>their needs. The unique characteristics of students must serve as a basis for decisions on how curriculum should be modified. In Scholars vie</a:t>
            </a:r>
            <a:r>
              <a:rPr lang="en-US" b="1" dirty="0">
                <a:solidFill>
                  <a:srgbClr val="002060"/>
                </a:solidFill>
              </a:rPr>
              <a:t>W ,</a:t>
            </a:r>
            <a:r>
              <a:rPr lang="en-GB" b="1" dirty="0">
                <a:solidFill>
                  <a:srgbClr val="002060"/>
                </a:solidFill>
              </a:rPr>
              <a:t>Differentiation of the Curriculum ma</a:t>
            </a:r>
            <a:r>
              <a:rPr lang="en-US" b="1" dirty="0">
                <a:solidFill>
                  <a:srgbClr val="002060"/>
                </a:solidFill>
              </a:rPr>
              <a:t>Y </a:t>
            </a:r>
            <a:r>
              <a:rPr lang="en-GB" b="1" dirty="0">
                <a:solidFill>
                  <a:srgbClr val="002060"/>
                </a:solidFill>
              </a:rPr>
              <a:t>Be the only adjustment required for gifted students.</a:t>
            </a:r>
            <a:endParaRPr lang="en-US" b="1" dirty="0">
              <a:solidFill>
                <a:srgbClr val="002060"/>
              </a:solidFill>
            </a:endParaRPr>
          </a:p>
        </p:txBody>
      </p:sp>
      <p:pic>
        <p:nvPicPr>
          <p:cNvPr id="2097169" name="Picture 3"/>
          <p:cNvPicPr>
            <a:picLocks noChangeAspect="1"/>
          </p:cNvPicPr>
          <p:nvPr/>
        </p:nvPicPr>
        <p:blipFill>
          <a:blip r:embed="rId2" cstate="print"/>
          <a:stretch>
            <a:fillRect/>
          </a:stretch>
        </p:blipFill>
        <p:spPr>
          <a:xfrm>
            <a:off x="2730574" y="3598602"/>
            <a:ext cx="3877214" cy="235413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0" name="Picture 4"/>
          <p:cNvPicPr>
            <a:picLocks noGrp="1" noChangeAspect="1"/>
          </p:cNvPicPr>
          <p:nvPr>
            <p:ph idx="1"/>
          </p:nvPr>
        </p:nvPicPr>
        <p:blipFill>
          <a:blip r:embed="rId2" cstate="print"/>
          <a:stretch>
            <a:fillRect/>
          </a:stretch>
        </p:blipFill>
        <p:spPr>
          <a:xfrm>
            <a:off x="2820390" y="260648"/>
            <a:ext cx="3723100" cy="6048672"/>
          </a:xfrm>
          <a:prstGeom prst="rect">
            <a:avLst/>
          </a:prstGeom>
        </p:spPr>
      </p:pic>
      <p:pic>
        <p:nvPicPr>
          <p:cNvPr id="2097171" name="Picture 2"/>
          <p:cNvPicPr>
            <a:picLocks noChangeAspect="1"/>
          </p:cNvPicPr>
          <p:nvPr/>
        </p:nvPicPr>
        <p:blipFill>
          <a:blip r:embed="rId3" cstate="print"/>
          <a:stretch>
            <a:fillRect/>
          </a:stretch>
        </p:blipFill>
        <p:spPr>
          <a:xfrm>
            <a:off x="6543489" y="1933452"/>
            <a:ext cx="2565681" cy="2709058"/>
          </a:xfrm>
          <a:prstGeom prst="rect">
            <a:avLst/>
          </a:prstGeom>
        </p:spPr>
      </p:pic>
      <p:pic>
        <p:nvPicPr>
          <p:cNvPr id="2097172" name="Picture 4"/>
          <p:cNvPicPr>
            <a:picLocks noChangeAspect="1"/>
          </p:cNvPicPr>
          <p:nvPr/>
        </p:nvPicPr>
        <p:blipFill>
          <a:blip r:embed="rId4" cstate="print"/>
          <a:stretch>
            <a:fillRect/>
          </a:stretch>
        </p:blipFill>
        <p:spPr>
          <a:xfrm>
            <a:off x="120610" y="2016950"/>
            <a:ext cx="2699780" cy="30337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3" name="Picture 7"/>
          <p:cNvPicPr>
            <a:picLocks noChangeAspect="1"/>
          </p:cNvPicPr>
          <p:nvPr/>
        </p:nvPicPr>
        <p:blipFill rotWithShape="1">
          <a:blip r:embed="rId2" cstate="print"/>
          <a:srcRect l="10267" r="9111"/>
          <a:stretch>
            <a:fillRect/>
          </a:stretch>
        </p:blipFill>
        <p:spPr>
          <a:xfrm>
            <a:off x="380381" y="1216294"/>
            <a:ext cx="8414781" cy="430758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2" name="Title 1"/>
          <p:cNvSpPr>
            <a:spLocks noGrp="1"/>
          </p:cNvSpPr>
          <p:nvPr>
            <p:ph type="ctrTitle"/>
          </p:nvPr>
        </p:nvSpPr>
        <p:spPr>
          <a:xfrm>
            <a:off x="179512" y="260649"/>
            <a:ext cx="8496944" cy="864096"/>
          </a:xfrm>
          <a:solidFill>
            <a:schemeClr val="accent6">
              <a:lumMod val="20000"/>
              <a:lumOff val="80000"/>
            </a:schemeClr>
          </a:solidFill>
        </p:spPr>
        <p:txBody>
          <a:bodyPr>
            <a:normAutofit fontScale="90000"/>
          </a:bodyPr>
          <a:lstStyle/>
          <a:p>
            <a:r>
              <a:rPr lang="en-IN" sz="3600" u="sng" dirty="0" smtClean="0">
                <a:solidFill>
                  <a:srgbClr val="002060"/>
                </a:solidFill>
                <a:latin typeface="Arial Black" pitchFamily="34" charset="0"/>
              </a:rPr>
              <a:t>DIFFERENTIATION OF CURRICULUM </a:t>
            </a:r>
            <a:endParaRPr lang="en-IN" sz="3600" u="sng" dirty="0">
              <a:solidFill>
                <a:srgbClr val="002060"/>
              </a:solidFill>
              <a:latin typeface="Arial Black" pitchFamily="34" charset="0"/>
            </a:endParaRPr>
          </a:p>
        </p:txBody>
      </p:sp>
      <p:graphicFrame>
        <p:nvGraphicFramePr>
          <p:cNvPr id="4194306" name="Diagram 5"/>
          <p:cNvGraphicFramePr>
            <a:graphicFrameLocks/>
          </p:cNvGraphicFramePr>
          <p:nvPr>
            <p:extLst>
              <p:ext uri="{D42A27DB-BD31-4B8C-83A1-F6EECF244321}">
                <p14:modId xmlns="" xmlns:p14="http://schemas.microsoft.com/office/powerpoint/2010/main" val="1797973507"/>
              </p:ext>
            </p:extLst>
          </p:nvPr>
        </p:nvGraphicFramePr>
        <p:xfrm>
          <a:off x="179512" y="1340768"/>
          <a:ext cx="5616624" cy="4928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97174" name="Picture 2" descr="C:\Users\lenovo\Desktop\differentiation-sign.jpg"/>
          <p:cNvPicPr>
            <a:picLocks noChangeAspect="1" noChangeArrowheads="1"/>
          </p:cNvPicPr>
          <p:nvPr/>
        </p:nvPicPr>
        <p:blipFill>
          <a:blip r:embed="rId6" cstate="print"/>
          <a:srcRect/>
          <a:stretch>
            <a:fillRect/>
          </a:stretch>
        </p:blipFill>
        <p:spPr bwMode="auto">
          <a:xfrm>
            <a:off x="5652120" y="1268760"/>
            <a:ext cx="3491880" cy="544522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5" name="Picture 2" descr="C:\Users\lenovo\Desktop\images.jpg"/>
          <p:cNvPicPr>
            <a:picLocks noChangeAspect="1" noChangeArrowheads="1"/>
          </p:cNvPicPr>
          <p:nvPr/>
        </p:nvPicPr>
        <p:blipFill>
          <a:blip r:embed="rId2" cstate="print"/>
          <a:srcRect/>
          <a:stretch>
            <a:fillRect/>
          </a:stretch>
        </p:blipFill>
        <p:spPr bwMode="auto">
          <a:xfrm>
            <a:off x="5508104" y="188640"/>
            <a:ext cx="3059832" cy="5688632"/>
          </a:xfrm>
          <a:prstGeom prst="rect">
            <a:avLst/>
          </a:prstGeom>
          <a:noFill/>
        </p:spPr>
      </p:pic>
      <p:sp>
        <p:nvSpPr>
          <p:cNvPr id="1049033" name="Frame 10"/>
          <p:cNvSpPr/>
          <p:nvPr/>
        </p:nvSpPr>
        <p:spPr>
          <a:xfrm>
            <a:off x="467544" y="476672"/>
            <a:ext cx="5040560" cy="561662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049034" name="TextBox 13"/>
          <p:cNvSpPr txBox="1"/>
          <p:nvPr/>
        </p:nvSpPr>
        <p:spPr>
          <a:xfrm>
            <a:off x="1249753" y="745827"/>
            <a:ext cx="3456384" cy="5078313"/>
          </a:xfrm>
          <a:prstGeom prst="rect">
            <a:avLst/>
          </a:prstGeom>
          <a:solidFill>
            <a:srgbClr val="92D050"/>
          </a:solidFill>
        </p:spPr>
        <p:txBody>
          <a:bodyPr wrap="square" rtlCol="0">
            <a:spAutoFit/>
          </a:bodyPr>
          <a:lstStyle/>
          <a:p>
            <a:r>
              <a:rPr lang="en-IN" b="1" dirty="0" smtClean="0"/>
              <a:t>Modification of the curriculum through adjustments in the  </a:t>
            </a:r>
          </a:p>
          <a:p>
            <a:pPr>
              <a:buFont typeface="Wingdings" pitchFamily="2" charset="2"/>
              <a:buChar char="v"/>
            </a:pPr>
            <a:r>
              <a:rPr lang="en-IN" b="1" dirty="0" smtClean="0"/>
              <a:t> Content </a:t>
            </a:r>
          </a:p>
          <a:p>
            <a:pPr>
              <a:buFont typeface="Wingdings" pitchFamily="2" charset="2"/>
              <a:buChar char="v"/>
            </a:pPr>
            <a:r>
              <a:rPr lang="en-IN" b="1" dirty="0" smtClean="0"/>
              <a:t>Process </a:t>
            </a:r>
          </a:p>
          <a:p>
            <a:pPr>
              <a:buFont typeface="Wingdings" pitchFamily="2" charset="2"/>
              <a:buChar char="v"/>
            </a:pPr>
            <a:r>
              <a:rPr lang="en-IN" b="1" dirty="0" smtClean="0"/>
              <a:t>Skills</a:t>
            </a:r>
          </a:p>
          <a:p>
            <a:endParaRPr lang="en-IN" b="1" dirty="0" smtClean="0"/>
          </a:p>
          <a:p>
            <a:r>
              <a:rPr lang="en-IN" b="1" dirty="0" smtClean="0"/>
              <a:t>The curriculum is tailored in such a way , so that the students can</a:t>
            </a:r>
          </a:p>
          <a:p>
            <a:endParaRPr lang="en-IN" b="1" dirty="0" smtClean="0"/>
          </a:p>
          <a:p>
            <a:pPr>
              <a:buFont typeface="Wingdings" pitchFamily="2" charset="2"/>
              <a:buChar char="v"/>
            </a:pPr>
            <a:r>
              <a:rPr lang="en-IN" b="1" dirty="0" smtClean="0"/>
              <a:t> Learn</a:t>
            </a:r>
          </a:p>
          <a:p>
            <a:pPr>
              <a:buFont typeface="Wingdings" pitchFamily="2" charset="2"/>
              <a:buChar char="v"/>
            </a:pPr>
            <a:r>
              <a:rPr lang="en-IN" b="1" dirty="0" smtClean="0"/>
              <a:t>Find, solve and act</a:t>
            </a:r>
          </a:p>
          <a:p>
            <a:pPr>
              <a:buFont typeface="Wingdings" pitchFamily="2" charset="2"/>
              <a:buChar char="v"/>
            </a:pPr>
            <a:r>
              <a:rPr lang="en-IN" b="1" dirty="0" smtClean="0"/>
              <a:t>Manipulate</a:t>
            </a:r>
          </a:p>
          <a:p>
            <a:endParaRPr lang="en-IN" b="1" dirty="0" smtClean="0"/>
          </a:p>
          <a:p>
            <a:endParaRPr lang="en-IN" dirty="0" smtClean="0"/>
          </a:p>
          <a:p>
            <a:endParaRPr lang="en-IN" dirty="0" smtClean="0"/>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6" name="Picture 2" descr="C:\Users\lenovo\Desktop\layered-curriculum-approach.png"/>
          <p:cNvPicPr>
            <a:picLocks noChangeAspect="1" noChangeArrowheads="1"/>
          </p:cNvPicPr>
          <p:nvPr/>
        </p:nvPicPr>
        <p:blipFill>
          <a:blip r:embed="rId2" cstate="print"/>
          <a:srcRect/>
          <a:stretch>
            <a:fillRect/>
          </a:stretch>
        </p:blipFill>
        <p:spPr bwMode="auto">
          <a:xfrm>
            <a:off x="5626100" y="0"/>
            <a:ext cx="3517900" cy="6858000"/>
          </a:xfrm>
          <a:prstGeom prst="rect">
            <a:avLst/>
          </a:prstGeom>
          <a:noFill/>
        </p:spPr>
      </p:pic>
      <p:sp>
        <p:nvSpPr>
          <p:cNvPr id="1049035" name="Title 1"/>
          <p:cNvSpPr>
            <a:spLocks noGrp="1"/>
          </p:cNvSpPr>
          <p:nvPr>
            <p:ph type="ctrTitle"/>
          </p:nvPr>
        </p:nvSpPr>
        <p:spPr>
          <a:xfrm>
            <a:off x="323528" y="188640"/>
            <a:ext cx="3816424" cy="980728"/>
          </a:xfrm>
          <a:solidFill>
            <a:srgbClr val="92D050"/>
          </a:solidFill>
        </p:spPr>
        <p:txBody>
          <a:bodyPr>
            <a:normAutofit/>
          </a:bodyPr>
          <a:lstStyle/>
          <a:p>
            <a:r>
              <a:rPr lang="en-IN" sz="2800" b="1" dirty="0" smtClean="0">
                <a:solidFill>
                  <a:srgbClr val="C00000"/>
                </a:solidFill>
                <a:latin typeface="Comic Sans MS" pitchFamily="66" charset="0"/>
              </a:rPr>
              <a:t>DIFFERENTIATED </a:t>
            </a:r>
            <a:br>
              <a:rPr lang="en-IN" sz="2800" b="1" dirty="0" smtClean="0">
                <a:solidFill>
                  <a:srgbClr val="C00000"/>
                </a:solidFill>
                <a:latin typeface="Comic Sans MS" pitchFamily="66" charset="0"/>
              </a:rPr>
            </a:br>
            <a:r>
              <a:rPr lang="en-IN" sz="2800" b="1" dirty="0" smtClean="0">
                <a:solidFill>
                  <a:srgbClr val="C00000"/>
                </a:solidFill>
                <a:latin typeface="Comic Sans MS" pitchFamily="66" charset="0"/>
              </a:rPr>
              <a:t>CURRICULUM</a:t>
            </a:r>
            <a:endParaRPr lang="en-IN" sz="2800" b="1" dirty="0">
              <a:solidFill>
                <a:srgbClr val="C00000"/>
              </a:solidFill>
              <a:latin typeface="Comic Sans MS" pitchFamily="66" charset="0"/>
            </a:endParaRPr>
          </a:p>
        </p:txBody>
      </p:sp>
      <p:graphicFrame>
        <p:nvGraphicFramePr>
          <p:cNvPr id="4194307" name="Diagram 6"/>
          <p:cNvGraphicFramePr>
            <a:graphicFrameLocks/>
          </p:cNvGraphicFramePr>
          <p:nvPr>
            <p:extLst>
              <p:ext uri="{D42A27DB-BD31-4B8C-83A1-F6EECF244321}">
                <p14:modId xmlns="" xmlns:p14="http://schemas.microsoft.com/office/powerpoint/2010/main" val="598888568"/>
              </p:ext>
            </p:extLst>
          </p:nvPr>
        </p:nvGraphicFramePr>
        <p:xfrm>
          <a:off x="0" y="1052736"/>
          <a:ext cx="6096000"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6" name="Oval 1048585"/>
          <p:cNvSpPr/>
          <p:nvPr/>
        </p:nvSpPr>
        <p:spPr>
          <a:xfrm>
            <a:off x="490540" y="804951"/>
            <a:ext cx="8067434" cy="5319665"/>
          </a:xfrm>
          <a:prstGeom prst="ellipse">
            <a:avLst/>
          </a:prstGeom>
          <a:solidFill>
            <a:srgbClr val="CCFECC"/>
          </a:solidFill>
          <a:ln w="63500">
            <a:solidFill>
              <a:srgbClr val="008000"/>
            </a:solidFill>
            <a:prstDash val="sysDash"/>
          </a:ln>
        </p:spPr>
        <p:txBody>
          <a:bodyPr anchor="ctr"/>
          <a:lstStyle/>
          <a:p>
            <a:pPr algn="ctr"/>
            <a:endParaRPr lang="en-GB"/>
          </a:p>
        </p:txBody>
      </p:sp>
      <p:sp>
        <p:nvSpPr>
          <p:cNvPr id="1049037" name="TextBox 1048586"/>
          <p:cNvSpPr txBox="1"/>
          <p:nvPr/>
        </p:nvSpPr>
        <p:spPr>
          <a:xfrm>
            <a:off x="1953324" y="2193512"/>
            <a:ext cx="5833281" cy="2771140"/>
          </a:xfrm>
          <a:prstGeom prst="rect">
            <a:avLst/>
          </a:prstGeom>
        </p:spPr>
        <p:txBody>
          <a:bodyPr wrap="square" rtlCol="0">
            <a:spAutoFit/>
          </a:bodyPr>
          <a:lstStyle/>
          <a:p>
            <a:r>
              <a:rPr lang="en-US" altLang="en-GB" sz="4000" b="1" i="1" dirty="0">
                <a:solidFill>
                  <a:srgbClr val="008000"/>
                </a:solidFill>
                <a:effectLst>
                  <a:outerShdw blurRad="38100" dist="38100" dir="2700000" algn="br" rotWithShape="0">
                    <a:srgbClr val="000000"/>
                  </a:outerShdw>
                </a:effectLst>
              </a:rPr>
              <a:t>This programme may be of two types:</a:t>
            </a:r>
            <a:endParaRPr lang="en-GB" sz="4000" b="1" i="1" dirty="0">
              <a:solidFill>
                <a:srgbClr val="000000"/>
              </a:solidFill>
              <a:effectLst>
                <a:outerShdw blurRad="38100" dist="38100" dir="2700000" algn="br" rotWithShape="0">
                  <a:srgbClr val="000000"/>
                </a:outerShdw>
              </a:effectLst>
            </a:endParaRPr>
          </a:p>
          <a:p>
            <a:pPr algn="ctr"/>
            <a:endParaRPr lang="en-GB" sz="2800" dirty="0">
              <a:solidFill>
                <a:srgbClr val="000000"/>
              </a:solidFill>
            </a:endParaRPr>
          </a:p>
          <a:p>
            <a:pPr marL="457200" indent="-457200">
              <a:buFont typeface="Wingdings" charset="2"/>
              <a:buChar char="u"/>
            </a:pPr>
            <a:r>
              <a:rPr lang="en-US" altLang="en-GB" sz="3600" b="1" i="1" dirty="0">
                <a:solidFill>
                  <a:srgbClr val="008000"/>
                </a:solidFill>
              </a:rPr>
              <a:t>Indepth or Vertical</a:t>
            </a:r>
            <a:endParaRPr lang="en-GB" sz="3600" b="1" i="1" dirty="0">
              <a:solidFill>
                <a:srgbClr val="000000"/>
              </a:solidFill>
            </a:endParaRPr>
          </a:p>
          <a:p>
            <a:pPr marL="457200" indent="-457200">
              <a:buFont typeface="Wingdings" charset="2"/>
              <a:buChar char="u"/>
            </a:pPr>
            <a:r>
              <a:rPr lang="en-US" altLang="en-GB" sz="3600" b="1" i="1" dirty="0">
                <a:solidFill>
                  <a:srgbClr val="008000"/>
                </a:solidFill>
              </a:rPr>
              <a:t>Inbreadth or horizontal</a:t>
            </a:r>
            <a:r>
              <a:rPr lang="en-US" altLang="en-GB" sz="2800" dirty="0">
                <a:solidFill>
                  <a:srgbClr val="008000"/>
                </a:solidFill>
              </a:rPr>
              <a:t> </a:t>
            </a:r>
            <a:endParaRPr lang="en-GB" sz="2800" dirty="0">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8" name="Hexagon 1048590"/>
          <p:cNvSpPr/>
          <p:nvPr/>
        </p:nvSpPr>
        <p:spPr>
          <a:xfrm>
            <a:off x="140979" y="218013"/>
            <a:ext cx="8880235" cy="6479360"/>
          </a:xfrm>
          <a:prstGeom prst="hexagon">
            <a:avLst/>
          </a:prstGeom>
          <a:solidFill>
            <a:srgbClr val="CCFECC"/>
          </a:solidFill>
          <a:ln w="50800">
            <a:solidFill>
              <a:srgbClr val="008000"/>
            </a:solidFill>
            <a:prstDash val="sysDash"/>
          </a:ln>
        </p:spPr>
        <p:txBody>
          <a:bodyPr anchor="ctr"/>
          <a:lstStyle/>
          <a:p>
            <a:pPr algn="ctr"/>
            <a:endParaRPr lang="en-GB">
              <a:ln>
                <a:solidFill>
                  <a:sysClr val="windowText" lastClr="000000"/>
                </a:solidFill>
              </a:ln>
            </a:endParaRPr>
          </a:p>
        </p:txBody>
      </p:sp>
      <p:sp>
        <p:nvSpPr>
          <p:cNvPr id="1049039" name="TextBox 1048591"/>
          <p:cNvSpPr txBox="1"/>
          <p:nvPr/>
        </p:nvSpPr>
        <p:spPr>
          <a:xfrm>
            <a:off x="1742299" y="218013"/>
            <a:ext cx="5716166" cy="4358639"/>
          </a:xfrm>
          <a:prstGeom prst="rect">
            <a:avLst/>
          </a:prstGeom>
          <a:solidFill>
            <a:srgbClr val="92D050"/>
          </a:solidFill>
        </p:spPr>
        <p:txBody>
          <a:bodyPr wrap="square" rtlCol="0">
            <a:spAutoFit/>
          </a:bodyPr>
          <a:lstStyle/>
          <a:p>
            <a:pPr marL="457200" indent="-457200">
              <a:buFont typeface="Wingdings" charset="2"/>
              <a:buChar char="u"/>
            </a:pPr>
            <a:r>
              <a:rPr lang="en-US" altLang="en-GB" sz="2000" b="1" i="1" dirty="0" smtClean="0">
                <a:solidFill>
                  <a:srgbClr val="C00000"/>
                </a:solidFill>
                <a:effectLst>
                  <a:outerShdw blurRad="38100" dist="38100" dir="2700000" algn="br" rotWithShape="0">
                    <a:srgbClr val="000000"/>
                  </a:outerShdw>
                </a:effectLst>
              </a:rPr>
              <a:t>Indepth </a:t>
            </a:r>
            <a:r>
              <a:rPr lang="en-US" altLang="en-GB" sz="2000" b="1" i="1" dirty="0">
                <a:solidFill>
                  <a:srgbClr val="C00000"/>
                </a:solidFill>
                <a:effectLst>
                  <a:outerShdw blurRad="38100" dist="38100" dir="2700000" algn="br" rotWithShape="0">
                    <a:srgbClr val="000000"/>
                  </a:outerShdw>
                </a:effectLst>
              </a:rPr>
              <a:t>or vertical</a:t>
            </a:r>
            <a:r>
              <a:rPr lang="en-US" altLang="en-GB" sz="2000" dirty="0">
                <a:solidFill>
                  <a:srgbClr val="C00000"/>
                </a:solidFill>
              </a:rPr>
              <a:t>: According to this programme, the gifted student is assigned task to find the deeper elements of the topic.</a:t>
            </a:r>
            <a:endParaRPr lang="en-GB" sz="2000" dirty="0">
              <a:solidFill>
                <a:srgbClr val="C00000"/>
              </a:solidFill>
            </a:endParaRPr>
          </a:p>
          <a:p>
            <a:pPr marL="0" indent="0">
              <a:buNone/>
            </a:pPr>
            <a:endParaRPr lang="en-GB" sz="2000" dirty="0">
              <a:solidFill>
                <a:srgbClr val="C00000"/>
              </a:solidFill>
            </a:endParaRPr>
          </a:p>
          <a:p>
            <a:pPr marL="0" indent="0">
              <a:buNone/>
            </a:pPr>
            <a:r>
              <a:rPr lang="en-US" altLang="en-GB" sz="2000" b="1" i="1" u="sng" dirty="0">
                <a:solidFill>
                  <a:srgbClr val="C00000"/>
                </a:solidFill>
              </a:rPr>
              <a:t>For example: </a:t>
            </a:r>
            <a:r>
              <a:rPr lang="en-US" altLang="en-GB" sz="2000" dirty="0">
                <a:solidFill>
                  <a:srgbClr val="C00000"/>
                </a:solidFill>
              </a:rPr>
              <a:t>On the topic of 'transportation' in social studies the class in general studies the means of transportation and their benefits and drawbacks. But the gifted students may be asked to interview some persons associated with transportation to know the actual position and then collect information regarding the history, development and future of transportation or to devise new ways of transformation, etc.             </a:t>
            </a:r>
            <a:endParaRPr lang="en-GB" sz="2000" dirty="0">
              <a:solidFill>
                <a:srgbClr val="C00000"/>
              </a:solidFill>
            </a:endParaRPr>
          </a:p>
        </p:txBody>
      </p:sp>
      <p:pic>
        <p:nvPicPr>
          <p:cNvPr id="2097177" name="Picture 2097187"/>
          <p:cNvPicPr>
            <a:picLocks/>
          </p:cNvPicPr>
          <p:nvPr/>
        </p:nvPicPr>
        <p:blipFill>
          <a:blip r:embed="rId2" cstate="print"/>
          <a:stretch>
            <a:fillRect/>
          </a:stretch>
        </p:blipFill>
        <p:spPr>
          <a:xfrm>
            <a:off x="1742299" y="4516901"/>
            <a:ext cx="5659400" cy="218047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0" name="Hexagon 1048592"/>
          <p:cNvSpPr/>
          <p:nvPr/>
        </p:nvSpPr>
        <p:spPr>
          <a:xfrm>
            <a:off x="-129384" y="118088"/>
            <a:ext cx="9045928" cy="6606581"/>
          </a:xfrm>
          <a:prstGeom prst="hexagon">
            <a:avLst/>
          </a:prstGeom>
          <a:solidFill>
            <a:srgbClr val="CCFECC"/>
          </a:solidFill>
          <a:ln w="50800">
            <a:solidFill>
              <a:srgbClr val="008000"/>
            </a:solidFill>
            <a:prstDash val="sysDash"/>
          </a:ln>
        </p:spPr>
        <p:txBody>
          <a:bodyPr anchor="ctr"/>
          <a:lstStyle/>
          <a:p>
            <a:pPr algn="ctr"/>
            <a:endParaRPr lang="en-GB"/>
          </a:p>
        </p:txBody>
      </p:sp>
      <p:sp>
        <p:nvSpPr>
          <p:cNvPr id="1049041" name="TextBox 1048593"/>
          <p:cNvSpPr txBox="1"/>
          <p:nvPr/>
        </p:nvSpPr>
        <p:spPr>
          <a:xfrm>
            <a:off x="1332843" y="34042"/>
            <a:ext cx="6276722" cy="3444241"/>
          </a:xfrm>
          <a:prstGeom prst="rect">
            <a:avLst/>
          </a:prstGeom>
          <a:solidFill>
            <a:schemeClr val="accent6">
              <a:lumMod val="20000"/>
              <a:lumOff val="80000"/>
            </a:schemeClr>
          </a:solidFill>
        </p:spPr>
        <p:txBody>
          <a:bodyPr wrap="square" rtlCol="0">
            <a:spAutoFit/>
          </a:bodyPr>
          <a:lstStyle/>
          <a:p>
            <a:endParaRPr lang="en-GB" sz="2000" dirty="0">
              <a:solidFill>
                <a:srgbClr val="C00000"/>
              </a:solidFill>
            </a:endParaRPr>
          </a:p>
          <a:p>
            <a:pPr marL="457200" indent="-457200">
              <a:buFont typeface="Wingdings" charset="2"/>
              <a:buChar char="u"/>
            </a:pPr>
            <a:r>
              <a:rPr lang="en-US" altLang="en-GB" sz="2000" b="1" i="1" dirty="0" smtClean="0">
                <a:solidFill>
                  <a:srgbClr val="C00000"/>
                </a:solidFill>
                <a:effectLst>
                  <a:outerShdw blurRad="38100" dist="38100" dir="2700000" algn="br" rotWithShape="0">
                    <a:srgbClr val="000000"/>
                  </a:outerShdw>
                </a:effectLst>
              </a:rPr>
              <a:t>Inbreadth </a:t>
            </a:r>
            <a:r>
              <a:rPr lang="en-US" altLang="en-GB" sz="2000" b="1" i="1" dirty="0">
                <a:solidFill>
                  <a:srgbClr val="C00000"/>
                </a:solidFill>
                <a:effectLst>
                  <a:outerShdw blurRad="38100" dist="38100" dir="2700000" algn="br" rotWithShape="0">
                    <a:srgbClr val="000000"/>
                  </a:outerShdw>
                </a:effectLst>
              </a:rPr>
              <a:t>or horizontal: </a:t>
            </a:r>
            <a:r>
              <a:rPr lang="en-US" altLang="en-GB" sz="2000" dirty="0">
                <a:solidFill>
                  <a:srgbClr val="C00000"/>
                </a:solidFill>
              </a:rPr>
              <a:t>It means studying additional studies related to subjects. This enlarge the perspective of gifted students. This can be done by following methods:</a:t>
            </a:r>
            <a:endParaRPr lang="en-GB" sz="2000" dirty="0">
              <a:solidFill>
                <a:srgbClr val="C00000"/>
              </a:solidFill>
            </a:endParaRPr>
          </a:p>
          <a:p>
            <a:pPr marL="457200" indent="-457200">
              <a:buFont typeface="Arial"/>
              <a:buChar char="•"/>
            </a:pPr>
            <a:r>
              <a:rPr lang="en-US" altLang="en-GB" sz="2000" dirty="0">
                <a:solidFill>
                  <a:srgbClr val="C00000"/>
                </a:solidFill>
              </a:rPr>
              <a:t>Encouraging the gifted students</a:t>
            </a:r>
            <a:endParaRPr lang="en-GB" sz="2000" dirty="0">
              <a:solidFill>
                <a:srgbClr val="C00000"/>
              </a:solidFill>
            </a:endParaRPr>
          </a:p>
          <a:p>
            <a:pPr marL="457200" indent="-457200">
              <a:buFont typeface="Arial"/>
              <a:buChar char="•"/>
            </a:pPr>
            <a:r>
              <a:rPr lang="en-US" altLang="en-GB" sz="2000" dirty="0">
                <a:solidFill>
                  <a:srgbClr val="C00000"/>
                </a:solidFill>
              </a:rPr>
              <a:t>Offering additional learning </a:t>
            </a:r>
            <a:endParaRPr lang="en-GB" sz="2000" dirty="0">
              <a:solidFill>
                <a:srgbClr val="C00000"/>
              </a:solidFill>
            </a:endParaRPr>
          </a:p>
          <a:p>
            <a:pPr marL="457200" indent="-457200">
              <a:buFont typeface="Arial"/>
              <a:buChar char="•"/>
            </a:pPr>
            <a:r>
              <a:rPr lang="en-US" altLang="en-GB" sz="2000" dirty="0">
                <a:solidFill>
                  <a:srgbClr val="C00000"/>
                </a:solidFill>
              </a:rPr>
              <a:t>Encouraging teachers</a:t>
            </a:r>
            <a:endParaRPr lang="en-GB" sz="2000" dirty="0">
              <a:solidFill>
                <a:srgbClr val="C00000"/>
              </a:solidFill>
            </a:endParaRPr>
          </a:p>
          <a:p>
            <a:pPr marL="0" indent="0">
              <a:buNone/>
            </a:pPr>
            <a:r>
              <a:rPr lang="en-US" altLang="en-GB" sz="2000" dirty="0">
                <a:solidFill>
                  <a:srgbClr val="C00000"/>
                </a:solidFill>
              </a:rPr>
              <a:t> These are the curriculum needs of the gifted students and must be fulfilled for their full development.</a:t>
            </a:r>
            <a:endParaRPr lang="en-GB" sz="2000" dirty="0">
              <a:solidFill>
                <a:srgbClr val="C00000"/>
              </a:solidFill>
            </a:endParaRPr>
          </a:p>
        </p:txBody>
      </p:sp>
      <p:pic>
        <p:nvPicPr>
          <p:cNvPr id="2097191" name="Picture 2097190"/>
          <p:cNvPicPr>
            <a:picLocks/>
          </p:cNvPicPr>
          <p:nvPr/>
        </p:nvPicPr>
        <p:blipFill>
          <a:blip r:embed="rId2" cstate="print"/>
          <a:stretch>
            <a:fillRect/>
          </a:stretch>
        </p:blipFill>
        <p:spPr>
          <a:xfrm>
            <a:off x="1332843" y="3428999"/>
            <a:ext cx="6121474" cy="325685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2" name="Title 4"/>
          <p:cNvSpPr>
            <a:spLocks noGrp="1"/>
          </p:cNvSpPr>
          <p:nvPr>
            <p:ph type="title"/>
          </p:nvPr>
        </p:nvSpPr>
        <p:spPr>
          <a:solidFill>
            <a:schemeClr val="accent6">
              <a:lumMod val="20000"/>
              <a:lumOff val="80000"/>
            </a:schemeClr>
          </a:solidFill>
        </p:spPr>
        <p:txBody>
          <a:bodyPr>
            <a:normAutofit/>
          </a:bodyPr>
          <a:lstStyle/>
          <a:p>
            <a:r>
              <a:rPr lang="en-IN" b="1" i="1" dirty="0">
                <a:solidFill>
                  <a:schemeClr val="bg1"/>
                </a:solidFill>
              </a:rPr>
              <a:t>Process of Differentiation of curriculum </a:t>
            </a:r>
          </a:p>
        </p:txBody>
      </p:sp>
      <p:sp>
        <p:nvSpPr>
          <p:cNvPr id="1049043" name="Content Placeholder 5"/>
          <p:cNvSpPr>
            <a:spLocks noGrp="1"/>
          </p:cNvSpPr>
          <p:nvPr>
            <p:ph sz="half" idx="1"/>
          </p:nvPr>
        </p:nvSpPr>
        <p:spPr>
          <a:solidFill>
            <a:schemeClr val="accent1">
              <a:lumMod val="60000"/>
              <a:lumOff val="40000"/>
            </a:schemeClr>
          </a:solidFill>
        </p:spPr>
        <p:txBody>
          <a:bodyPr>
            <a:normAutofit lnSpcReduction="10000"/>
          </a:bodyPr>
          <a:lstStyle/>
          <a:p>
            <a:r>
              <a:rPr lang="en-IN" dirty="0">
                <a:solidFill>
                  <a:srgbClr val="002060"/>
                </a:solidFill>
              </a:rPr>
              <a:t>Differentiation includes Enrichment and Extension Activities.</a:t>
            </a:r>
          </a:p>
          <a:p>
            <a:r>
              <a:rPr lang="en-IN" b="1" u="sng" dirty="0">
                <a:solidFill>
                  <a:schemeClr val="bg1"/>
                </a:solidFill>
              </a:rPr>
              <a:t>1. Enrichment : </a:t>
            </a:r>
            <a:r>
              <a:rPr lang="en-IN" dirty="0">
                <a:solidFill>
                  <a:srgbClr val="002060"/>
                </a:solidFill>
              </a:rPr>
              <a:t>It refers to the broadening of the Curriculum to develop knowledge, application, thinking, skills and attitude, to a degree of complexity appropriate to the students’ developmental level. </a:t>
            </a:r>
            <a:endParaRPr lang="en-IN" b="1" dirty="0">
              <a:solidFill>
                <a:srgbClr val="002060"/>
              </a:solidFill>
            </a:endParaRPr>
          </a:p>
        </p:txBody>
      </p:sp>
      <p:pic>
        <p:nvPicPr>
          <p:cNvPr id="2097179" name="Content Placeholder 7" descr="curriculum01.JPG"/>
          <p:cNvPicPr>
            <a:picLocks noGrp="1" noChangeAspect="1"/>
          </p:cNvPicPr>
          <p:nvPr>
            <p:ph sz="half" idx="2"/>
          </p:nvPr>
        </p:nvPicPr>
        <p:blipFill>
          <a:blip r:embed="rId2" cstate="print"/>
          <a:stretch>
            <a:fillRect/>
          </a:stretch>
        </p:blipFill>
        <p:spPr>
          <a:xfrm>
            <a:off x="4762500" y="2291556"/>
            <a:ext cx="3810000" cy="314325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4" name="Content Placeholder 2"/>
          <p:cNvSpPr>
            <a:spLocks noGrp="1"/>
          </p:cNvSpPr>
          <p:nvPr>
            <p:ph sz="half" idx="1"/>
          </p:nvPr>
        </p:nvSpPr>
        <p:spPr>
          <a:xfrm>
            <a:off x="323528" y="1484784"/>
            <a:ext cx="4038600" cy="3672408"/>
          </a:xfrm>
          <a:solidFill>
            <a:schemeClr val="accent6">
              <a:lumMod val="20000"/>
              <a:lumOff val="80000"/>
            </a:schemeClr>
          </a:solidFill>
        </p:spPr>
        <p:txBody>
          <a:bodyPr>
            <a:normAutofit/>
          </a:bodyPr>
          <a:lstStyle/>
          <a:p>
            <a:r>
              <a:rPr lang="en-IN" b="1" u="sng" dirty="0">
                <a:solidFill>
                  <a:schemeClr val="bg1"/>
                </a:solidFill>
              </a:rPr>
              <a:t>2. </a:t>
            </a:r>
            <a:r>
              <a:rPr lang="en-IN" b="1" u="sng" dirty="0" smtClean="0">
                <a:solidFill>
                  <a:schemeClr val="bg1"/>
                </a:solidFill>
              </a:rPr>
              <a:t>Extensive Activities </a:t>
            </a:r>
            <a:r>
              <a:rPr lang="en-IN" b="1" u="sng" dirty="0">
                <a:solidFill>
                  <a:schemeClr val="bg1"/>
                </a:solidFill>
              </a:rPr>
              <a:t>:</a:t>
            </a:r>
          </a:p>
          <a:p>
            <a:r>
              <a:rPr lang="en-IN" dirty="0">
                <a:solidFill>
                  <a:srgbClr val="002060"/>
                </a:solidFill>
              </a:rPr>
              <a:t>It involves the deepening of students’ knowledge, understanding and skills.</a:t>
            </a:r>
          </a:p>
          <a:p>
            <a:r>
              <a:rPr lang="en-IN" dirty="0">
                <a:solidFill>
                  <a:srgbClr val="002060"/>
                </a:solidFill>
              </a:rPr>
              <a:t>Providing activities to the gifted students which gave them an opportunity to study a subject more broadly and deeply than the average child of the class</a:t>
            </a:r>
            <a:r>
              <a:rPr lang="en-IN" dirty="0"/>
              <a:t>. </a:t>
            </a:r>
          </a:p>
        </p:txBody>
      </p:sp>
      <p:graphicFrame>
        <p:nvGraphicFramePr>
          <p:cNvPr id="4194308" name="Content Placeholder 4"/>
          <p:cNvGraphicFramePr>
            <a:graphicFrameLocks noGrp="1"/>
          </p:cNvGraphicFramePr>
          <p:nvPr>
            <p:ph sz="half" idx="2"/>
            <p:extLst>
              <p:ext uri="{D42A27DB-BD31-4B8C-83A1-F6EECF244321}">
                <p14:modId xmlns="" xmlns:p14="http://schemas.microsoft.com/office/powerpoint/2010/main" val="1056841148"/>
              </p:ext>
            </p:extLst>
          </p:nvPr>
        </p:nvGraphicFramePr>
        <p:xfrm>
          <a:off x="4648200" y="0"/>
          <a:ext cx="4038600" cy="6126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5" name="Title 6"/>
          <p:cNvSpPr>
            <a:spLocks noGrp="1"/>
          </p:cNvSpPr>
          <p:nvPr>
            <p:ph type="title"/>
          </p:nvPr>
        </p:nvSpPr>
        <p:spPr>
          <a:xfrm>
            <a:off x="500034" y="704088"/>
            <a:ext cx="8229600" cy="1143000"/>
          </a:xfrm>
          <a:solidFill>
            <a:schemeClr val="accent1">
              <a:lumMod val="40000"/>
              <a:lumOff val="60000"/>
            </a:schemeClr>
          </a:solidFill>
        </p:spPr>
        <p:txBody>
          <a:bodyPr>
            <a:normAutofit fontScale="90000"/>
          </a:bodyPr>
          <a:lstStyle/>
          <a:p>
            <a:r>
              <a:rPr lang="en-US" sz="3600" b="1" u="sng" dirty="0" smtClean="0"/>
              <a:t>    </a:t>
            </a:r>
            <a:r>
              <a:rPr lang="en-US" sz="3600" b="1" dirty="0" smtClean="0">
                <a:solidFill>
                  <a:schemeClr val="bg1"/>
                </a:solidFill>
              </a:rPr>
              <a:t>DEVELOPING  AN  EFFECTIVE CURRICULUM  FOR GIFTED STUDENT</a:t>
            </a:r>
            <a:endParaRPr lang="en-IN" sz="3600" b="1" dirty="0">
              <a:solidFill>
                <a:schemeClr val="bg1"/>
              </a:solidFill>
            </a:endParaRPr>
          </a:p>
        </p:txBody>
      </p:sp>
      <p:sp>
        <p:nvSpPr>
          <p:cNvPr id="1049046" name="Content Placeholder 5"/>
          <p:cNvSpPr>
            <a:spLocks noGrp="1"/>
          </p:cNvSpPr>
          <p:nvPr>
            <p:ph idx="1"/>
          </p:nvPr>
        </p:nvSpPr>
        <p:spPr>
          <a:xfrm>
            <a:off x="214282" y="1935480"/>
            <a:ext cx="8643998" cy="4708230"/>
          </a:xfrm>
        </p:spPr>
        <p:txBody>
          <a:bodyPr/>
          <a:lstStyle/>
          <a:p>
            <a:pPr>
              <a:buNone/>
            </a:pPr>
            <a:endParaRPr lang="en-US" dirty="0" smtClean="0">
              <a:solidFill>
                <a:srgbClr val="00CC00"/>
              </a:solidFill>
            </a:endParaRPr>
          </a:p>
          <a:p>
            <a:pPr>
              <a:buNone/>
            </a:pPr>
            <a:endParaRPr lang="en-US" dirty="0" smtClean="0">
              <a:solidFill>
                <a:srgbClr val="00CC00"/>
              </a:solidFill>
            </a:endParaRPr>
          </a:p>
          <a:p>
            <a:pPr>
              <a:buNone/>
            </a:pPr>
            <a:endParaRPr lang="en-US" dirty="0" smtClean="0">
              <a:solidFill>
                <a:srgbClr val="00CC00"/>
              </a:solidFill>
            </a:endParaRPr>
          </a:p>
          <a:p>
            <a:pPr>
              <a:buNone/>
            </a:pPr>
            <a:endParaRPr lang="en-US" dirty="0" smtClean="0">
              <a:solidFill>
                <a:srgbClr val="00CC00"/>
              </a:solidFill>
            </a:endParaRPr>
          </a:p>
          <a:p>
            <a:pPr>
              <a:buNone/>
            </a:pPr>
            <a:endParaRPr lang="en-IN" dirty="0">
              <a:solidFill>
                <a:srgbClr val="00CC00"/>
              </a:solidFill>
            </a:endParaRPr>
          </a:p>
        </p:txBody>
      </p:sp>
      <p:sp>
        <p:nvSpPr>
          <p:cNvPr id="1049047" name="Bevel 7"/>
          <p:cNvSpPr/>
          <p:nvPr/>
        </p:nvSpPr>
        <p:spPr>
          <a:xfrm>
            <a:off x="2143108" y="2857496"/>
            <a:ext cx="1928826" cy="104241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CONTENT</a:t>
            </a:r>
            <a:endParaRPr lang="en-IN" b="1" dirty="0"/>
          </a:p>
        </p:txBody>
      </p:sp>
      <p:sp>
        <p:nvSpPr>
          <p:cNvPr id="1049048" name="Bevel 8"/>
          <p:cNvSpPr/>
          <p:nvPr/>
        </p:nvSpPr>
        <p:spPr>
          <a:xfrm>
            <a:off x="4286248" y="2794070"/>
            <a:ext cx="2214578" cy="1042416"/>
          </a:xfrm>
          <a:prstGeom prst="bevel">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lumMod val="95000"/>
                  </a:schemeClr>
                </a:solidFill>
              </a:rPr>
              <a:t>PRODUCT REPONSE</a:t>
            </a:r>
            <a:endParaRPr lang="en-IN" b="1" dirty="0">
              <a:solidFill>
                <a:schemeClr val="bg1">
                  <a:lumMod val="95000"/>
                </a:schemeClr>
              </a:solidFill>
            </a:endParaRPr>
          </a:p>
        </p:txBody>
      </p:sp>
      <p:sp>
        <p:nvSpPr>
          <p:cNvPr id="1049049" name="Bevel 9"/>
          <p:cNvSpPr/>
          <p:nvPr/>
        </p:nvSpPr>
        <p:spPr>
          <a:xfrm>
            <a:off x="4143372" y="4071942"/>
            <a:ext cx="2571768" cy="1042416"/>
          </a:xfrm>
          <a:prstGeom prst="bevel">
            <a:avLst/>
          </a:prstGeom>
          <a:solidFill>
            <a:srgbClr val="D36B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ENVIRONMET</a:t>
            </a:r>
            <a:endParaRPr lang="en-IN" b="1" dirty="0"/>
          </a:p>
        </p:txBody>
      </p:sp>
      <p:sp>
        <p:nvSpPr>
          <p:cNvPr id="1049050" name="Bevel 10"/>
          <p:cNvSpPr/>
          <p:nvPr/>
        </p:nvSpPr>
        <p:spPr>
          <a:xfrm>
            <a:off x="2214546" y="4071942"/>
            <a:ext cx="1857388" cy="1042416"/>
          </a:xfrm>
          <a:prstGeom prst="bevel">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PROCESS</a:t>
            </a:r>
            <a:endParaRPr lang="en-IN" b="1" dirty="0"/>
          </a:p>
        </p:txBody>
      </p:sp>
      <p:sp>
        <p:nvSpPr>
          <p:cNvPr id="1049051" name="Right Arrow 15"/>
          <p:cNvSpPr/>
          <p:nvPr/>
        </p:nvSpPr>
        <p:spPr>
          <a:xfrm>
            <a:off x="285720" y="2071678"/>
            <a:ext cx="2143140" cy="1841954"/>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solidFill>
              </a:rPr>
              <a:t>How student access the curriculum</a:t>
            </a:r>
            <a:endParaRPr lang="en-IN" dirty="0">
              <a:solidFill>
                <a:schemeClr val="accent1"/>
              </a:solidFill>
            </a:endParaRPr>
          </a:p>
        </p:txBody>
      </p:sp>
      <p:sp>
        <p:nvSpPr>
          <p:cNvPr id="1049052" name="Right Arrow 16"/>
          <p:cNvSpPr/>
          <p:nvPr/>
        </p:nvSpPr>
        <p:spPr>
          <a:xfrm>
            <a:off x="214282" y="3645024"/>
            <a:ext cx="2357454" cy="1656184"/>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1"/>
                </a:solidFill>
              </a:rPr>
              <a:t>Ways n sequencing of learning by teachers.</a:t>
            </a:r>
            <a:endParaRPr lang="en-IN" sz="1600" dirty="0">
              <a:solidFill>
                <a:schemeClr val="accent1"/>
              </a:solidFill>
            </a:endParaRPr>
          </a:p>
        </p:txBody>
      </p:sp>
      <p:sp>
        <p:nvSpPr>
          <p:cNvPr id="1049053" name="Left Arrow 17"/>
          <p:cNvSpPr/>
          <p:nvPr/>
        </p:nvSpPr>
        <p:spPr>
          <a:xfrm>
            <a:off x="6429388" y="2071678"/>
            <a:ext cx="1928826" cy="2000264"/>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solidFill>
              </a:rPr>
              <a:t>Students demonstrate learning</a:t>
            </a:r>
            <a:endParaRPr lang="en-IN" dirty="0">
              <a:solidFill>
                <a:schemeClr val="accent1"/>
              </a:solidFill>
            </a:endParaRPr>
          </a:p>
        </p:txBody>
      </p:sp>
      <p:sp>
        <p:nvSpPr>
          <p:cNvPr id="1049054" name="Left Arrow 18"/>
          <p:cNvSpPr/>
          <p:nvPr/>
        </p:nvSpPr>
        <p:spPr>
          <a:xfrm>
            <a:off x="6715140" y="3913632"/>
            <a:ext cx="2357454" cy="1500198"/>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solidFill>
              </a:rPr>
              <a:t>How learning is structured</a:t>
            </a:r>
            <a:endParaRPr lang="en-IN" dirty="0">
              <a:solidFill>
                <a:schemeClr val="accen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58" name="Title 1"/>
          <p:cNvSpPr>
            <a:spLocks noGrp="1"/>
          </p:cNvSpPr>
          <p:nvPr>
            <p:ph type="title"/>
          </p:nvPr>
        </p:nvSpPr>
        <p:spPr>
          <a:xfrm>
            <a:off x="457200" y="0"/>
            <a:ext cx="8229600" cy="1428736"/>
          </a:xfrm>
          <a:solidFill>
            <a:schemeClr val="accent6">
              <a:lumMod val="20000"/>
              <a:lumOff val="80000"/>
            </a:schemeClr>
          </a:solidFill>
        </p:spPr>
        <p:txBody>
          <a:bodyPr>
            <a:normAutofit fontScale="90000"/>
          </a:bodyPr>
          <a:lstStyle/>
          <a:p>
            <a:r>
              <a:rPr lang="en-US" sz="6000" b="1" i="1" dirty="0" smtClean="0">
                <a:solidFill>
                  <a:srgbClr val="FF0000"/>
                </a:solidFill>
              </a:rPr>
              <a:t>Curriculum</a:t>
            </a:r>
            <a:r>
              <a:rPr lang="en-US" sz="6000" b="1" i="1" dirty="0" smtClean="0">
                <a:solidFill>
                  <a:srgbClr val="002060"/>
                </a:solidFill>
              </a:rPr>
              <a:t> </a:t>
            </a:r>
            <a:r>
              <a:rPr lang="en-US" b="1" dirty="0" smtClean="0">
                <a:solidFill>
                  <a:srgbClr val="002060"/>
                </a:solidFill>
              </a:rPr>
              <a:t>FOR GIFTED STUDENTS</a:t>
            </a:r>
            <a:endParaRPr lang="en-IN" b="1" dirty="0">
              <a:solidFill>
                <a:srgbClr val="002060"/>
              </a:solidFill>
            </a:endParaRPr>
          </a:p>
        </p:txBody>
      </p:sp>
      <p:pic>
        <p:nvPicPr>
          <p:cNvPr id="2097180" name="Content Placeholder 3" descr="IMG-20210517-WA0057.jpg"/>
          <p:cNvPicPr>
            <a:picLocks noGrp="1" noChangeAspect="1"/>
          </p:cNvPicPr>
          <p:nvPr>
            <p:ph idx="1"/>
          </p:nvPr>
        </p:nvPicPr>
        <p:blipFill>
          <a:blip r:embed="rId2" cstate="print"/>
          <a:stretch>
            <a:fillRect/>
          </a:stretch>
        </p:blipFill>
        <p:spPr>
          <a:xfrm>
            <a:off x="5715008" y="1857364"/>
            <a:ext cx="3428992" cy="4143404"/>
          </a:xfrm>
        </p:spPr>
      </p:pic>
      <p:pic>
        <p:nvPicPr>
          <p:cNvPr id="2097181" name="Picture 5" descr="cd17.png"/>
          <p:cNvPicPr>
            <a:picLocks noChangeAspect="1"/>
          </p:cNvPicPr>
          <p:nvPr/>
        </p:nvPicPr>
        <p:blipFill>
          <a:blip r:embed="rId3" cstate="print"/>
          <a:stretch>
            <a:fillRect/>
          </a:stretch>
        </p:blipFill>
        <p:spPr>
          <a:xfrm>
            <a:off x="428596" y="1928802"/>
            <a:ext cx="2000264" cy="1214446"/>
          </a:xfrm>
          <a:prstGeom prst="rect">
            <a:avLst/>
          </a:prstGeom>
        </p:spPr>
      </p:pic>
      <p:pic>
        <p:nvPicPr>
          <p:cNvPr id="2097182" name="Picture 6" descr="cd22.png"/>
          <p:cNvPicPr>
            <a:picLocks noChangeAspect="1"/>
          </p:cNvPicPr>
          <p:nvPr/>
        </p:nvPicPr>
        <p:blipFill>
          <a:blip r:embed="rId4" cstate="print"/>
          <a:stretch>
            <a:fillRect/>
          </a:stretch>
        </p:blipFill>
        <p:spPr>
          <a:xfrm>
            <a:off x="2928926" y="1857364"/>
            <a:ext cx="2428892" cy="1500198"/>
          </a:xfrm>
          <a:prstGeom prst="rect">
            <a:avLst/>
          </a:prstGeom>
        </p:spPr>
      </p:pic>
      <p:pic>
        <p:nvPicPr>
          <p:cNvPr id="2097183" name="Picture 7" descr="cd23.jpg"/>
          <p:cNvPicPr>
            <a:picLocks noChangeAspect="1"/>
          </p:cNvPicPr>
          <p:nvPr/>
        </p:nvPicPr>
        <p:blipFill>
          <a:blip r:embed="rId5" cstate="print"/>
          <a:stretch>
            <a:fillRect/>
          </a:stretch>
        </p:blipFill>
        <p:spPr>
          <a:xfrm>
            <a:off x="271427" y="3759997"/>
            <a:ext cx="2286000" cy="2000250"/>
          </a:xfrm>
          <a:prstGeom prst="rect">
            <a:avLst/>
          </a:prstGeom>
        </p:spPr>
      </p:pic>
      <p:pic>
        <p:nvPicPr>
          <p:cNvPr id="2097184" name="Picture 8" descr="cd24.jpg"/>
          <p:cNvPicPr>
            <a:picLocks noChangeAspect="1"/>
          </p:cNvPicPr>
          <p:nvPr/>
        </p:nvPicPr>
        <p:blipFill>
          <a:blip r:embed="rId6" cstate="print"/>
          <a:stretch>
            <a:fillRect/>
          </a:stretch>
        </p:blipFill>
        <p:spPr>
          <a:xfrm>
            <a:off x="2786050" y="3786190"/>
            <a:ext cx="2714625" cy="194786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8000" r="-28000"/>
          </a:stretch>
        </a:blipFill>
        <a:effectLst/>
      </p:bgPr>
    </p:bg>
    <p:spTree>
      <p:nvGrpSpPr>
        <p:cNvPr id="1" name=""/>
        <p:cNvGrpSpPr/>
        <p:nvPr/>
      </p:nvGrpSpPr>
      <p:grpSpPr>
        <a:xfrm>
          <a:off x="0" y="0"/>
          <a:ext cx="0" cy="0"/>
          <a:chOff x="0" y="0"/>
          <a:chExt cx="0" cy="0"/>
        </a:xfrm>
      </p:grpSpPr>
      <p:pic>
        <p:nvPicPr>
          <p:cNvPr id="2097185" name="Picture 2"/>
          <p:cNvPicPr>
            <a:picLocks noChangeAspect="1"/>
          </p:cNvPicPr>
          <p:nvPr/>
        </p:nvPicPr>
        <p:blipFill>
          <a:blip r:embed="rId3" cstate="print"/>
          <a:stretch>
            <a:fillRect/>
          </a:stretch>
        </p:blipFill>
        <p:spPr>
          <a:xfrm>
            <a:off x="971600" y="3573016"/>
            <a:ext cx="7704856" cy="2649894"/>
          </a:xfrm>
          <a:prstGeom prst="rect">
            <a:avLst/>
          </a:prstGeom>
        </p:spPr>
      </p:pic>
      <p:sp>
        <p:nvSpPr>
          <p:cNvPr id="1049059" name="Title 1"/>
          <p:cNvSpPr>
            <a:spLocks noGrp="1"/>
          </p:cNvSpPr>
          <p:nvPr>
            <p:ph type="title"/>
          </p:nvPr>
        </p:nvSpPr>
        <p:spPr>
          <a:xfrm>
            <a:off x="999021" y="1412776"/>
            <a:ext cx="7543800" cy="1450757"/>
          </a:xfrm>
          <a:solidFill>
            <a:schemeClr val="accent6">
              <a:lumMod val="40000"/>
              <a:lumOff val="60000"/>
            </a:schemeClr>
          </a:solidFill>
        </p:spPr>
        <p:txBody>
          <a:bodyPr>
            <a:normAutofit/>
          </a:bodyPr>
          <a:lstStyle/>
          <a:p>
            <a:pPr algn="ctr"/>
            <a:r>
              <a:rPr lang="en-US" dirty="0" smtClean="0">
                <a:solidFill>
                  <a:schemeClr val="bg1"/>
                </a:solidFill>
                <a:latin typeface="Algerian" panose="04020705040A02060702" pitchFamily="82" charset="0"/>
              </a:rPr>
              <a:t>Seven guiding principles by passow</a:t>
            </a:r>
            <a:endParaRPr lang="en-US" dirty="0">
              <a:solidFill>
                <a:schemeClr val="bg1"/>
              </a:solidFill>
              <a:latin typeface="Algerian" panose="04020705040A02060702" pitchFamily="82" charset="0"/>
            </a:endParaRPr>
          </a:p>
        </p:txBody>
      </p:sp>
    </p:spTree>
  </p:cSld>
  <p:clrMapOvr>
    <a:masterClrMapping/>
  </p:clrMapOvr>
  <p:transition spd="slow" advTm="0">
    <p:wip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6000" r="-6000"/>
          </a:stretch>
        </a:blipFill>
        <a:effectLst/>
      </p:bgPr>
    </p:bg>
    <p:spTree>
      <p:nvGrpSpPr>
        <p:cNvPr id="1" name=""/>
        <p:cNvGrpSpPr/>
        <p:nvPr/>
      </p:nvGrpSpPr>
      <p:grpSpPr>
        <a:xfrm>
          <a:off x="0" y="0"/>
          <a:ext cx="0" cy="0"/>
          <a:chOff x="0" y="0"/>
          <a:chExt cx="0" cy="0"/>
        </a:xfrm>
      </p:grpSpPr>
      <p:graphicFrame>
        <p:nvGraphicFramePr>
          <p:cNvPr id="4194309" name="Diagram 2"/>
          <p:cNvGraphicFramePr>
            <a:graphicFrameLocks/>
          </p:cNvGraphicFramePr>
          <p:nvPr>
            <p:extLst>
              <p:ext uri="{D42A27DB-BD31-4B8C-83A1-F6EECF244321}">
                <p14:modId xmlns="" xmlns:p14="http://schemas.microsoft.com/office/powerpoint/2010/main" val="33730292"/>
              </p:ext>
            </p:extLst>
          </p:nvPr>
        </p:nvGraphicFramePr>
        <p:xfrm>
          <a:off x="683568" y="836712"/>
          <a:ext cx="7344816"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6000" r="-6000"/>
          </a:stretch>
        </a:blipFill>
        <a:effectLst/>
      </p:bgPr>
    </p:bg>
    <p:spTree>
      <p:nvGrpSpPr>
        <p:cNvPr id="1" name=""/>
        <p:cNvGrpSpPr/>
        <p:nvPr/>
      </p:nvGrpSpPr>
      <p:grpSpPr>
        <a:xfrm>
          <a:off x="0" y="0"/>
          <a:ext cx="0" cy="0"/>
          <a:chOff x="0" y="0"/>
          <a:chExt cx="0" cy="0"/>
        </a:xfrm>
      </p:grpSpPr>
      <p:grpSp>
        <p:nvGrpSpPr>
          <p:cNvPr id="144" name="Group 3"/>
          <p:cNvGrpSpPr/>
          <p:nvPr/>
        </p:nvGrpSpPr>
        <p:grpSpPr>
          <a:xfrm>
            <a:off x="971600" y="1220272"/>
            <a:ext cx="3496677" cy="2098006"/>
            <a:chOff x="3847241" y="355451"/>
            <a:chExt cx="3496677" cy="2098006"/>
          </a:xfrm>
          <a:solidFill>
            <a:schemeClr val="accent6">
              <a:lumMod val="75000"/>
            </a:schemeClr>
          </a:solidFill>
          <a:scene3d>
            <a:camera prst="orthographicFront"/>
            <a:lightRig rig="flat" dir="t"/>
          </a:scene3d>
        </p:grpSpPr>
        <p:sp>
          <p:nvSpPr>
            <p:cNvPr id="1049060" name="Rectangle 4"/>
            <p:cNvSpPr/>
            <p:nvPr/>
          </p:nvSpPr>
          <p:spPr>
            <a:xfrm>
              <a:off x="3847241" y="355451"/>
              <a:ext cx="3496677" cy="2098006"/>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049061" name="Rectangle 5"/>
            <p:cNvSpPr/>
            <p:nvPr/>
          </p:nvSpPr>
          <p:spPr>
            <a:xfrm>
              <a:off x="3847241" y="355451"/>
              <a:ext cx="3496677" cy="2098006"/>
            </a:xfrm>
            <a:prstGeom prst="rect">
              <a:avLst/>
            </a:prstGeom>
            <a:solidFill>
              <a:schemeClr val="accent2">
                <a:lumMod val="75000"/>
              </a:schemeClr>
            </a:solidFill>
            <a:sp3d/>
          </p:spPr>
          <p:style>
            <a:lnRef idx="0">
              <a:scrgbClr r="0" g="0" b="0"/>
            </a:lnRef>
            <a:fillRef idx="0">
              <a:scrgbClr r="0" g="0" b="0"/>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a:r>
                <a:rPr lang="en-US" sz="3200" b="1" dirty="0">
                  <a:solidFill>
                    <a:schemeClr val="bg1"/>
                  </a:solidFill>
                  <a:latin typeface="Baskerville Old Face" panose="02020602080505020303" pitchFamily="18" charset="0"/>
                </a:rPr>
                <a:t>5. </a:t>
              </a:r>
              <a:r>
                <a:rPr lang="en-US" sz="3200" b="1" u="sng" dirty="0">
                  <a:solidFill>
                    <a:schemeClr val="bg1"/>
                  </a:solidFill>
                  <a:latin typeface="Baskerville Old Face" panose="02020602080505020303" pitchFamily="18" charset="0"/>
                </a:rPr>
                <a:t>SELF - DIRECTED LEARNING</a:t>
              </a:r>
              <a:endParaRPr lang="en-IN" sz="3200" dirty="0">
                <a:solidFill>
                  <a:schemeClr val="bg1"/>
                </a:solidFill>
              </a:endParaRPr>
            </a:p>
          </p:txBody>
        </p:sp>
      </p:grpSp>
      <p:grpSp>
        <p:nvGrpSpPr>
          <p:cNvPr id="145" name="Group 6"/>
          <p:cNvGrpSpPr/>
          <p:nvPr/>
        </p:nvGrpSpPr>
        <p:grpSpPr>
          <a:xfrm>
            <a:off x="4860032" y="1220272"/>
            <a:ext cx="3496677" cy="2098006"/>
            <a:chOff x="3847241" y="355451"/>
            <a:chExt cx="3496677" cy="2098006"/>
          </a:xfrm>
          <a:scene3d>
            <a:camera prst="orthographicFront"/>
            <a:lightRig rig="flat" dir="t"/>
          </a:scene3d>
        </p:grpSpPr>
        <p:sp>
          <p:nvSpPr>
            <p:cNvPr id="1049062" name="Rectangle 7"/>
            <p:cNvSpPr/>
            <p:nvPr/>
          </p:nvSpPr>
          <p:spPr>
            <a:xfrm>
              <a:off x="3847241" y="355451"/>
              <a:ext cx="3496677" cy="2098006"/>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049063" name="Rectangle 8"/>
            <p:cNvSpPr/>
            <p:nvPr/>
          </p:nvSpPr>
          <p:spPr>
            <a:xfrm>
              <a:off x="3847241" y="355451"/>
              <a:ext cx="3496677" cy="2098006"/>
            </a:xfrm>
            <a:prstGeom prst="rect">
              <a:avLst/>
            </a:prstGeom>
            <a:solidFill>
              <a:schemeClr val="accent1"/>
            </a:solidFill>
            <a:sp3d/>
          </p:spPr>
          <p:style>
            <a:lnRef idx="0">
              <a:scrgbClr r="0" g="0" b="0"/>
            </a:lnRef>
            <a:fillRef idx="0">
              <a:scrgbClr r="0" g="0" b="0"/>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a:r>
                <a:rPr lang="en-US" sz="3200" b="1" dirty="0">
                  <a:solidFill>
                    <a:schemeClr val="bg1"/>
                  </a:solidFill>
                  <a:latin typeface="Baskerville Old Face" panose="02020602080505020303" pitchFamily="18" charset="0"/>
                </a:rPr>
                <a:t>6. </a:t>
              </a:r>
              <a:r>
                <a:rPr lang="en-US" sz="3200" b="1" u="sng" dirty="0">
                  <a:solidFill>
                    <a:schemeClr val="bg1"/>
                  </a:solidFill>
                  <a:latin typeface="Baskerville Old Face" panose="02020602080505020303" pitchFamily="18" charset="0"/>
                </a:rPr>
                <a:t>DEVELOPMENT OF INTER-RELATIONSHIPS</a:t>
              </a:r>
              <a:endParaRPr lang="en-IN" sz="3200" dirty="0">
                <a:solidFill>
                  <a:schemeClr val="bg1"/>
                </a:solidFill>
              </a:endParaRPr>
            </a:p>
          </p:txBody>
        </p:sp>
      </p:grpSp>
      <p:grpSp>
        <p:nvGrpSpPr>
          <p:cNvPr id="146" name="Group 11"/>
          <p:cNvGrpSpPr/>
          <p:nvPr/>
        </p:nvGrpSpPr>
        <p:grpSpPr>
          <a:xfrm>
            <a:off x="2731639" y="4005064"/>
            <a:ext cx="3496677" cy="2098006"/>
            <a:chOff x="3847241" y="355451"/>
            <a:chExt cx="3496677" cy="2098006"/>
          </a:xfrm>
          <a:solidFill>
            <a:schemeClr val="accent6">
              <a:lumMod val="75000"/>
            </a:schemeClr>
          </a:solidFill>
          <a:scene3d>
            <a:camera prst="orthographicFront"/>
            <a:lightRig rig="flat" dir="t"/>
          </a:scene3d>
        </p:grpSpPr>
        <p:sp>
          <p:nvSpPr>
            <p:cNvPr id="1049064" name="Rectangle 12"/>
            <p:cNvSpPr/>
            <p:nvPr/>
          </p:nvSpPr>
          <p:spPr>
            <a:xfrm>
              <a:off x="3847241" y="355451"/>
              <a:ext cx="3496677" cy="2098006"/>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049065" name="Rectangle 13"/>
            <p:cNvSpPr/>
            <p:nvPr/>
          </p:nvSpPr>
          <p:spPr>
            <a:xfrm>
              <a:off x="3847241" y="355451"/>
              <a:ext cx="3496677" cy="2098006"/>
            </a:xfrm>
            <a:prstGeom prst="rect">
              <a:avLst/>
            </a:prstGeom>
            <a:solidFill>
              <a:srgbClr val="7030A0"/>
            </a:solidFill>
            <a:sp3d/>
          </p:spPr>
          <p:style>
            <a:lnRef idx="0">
              <a:scrgbClr r="0" g="0" b="0"/>
            </a:lnRef>
            <a:fillRef idx="0">
              <a:scrgbClr r="0" g="0" b="0"/>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a:r>
                <a:rPr lang="en-US" sz="3200" b="1" dirty="0">
                  <a:solidFill>
                    <a:schemeClr val="bg1"/>
                  </a:solidFill>
                  <a:latin typeface="Baskerville Old Face" panose="02020602080505020303" pitchFamily="18" charset="0"/>
                </a:rPr>
                <a:t>7. </a:t>
              </a:r>
              <a:r>
                <a:rPr lang="en-US" sz="3200" b="1" u="sng" dirty="0">
                  <a:solidFill>
                    <a:schemeClr val="bg1"/>
                  </a:solidFill>
                  <a:latin typeface="Baskerville Old Face" panose="02020602080505020303" pitchFamily="18" charset="0"/>
                </a:rPr>
                <a:t>EVALUATION AND CURRICULA</a:t>
              </a:r>
              <a:endParaRPr lang="en-IN" sz="3200" dirty="0">
                <a:solidFill>
                  <a:schemeClr val="bg1"/>
                </a:solidFil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6000" r="-6000"/>
          </a:stretch>
        </a:blipFill>
        <a:effectLst/>
      </p:bgPr>
    </p:bg>
    <p:spTree>
      <p:nvGrpSpPr>
        <p:cNvPr id="1" name=""/>
        <p:cNvGrpSpPr/>
        <p:nvPr/>
      </p:nvGrpSpPr>
      <p:grpSpPr>
        <a:xfrm>
          <a:off x="0" y="0"/>
          <a:ext cx="0" cy="0"/>
          <a:chOff x="0" y="0"/>
          <a:chExt cx="0" cy="0"/>
        </a:xfrm>
      </p:grpSpPr>
      <p:pic>
        <p:nvPicPr>
          <p:cNvPr id="2097186" name="Picture 3"/>
          <p:cNvPicPr>
            <a:picLocks noChangeAspect="1"/>
          </p:cNvPicPr>
          <p:nvPr/>
        </p:nvPicPr>
        <p:blipFill>
          <a:blip r:embed="rId3" cstate="print"/>
          <a:stretch>
            <a:fillRect/>
          </a:stretch>
        </p:blipFill>
        <p:spPr>
          <a:xfrm>
            <a:off x="827584" y="1412776"/>
            <a:ext cx="7676231" cy="3343182"/>
          </a:xfrm>
          <a:prstGeom prst="rect">
            <a:avLst/>
          </a:prstGeom>
        </p:spPr>
      </p:pic>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097187" name="Picture 3"/>
          <p:cNvPicPr>
            <a:picLocks noChangeAspect="1"/>
          </p:cNvPicPr>
          <p:nvPr/>
        </p:nvPicPr>
        <p:blipFill>
          <a:blip r:embed="rId3" cstate="print"/>
          <a:stretch>
            <a:fillRect/>
          </a:stretch>
        </p:blipFill>
        <p:spPr>
          <a:xfrm rot="21071459">
            <a:off x="5794978" y="1362333"/>
            <a:ext cx="3069050" cy="3262990"/>
          </a:xfrm>
          <a:prstGeom prst="rect">
            <a:avLst/>
          </a:prstGeom>
        </p:spPr>
      </p:pic>
      <p:sp>
        <p:nvSpPr>
          <p:cNvPr id="1049066" name="TextBox 1"/>
          <p:cNvSpPr txBox="1"/>
          <p:nvPr/>
        </p:nvSpPr>
        <p:spPr>
          <a:xfrm rot="21080311">
            <a:off x="492381" y="2063006"/>
            <a:ext cx="5068914" cy="3416320"/>
          </a:xfrm>
          <a:prstGeom prst="rect">
            <a:avLst/>
          </a:prstGeom>
          <a:solidFill>
            <a:schemeClr val="accent1">
              <a:lumMod val="40000"/>
              <a:lumOff val="60000"/>
            </a:schemeClr>
          </a:solidFill>
        </p:spPr>
        <p:txBody>
          <a:bodyPr wrap="square" rtlCol="0">
            <a:spAutoFit/>
          </a:bodyPr>
          <a:lstStyle/>
          <a:p>
            <a:r>
              <a:rPr lang="en-US" sz="2400" dirty="0" smtClean="0">
                <a:solidFill>
                  <a:schemeClr val="bg1"/>
                </a:solidFill>
                <a:latin typeface="Baskerville Old Face" panose="02020602080505020303" pitchFamily="18" charset="0"/>
              </a:rPr>
              <a:t>Such </a:t>
            </a:r>
            <a:r>
              <a:rPr lang="en-US" sz="2400" dirty="0">
                <a:solidFill>
                  <a:schemeClr val="bg1"/>
                </a:solidFill>
                <a:latin typeface="Baskerville Old Face" panose="02020602080505020303" pitchFamily="18" charset="0"/>
              </a:rPr>
              <a:t>type of differential curriculum for gifted students will produce well - educated, knowledgeable students who think clearly and critically about the knowledge. However, development of curriculum for the gifted is a challenging task. But gifted children are real assist of a nation and those must be fostered properly for the progress of a nation.</a:t>
            </a:r>
          </a:p>
        </p:txBody>
      </p:sp>
      <p:sp>
        <p:nvSpPr>
          <p:cNvPr id="1049067" name="TextBox 2"/>
          <p:cNvSpPr txBox="1"/>
          <p:nvPr/>
        </p:nvSpPr>
        <p:spPr>
          <a:xfrm rot="21055556">
            <a:off x="934943" y="1166845"/>
            <a:ext cx="3271216" cy="707886"/>
          </a:xfrm>
          <a:prstGeom prst="rect">
            <a:avLst/>
          </a:prstGeom>
          <a:solidFill>
            <a:schemeClr val="accent2">
              <a:lumMod val="75000"/>
            </a:schemeClr>
          </a:solidFill>
        </p:spPr>
        <p:txBody>
          <a:bodyPr wrap="square" rtlCol="0">
            <a:spAutoFit/>
          </a:bodyPr>
          <a:lstStyle/>
          <a:p>
            <a:r>
              <a:rPr lang="en-US" sz="4000" u="sng" dirty="0">
                <a:latin typeface="Algerian" panose="04020705040A02060702" pitchFamily="82" charset="0"/>
              </a:rPr>
              <a:t>Conclusion: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OOJA\Desktop\Free-Google-Slides-Thank-You-Slide-2.jpg"/>
          <p:cNvPicPr>
            <a:picLocks noChangeAspect="1" noChangeArrowheads="1"/>
          </p:cNvPicPr>
          <p:nvPr/>
        </p:nvPicPr>
        <p:blipFill>
          <a:blip r:embed="rId2" cstate="print"/>
          <a:srcRect/>
          <a:stretch>
            <a:fillRect/>
          </a:stretch>
        </p:blipFill>
        <p:spPr bwMode="auto">
          <a:xfrm>
            <a:off x="-1524000" y="0"/>
            <a:ext cx="12192000" cy="6858000"/>
          </a:xfrm>
          <a:prstGeom prst="rect">
            <a:avLst/>
          </a:prstGeom>
          <a:noFill/>
        </p:spPr>
      </p:pic>
    </p:spTree>
    <p:extLst>
      <p:ext uri="{BB962C8B-B14F-4D97-AF65-F5344CB8AC3E}">
        <p14:creationId xmlns="" xmlns:p14="http://schemas.microsoft.com/office/powerpoint/2010/main" val="67016469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F20B7C8E-B819-43F3-AAF9-EE50B1A836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47</TotalTime>
  <Words>1196</Words>
  <Application>Microsoft Office PowerPoint</Application>
  <PresentationFormat>On-screen Show (4:3)</PresentationFormat>
  <Paragraphs>160</Paragraphs>
  <Slides>33</Slides>
  <Notes>5</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Wisp</vt:lpstr>
      <vt:lpstr>Slide 1</vt:lpstr>
      <vt:lpstr>INTRODUCTION</vt:lpstr>
      <vt:lpstr>Curriculum needs for Gifted learners</vt:lpstr>
      <vt:lpstr>Slide 4</vt:lpstr>
      <vt:lpstr>MEANING OF GIFTED LEARNERS </vt:lpstr>
      <vt:lpstr>DEFINITIONS OF GIFTED LEARNERS </vt:lpstr>
      <vt:lpstr>Slide 7</vt:lpstr>
      <vt:lpstr>Slide 8</vt:lpstr>
      <vt:lpstr>       MEASUREMENT OF I.Q.</vt:lpstr>
      <vt:lpstr>Slide 10</vt:lpstr>
      <vt:lpstr>Slide 11</vt:lpstr>
      <vt:lpstr>Curriculum and  Giftedness</vt:lpstr>
      <vt:lpstr>GIFTED       V/S     TALENTED</vt:lpstr>
      <vt:lpstr>Slide 14</vt:lpstr>
      <vt:lpstr>Slide 15</vt:lpstr>
      <vt:lpstr>Slide 16</vt:lpstr>
      <vt:lpstr>Slide 17</vt:lpstr>
      <vt:lpstr>DIFFERENTIATION OF CURRICULUM </vt:lpstr>
      <vt:lpstr>Slide 19</vt:lpstr>
      <vt:lpstr>DIFFERENTIATED  CURRICULUM</vt:lpstr>
      <vt:lpstr>Slide 21</vt:lpstr>
      <vt:lpstr>Slide 22</vt:lpstr>
      <vt:lpstr>Slide 23</vt:lpstr>
      <vt:lpstr>Process of Differentiation of curriculum </vt:lpstr>
      <vt:lpstr>Slide 25</vt:lpstr>
      <vt:lpstr>    DEVELOPING  AN  EFFECTIVE CURRICULUM  FOR GIFTED STUDENT</vt:lpstr>
      <vt:lpstr>Curriculum FOR GIFTED STUDENTS</vt:lpstr>
      <vt:lpstr>Seven guiding principles by passow</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Acer</dc:creator>
  <cp:lastModifiedBy>Sabhya</cp:lastModifiedBy>
  <cp:revision>8</cp:revision>
  <dcterms:created xsi:type="dcterms:W3CDTF">2021-05-12T17:52:43Z</dcterms:created>
  <dcterms:modified xsi:type="dcterms:W3CDTF">2022-08-05T07:15:50Z</dcterms:modified>
</cp:coreProperties>
</file>