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73" r:id="rId6"/>
    <p:sldId id="27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  <p:sldId id="276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58DFCA-C6A1-449E-BC82-FEE83771BD15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C337FC7-CAEE-48AD-9F69-9F09DA0C6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Counseling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6386" name="AutoShape 2" descr="Basic Counselling Skills explained [PDF Download] • Counselling Tut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Basic Counselling Skills explained [PDF Download] • Counselling Tut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https://image.slidesharecdn.com/counselling-160524222619/85/counselling-2-320.jpg?cb=14641290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76400"/>
            <a:ext cx="64008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 of </a:t>
            </a:r>
            <a:r>
              <a:rPr lang="en-US" dirty="0" err="1" smtClean="0"/>
              <a:t>counselling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OUNSELLING&#10;Counselling is a scientific process of&#10;assistance extended by an expert in an&#10;individual situation to a needy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00200"/>
            <a:ext cx="63055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image.slidesharecdn.com/counselling-160524222619/85/counselling-3-320.jpg?cb=14641290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76400"/>
            <a:ext cx="51816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lements of Counseling&#10; The counselor&#10;• a person who is professionally capable to extend help.&#10; The counselee&#10;• the per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478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 Principle of individualization – this principle requires the&#10;counselor to recognize and understand the client’s unique&#10;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47800"/>
            <a:ext cx="66294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https://image.slidesharecdn.com/counselling-160524222619/85/counselling-5-320.jpg?cb=14641290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76400"/>
            <a:ext cx="54102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s://image.slidesharecdn.com/counselling-160524222619/85/counselling-6-320.jpg?cb=14641290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61722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Contd.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Short Term GoalsShort Term Goals&#10; Establishment of Rapport.Establishment of Rapport.&#10; Help the client focus on goalHelp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70104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 Enable the client adjust with theEnable the client adjust with the&#10;environment.environment.&#10; Change the client’s behav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716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Long Term GoalsLong Term Goals&#10; Enable the counselee for betterEnable the counselee for better&#10;social functioning.social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050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Benefits of Counseling&#10;• Helps the person being counseled to&#10;understand himself.&#10;• Allows the individual to help himself.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73152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contd.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• Helps in superior decision making.&#10;• Prepares the person to cope with the situation and&#10;the related stresses.&#10;• Identify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7010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QUALITIES OF A&#10;COUNSELLOR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192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QUALITIES OF A COUNSELLOR&#10;INTERPERSONAL RELTIONSHIP&#10;FRIENDLY NATURE&#10;GETS ALONG WITH OTHERS&#10;SYMPATHETI UNDERSTANDING&#10;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6477000" cy="4714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ONT…&#10;PERSONAL ADJUSTMENT&#10;SHOWS MATURED BEHAVIOUR&#10;MAINTAIN EMOTIONAL STABILITY&#10;AWARE ABOUT ONE’S LIMITATION&#10;MENTALLY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47800"/>
            <a:ext cx="67056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ONT…&#10;• HEALTH &amp; PERSONAL APPEARANCE&#10;– PLEASING VOICE&#10;– PLEASING APPEARANCE&#10;• LEADERSHIP&#10;– ABILITY TO STIMULATE &amp; LEAD OTH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447800"/>
            <a:ext cx="60769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6" name="Picture 2" descr="CONT…&#10;• PHILOSOPHY OF LIFE&#10;– GOOD CHARACTER&#10;– POSITIVE PHILOSOPHY OF LIFE&#10;– FAITH IN HUMAN VALUES &amp; NATURE&#10;• FAITH IN TH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64770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Counseling Skills&#10;• Listen carefully.&#10;• Demonstrate empathy.&#10;• Do not make judgments.&#10;• Understand emotions/feelings behi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240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Contd.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• Question with care.&#10;• Ask open ended questions.&#10;• Reflect back, summarize and paraphrase so&#10;that the understanding is c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</a:t>
            </a:r>
            <a:r>
              <a:rPr lang="en-US" sz="4800" b="1" i="1" dirty="0" smtClean="0"/>
              <a:t>Thanks !!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</TotalTime>
  <Words>16</Words>
  <Application>Microsoft Office PowerPoint</Application>
  <PresentationFormat>On-screen Show (4:3)</PresentationFormat>
  <Paragraphs>12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Counseling </vt:lpstr>
      <vt:lpstr>Introduction </vt:lpstr>
      <vt:lpstr>Meaning of counselling </vt:lpstr>
      <vt:lpstr>Slide 4</vt:lpstr>
      <vt:lpstr>Slide 5</vt:lpstr>
      <vt:lpstr>Slide 6</vt:lpstr>
      <vt:lpstr>Principles </vt:lpstr>
      <vt:lpstr>Slide 8</vt:lpstr>
      <vt:lpstr>Contd. </vt:lpstr>
      <vt:lpstr>Slide 10</vt:lpstr>
      <vt:lpstr>Slide 11</vt:lpstr>
      <vt:lpstr>Slide 12</vt:lpstr>
      <vt:lpstr>Benefits contd. </vt:lpstr>
      <vt:lpstr>Slide 14</vt:lpstr>
      <vt:lpstr>Slide 15</vt:lpstr>
      <vt:lpstr>Slide 16</vt:lpstr>
      <vt:lpstr>Slide 17</vt:lpstr>
      <vt:lpstr>Slide 18</vt:lpstr>
      <vt:lpstr>Slide 19</vt:lpstr>
      <vt:lpstr>Contd. 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Sabhya</cp:lastModifiedBy>
  <cp:revision>16</cp:revision>
  <dcterms:created xsi:type="dcterms:W3CDTF">2020-05-14T11:19:24Z</dcterms:created>
  <dcterms:modified xsi:type="dcterms:W3CDTF">2022-08-05T08:15:55Z</dcterms:modified>
</cp:coreProperties>
</file>