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7" r:id="rId2"/>
    <p:sldId id="282" r:id="rId3"/>
    <p:sldId id="268" r:id="rId4"/>
    <p:sldId id="269" r:id="rId5"/>
    <p:sldId id="270" r:id="rId6"/>
    <p:sldId id="271" r:id="rId7"/>
    <p:sldId id="272" r:id="rId8"/>
    <p:sldId id="273" r:id="rId9"/>
    <p:sldId id="274" r:id="rId10"/>
    <p:sldId id="275" r:id="rId11"/>
    <p:sldId id="276" r:id="rId12"/>
    <p:sldId id="277" r:id="rId13"/>
    <p:sldId id="283" r:id="rId14"/>
    <p:sldId id="262" r:id="rId15"/>
    <p:sldId id="263" r:id="rId16"/>
    <p:sldId id="257" r:id="rId17"/>
    <p:sldId id="258" r:id="rId18"/>
    <p:sldId id="259" r:id="rId19"/>
    <p:sldId id="260" r:id="rId20"/>
    <p:sldId id="261" r:id="rId21"/>
    <p:sldId id="264" r:id="rId22"/>
    <p:sldId id="281" r:id="rId23"/>
    <p:sldId id="292" r:id="rId24"/>
    <p:sldId id="293" r:id="rId25"/>
  </p:sldIdLst>
  <p:sldSz cx="9144000" cy="6858000" type="screen4x3"/>
  <p:notesSz cx="6858000" cy="9144000"/>
  <p:defaultTextStyle>
    <a:defPPr>
      <a:defRPr lang="en-IN"/>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C0C62"/>
    <a:srgbClr val="48FA6A"/>
    <a:srgbClr val="FD91D6"/>
    <a:srgbClr val="5DF9C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04"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8-04-12T05:17:23.181" idx="1">
    <p:pos x="10" y="10"/>
    <p:tex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506FC02-50C7-4256-A0B7-AB7B3C28C04F}" type="doc">
      <dgm:prSet loTypeId="urn:microsoft.com/office/officeart/2005/8/layout/process5" loCatId="process" qsTypeId="urn:microsoft.com/office/officeart/2005/8/quickstyle/3d7" qsCatId="3D" csTypeId="urn:microsoft.com/office/officeart/2005/8/colors/accent1_2" csCatId="accent1" phldr="1"/>
      <dgm:spPr/>
      <dgm:t>
        <a:bodyPr/>
        <a:lstStyle/>
        <a:p>
          <a:endParaRPr lang="en-IN"/>
        </a:p>
      </dgm:t>
    </dgm:pt>
    <dgm:pt modelId="{750BF6F7-5246-43AD-8E93-3FD62CAD28FC}">
      <dgm:prSet phldrT="[Text]"/>
      <dgm:spPr/>
      <dgm:t>
        <a:bodyPr/>
        <a:lstStyle/>
        <a:p>
          <a:r>
            <a:rPr lang="en-IN" smtClean="0"/>
            <a:t>To identify the problem</a:t>
          </a:r>
          <a:endParaRPr lang="en-IN" dirty="0"/>
        </a:p>
      </dgm:t>
    </dgm:pt>
    <dgm:pt modelId="{33F8BCD1-5C74-4444-8437-1A314473C397}" type="parTrans" cxnId="{A4F1DC61-702F-4C6A-B236-353637D045A5}">
      <dgm:prSet/>
      <dgm:spPr/>
      <dgm:t>
        <a:bodyPr/>
        <a:lstStyle/>
        <a:p>
          <a:endParaRPr lang="en-IN"/>
        </a:p>
      </dgm:t>
    </dgm:pt>
    <dgm:pt modelId="{A6913D3E-6F15-4117-BED1-C16FFB98DF93}" type="sibTrans" cxnId="{A4F1DC61-702F-4C6A-B236-353637D045A5}">
      <dgm:prSet/>
      <dgm:spPr/>
      <dgm:t>
        <a:bodyPr/>
        <a:lstStyle/>
        <a:p>
          <a:endParaRPr lang="en-IN"/>
        </a:p>
      </dgm:t>
    </dgm:pt>
    <dgm:pt modelId="{CA37A97E-B603-44CB-8687-E87CCB3F0529}">
      <dgm:prSet phldrT="[Text]"/>
      <dgm:spPr/>
      <dgm:t>
        <a:bodyPr/>
        <a:lstStyle/>
        <a:p>
          <a:r>
            <a:rPr lang="en-IN" dirty="0" smtClean="0"/>
            <a:t>To select and define the problem</a:t>
          </a:r>
          <a:endParaRPr lang="en-IN" dirty="0"/>
        </a:p>
      </dgm:t>
    </dgm:pt>
    <dgm:pt modelId="{88F4A700-D3FE-4342-8AC3-819349138317}" type="parTrans" cxnId="{0DA7B1A6-7F98-4487-B3E3-404D4D044698}">
      <dgm:prSet/>
      <dgm:spPr/>
      <dgm:t>
        <a:bodyPr/>
        <a:lstStyle/>
        <a:p>
          <a:endParaRPr lang="en-IN"/>
        </a:p>
      </dgm:t>
    </dgm:pt>
    <dgm:pt modelId="{2F2E8291-748D-4B82-9BF5-8A63FBB29C39}" type="sibTrans" cxnId="{0DA7B1A6-7F98-4487-B3E3-404D4D044698}">
      <dgm:prSet/>
      <dgm:spPr/>
      <dgm:t>
        <a:bodyPr/>
        <a:lstStyle/>
        <a:p>
          <a:endParaRPr lang="en-IN"/>
        </a:p>
      </dgm:t>
    </dgm:pt>
    <dgm:pt modelId="{745A5DC4-D872-43C5-9BBB-EBBB7EA47BBC}">
      <dgm:prSet phldrT="[Text]"/>
      <dgm:spPr/>
      <dgm:t>
        <a:bodyPr/>
        <a:lstStyle/>
        <a:p>
          <a:r>
            <a:rPr lang="en-IN" smtClean="0"/>
            <a:t>Planning for Finding the solution</a:t>
          </a:r>
          <a:endParaRPr lang="en-IN" dirty="0"/>
        </a:p>
      </dgm:t>
    </dgm:pt>
    <dgm:pt modelId="{BDAE1179-C6DB-422C-8D8A-E4EC3EA624D7}" type="parTrans" cxnId="{27168EB2-2DC8-4AFD-B5FA-E08F37497D53}">
      <dgm:prSet/>
      <dgm:spPr/>
      <dgm:t>
        <a:bodyPr/>
        <a:lstStyle/>
        <a:p>
          <a:endParaRPr lang="en-IN"/>
        </a:p>
      </dgm:t>
    </dgm:pt>
    <dgm:pt modelId="{240C2034-1607-4FA3-B6BF-681195F93427}" type="sibTrans" cxnId="{27168EB2-2DC8-4AFD-B5FA-E08F37497D53}">
      <dgm:prSet/>
      <dgm:spPr/>
      <dgm:t>
        <a:bodyPr/>
        <a:lstStyle/>
        <a:p>
          <a:endParaRPr lang="en-IN"/>
        </a:p>
      </dgm:t>
    </dgm:pt>
    <dgm:pt modelId="{6C200F8D-5F00-44F9-8270-CFDC39C5188D}">
      <dgm:prSet phldrT="[Text]"/>
      <dgm:spPr/>
      <dgm:t>
        <a:bodyPr/>
        <a:lstStyle/>
        <a:p>
          <a:r>
            <a:rPr lang="en-IN" smtClean="0"/>
            <a:t>Implement the plan</a:t>
          </a:r>
          <a:endParaRPr lang="en-IN" dirty="0"/>
        </a:p>
      </dgm:t>
    </dgm:pt>
    <dgm:pt modelId="{DD7A8CFB-DD13-4E06-92AD-E904BF2D0073}" type="parTrans" cxnId="{D531D5E2-7583-465D-9041-69E3F785575F}">
      <dgm:prSet/>
      <dgm:spPr/>
      <dgm:t>
        <a:bodyPr/>
        <a:lstStyle/>
        <a:p>
          <a:endParaRPr lang="en-IN"/>
        </a:p>
      </dgm:t>
    </dgm:pt>
    <dgm:pt modelId="{CE7A8CB9-5AD6-4668-BCCE-A5971FEDB06A}" type="sibTrans" cxnId="{D531D5E2-7583-465D-9041-69E3F785575F}">
      <dgm:prSet/>
      <dgm:spPr/>
      <dgm:t>
        <a:bodyPr/>
        <a:lstStyle/>
        <a:p>
          <a:endParaRPr lang="en-IN"/>
        </a:p>
      </dgm:t>
    </dgm:pt>
    <dgm:pt modelId="{598A5D2C-5683-4413-AADA-6E3425A3FE80}">
      <dgm:prSet phldrT="[Text]"/>
      <dgm:spPr/>
      <dgm:t>
        <a:bodyPr/>
        <a:lstStyle/>
        <a:p>
          <a:r>
            <a:rPr lang="en-IN" smtClean="0"/>
            <a:t>Evaluate the Workability of project plan</a:t>
          </a:r>
          <a:endParaRPr lang="en-IN" dirty="0"/>
        </a:p>
      </dgm:t>
    </dgm:pt>
    <dgm:pt modelId="{01122F8C-DD4A-4746-A418-D7DDE9EC9370}" type="parTrans" cxnId="{AE07A4B9-EF08-4855-BA86-9AE2593B5C1D}">
      <dgm:prSet/>
      <dgm:spPr/>
      <dgm:t>
        <a:bodyPr/>
        <a:lstStyle/>
        <a:p>
          <a:endParaRPr lang="en-IN"/>
        </a:p>
      </dgm:t>
    </dgm:pt>
    <dgm:pt modelId="{070658AD-B1A7-4C6E-B99F-9446049E2263}" type="sibTrans" cxnId="{AE07A4B9-EF08-4855-BA86-9AE2593B5C1D}">
      <dgm:prSet/>
      <dgm:spPr/>
      <dgm:t>
        <a:bodyPr/>
        <a:lstStyle/>
        <a:p>
          <a:endParaRPr lang="en-IN"/>
        </a:p>
      </dgm:t>
    </dgm:pt>
    <dgm:pt modelId="{37D32049-3372-4BD1-9072-1BD775C4D564}">
      <dgm:prSet phldrT="[Text]"/>
      <dgm:spPr/>
      <dgm:t>
        <a:bodyPr/>
        <a:lstStyle/>
        <a:p>
          <a:r>
            <a:rPr lang="en-IN" dirty="0" smtClean="0"/>
            <a:t>Prepare the Record of the project</a:t>
          </a:r>
          <a:endParaRPr lang="en-IN" dirty="0"/>
        </a:p>
      </dgm:t>
    </dgm:pt>
    <dgm:pt modelId="{6A1A9A11-7B32-4FDB-9745-AE834A3A2106}" type="parTrans" cxnId="{92660881-0B7D-461A-B546-7CFBD5512F91}">
      <dgm:prSet/>
      <dgm:spPr/>
      <dgm:t>
        <a:bodyPr/>
        <a:lstStyle/>
        <a:p>
          <a:endParaRPr lang="en-IN"/>
        </a:p>
      </dgm:t>
    </dgm:pt>
    <dgm:pt modelId="{0DE28768-EF4E-4E4F-8A1F-936B758470D3}" type="sibTrans" cxnId="{92660881-0B7D-461A-B546-7CFBD5512F91}">
      <dgm:prSet/>
      <dgm:spPr/>
      <dgm:t>
        <a:bodyPr/>
        <a:lstStyle/>
        <a:p>
          <a:endParaRPr lang="en-IN"/>
        </a:p>
      </dgm:t>
    </dgm:pt>
    <dgm:pt modelId="{C89D29A4-16DA-4A6A-8F7C-019D1965A49B}" type="pres">
      <dgm:prSet presAssocID="{5506FC02-50C7-4256-A0B7-AB7B3C28C04F}" presName="diagram" presStyleCnt="0">
        <dgm:presLayoutVars>
          <dgm:dir/>
          <dgm:resizeHandles val="exact"/>
        </dgm:presLayoutVars>
      </dgm:prSet>
      <dgm:spPr/>
      <dgm:t>
        <a:bodyPr/>
        <a:lstStyle/>
        <a:p>
          <a:endParaRPr lang="en-IN"/>
        </a:p>
      </dgm:t>
    </dgm:pt>
    <dgm:pt modelId="{4BA85BE5-CBB9-4B41-B66B-4CC4C8025B3C}" type="pres">
      <dgm:prSet presAssocID="{750BF6F7-5246-43AD-8E93-3FD62CAD28FC}" presName="node" presStyleLbl="node1" presStyleIdx="0" presStyleCnt="6" custLinFactNeighborX="-443" custLinFactNeighborY="1345">
        <dgm:presLayoutVars>
          <dgm:bulletEnabled val="1"/>
        </dgm:presLayoutVars>
      </dgm:prSet>
      <dgm:spPr/>
      <dgm:t>
        <a:bodyPr/>
        <a:lstStyle/>
        <a:p>
          <a:endParaRPr lang="en-IN"/>
        </a:p>
      </dgm:t>
    </dgm:pt>
    <dgm:pt modelId="{10ACB1E7-2163-4549-B5EA-54F0447E7BA1}" type="pres">
      <dgm:prSet presAssocID="{A6913D3E-6F15-4117-BED1-C16FFB98DF93}" presName="sibTrans" presStyleLbl="sibTrans2D1" presStyleIdx="0" presStyleCnt="5"/>
      <dgm:spPr/>
      <dgm:t>
        <a:bodyPr/>
        <a:lstStyle/>
        <a:p>
          <a:endParaRPr lang="en-IN"/>
        </a:p>
      </dgm:t>
    </dgm:pt>
    <dgm:pt modelId="{FCA22234-A73E-4889-9CF0-B2AC1AEF9A7D}" type="pres">
      <dgm:prSet presAssocID="{A6913D3E-6F15-4117-BED1-C16FFB98DF93}" presName="connectorText" presStyleLbl="sibTrans2D1" presStyleIdx="0" presStyleCnt="5"/>
      <dgm:spPr/>
      <dgm:t>
        <a:bodyPr/>
        <a:lstStyle/>
        <a:p>
          <a:endParaRPr lang="en-IN"/>
        </a:p>
      </dgm:t>
    </dgm:pt>
    <dgm:pt modelId="{2D8125B1-FC50-48C6-950C-6598A0F6B26B}" type="pres">
      <dgm:prSet presAssocID="{CA37A97E-B603-44CB-8687-E87CCB3F0529}" presName="node" presStyleLbl="node1" presStyleIdx="1" presStyleCnt="6">
        <dgm:presLayoutVars>
          <dgm:bulletEnabled val="1"/>
        </dgm:presLayoutVars>
      </dgm:prSet>
      <dgm:spPr/>
      <dgm:t>
        <a:bodyPr/>
        <a:lstStyle/>
        <a:p>
          <a:endParaRPr lang="en-IN"/>
        </a:p>
      </dgm:t>
    </dgm:pt>
    <dgm:pt modelId="{05793FA8-280B-46D5-A77C-2010A7D8B2B8}" type="pres">
      <dgm:prSet presAssocID="{2F2E8291-748D-4B82-9BF5-8A63FBB29C39}" presName="sibTrans" presStyleLbl="sibTrans2D1" presStyleIdx="1" presStyleCnt="5"/>
      <dgm:spPr/>
      <dgm:t>
        <a:bodyPr/>
        <a:lstStyle/>
        <a:p>
          <a:endParaRPr lang="en-IN"/>
        </a:p>
      </dgm:t>
    </dgm:pt>
    <dgm:pt modelId="{C27A7A82-9D5A-4C74-894C-49FB50653A44}" type="pres">
      <dgm:prSet presAssocID="{2F2E8291-748D-4B82-9BF5-8A63FBB29C39}" presName="connectorText" presStyleLbl="sibTrans2D1" presStyleIdx="1" presStyleCnt="5"/>
      <dgm:spPr/>
      <dgm:t>
        <a:bodyPr/>
        <a:lstStyle/>
        <a:p>
          <a:endParaRPr lang="en-IN"/>
        </a:p>
      </dgm:t>
    </dgm:pt>
    <dgm:pt modelId="{B7AE3A57-7742-4A2A-800B-FA953E4574FB}" type="pres">
      <dgm:prSet presAssocID="{745A5DC4-D872-43C5-9BBB-EBBB7EA47BBC}" presName="node" presStyleLbl="node1" presStyleIdx="2" presStyleCnt="6">
        <dgm:presLayoutVars>
          <dgm:bulletEnabled val="1"/>
        </dgm:presLayoutVars>
      </dgm:prSet>
      <dgm:spPr/>
      <dgm:t>
        <a:bodyPr/>
        <a:lstStyle/>
        <a:p>
          <a:endParaRPr lang="en-IN"/>
        </a:p>
      </dgm:t>
    </dgm:pt>
    <dgm:pt modelId="{D7B04BDE-8DDB-4706-A970-AA384646EB92}" type="pres">
      <dgm:prSet presAssocID="{240C2034-1607-4FA3-B6BF-681195F93427}" presName="sibTrans" presStyleLbl="sibTrans2D1" presStyleIdx="2" presStyleCnt="5"/>
      <dgm:spPr/>
      <dgm:t>
        <a:bodyPr/>
        <a:lstStyle/>
        <a:p>
          <a:endParaRPr lang="en-IN"/>
        </a:p>
      </dgm:t>
    </dgm:pt>
    <dgm:pt modelId="{7934404D-8AD9-401C-8952-622C67C20E94}" type="pres">
      <dgm:prSet presAssocID="{240C2034-1607-4FA3-B6BF-681195F93427}" presName="connectorText" presStyleLbl="sibTrans2D1" presStyleIdx="2" presStyleCnt="5"/>
      <dgm:spPr/>
      <dgm:t>
        <a:bodyPr/>
        <a:lstStyle/>
        <a:p>
          <a:endParaRPr lang="en-IN"/>
        </a:p>
      </dgm:t>
    </dgm:pt>
    <dgm:pt modelId="{D749A101-7E71-4178-8BBF-366E29232FC8}" type="pres">
      <dgm:prSet presAssocID="{6C200F8D-5F00-44F9-8270-CFDC39C5188D}" presName="node" presStyleLbl="node1" presStyleIdx="3" presStyleCnt="6">
        <dgm:presLayoutVars>
          <dgm:bulletEnabled val="1"/>
        </dgm:presLayoutVars>
      </dgm:prSet>
      <dgm:spPr/>
      <dgm:t>
        <a:bodyPr/>
        <a:lstStyle/>
        <a:p>
          <a:endParaRPr lang="en-IN"/>
        </a:p>
      </dgm:t>
    </dgm:pt>
    <dgm:pt modelId="{830E729C-1979-4F1B-B4FA-360F35B28B50}" type="pres">
      <dgm:prSet presAssocID="{CE7A8CB9-5AD6-4668-BCCE-A5971FEDB06A}" presName="sibTrans" presStyleLbl="sibTrans2D1" presStyleIdx="3" presStyleCnt="5"/>
      <dgm:spPr/>
      <dgm:t>
        <a:bodyPr/>
        <a:lstStyle/>
        <a:p>
          <a:endParaRPr lang="en-IN"/>
        </a:p>
      </dgm:t>
    </dgm:pt>
    <dgm:pt modelId="{A64A148A-94BB-4CDF-9F13-9973759ECC9F}" type="pres">
      <dgm:prSet presAssocID="{CE7A8CB9-5AD6-4668-BCCE-A5971FEDB06A}" presName="connectorText" presStyleLbl="sibTrans2D1" presStyleIdx="3" presStyleCnt="5"/>
      <dgm:spPr/>
      <dgm:t>
        <a:bodyPr/>
        <a:lstStyle/>
        <a:p>
          <a:endParaRPr lang="en-IN"/>
        </a:p>
      </dgm:t>
    </dgm:pt>
    <dgm:pt modelId="{1413AE84-7444-4D3F-B4EF-18CA42961458}" type="pres">
      <dgm:prSet presAssocID="{598A5D2C-5683-4413-AADA-6E3425A3FE80}" presName="node" presStyleLbl="node1" presStyleIdx="4" presStyleCnt="6">
        <dgm:presLayoutVars>
          <dgm:bulletEnabled val="1"/>
        </dgm:presLayoutVars>
      </dgm:prSet>
      <dgm:spPr/>
      <dgm:t>
        <a:bodyPr/>
        <a:lstStyle/>
        <a:p>
          <a:endParaRPr lang="en-IN"/>
        </a:p>
      </dgm:t>
    </dgm:pt>
    <dgm:pt modelId="{599D4C2A-0457-428A-B1F8-EDE98F4969BD}" type="pres">
      <dgm:prSet presAssocID="{070658AD-B1A7-4C6E-B99F-9446049E2263}" presName="sibTrans" presStyleLbl="sibTrans2D1" presStyleIdx="4" presStyleCnt="5"/>
      <dgm:spPr/>
      <dgm:t>
        <a:bodyPr/>
        <a:lstStyle/>
        <a:p>
          <a:endParaRPr lang="en-IN"/>
        </a:p>
      </dgm:t>
    </dgm:pt>
    <dgm:pt modelId="{EC231C20-AE44-4AE1-A1BF-48E71ECBF513}" type="pres">
      <dgm:prSet presAssocID="{070658AD-B1A7-4C6E-B99F-9446049E2263}" presName="connectorText" presStyleLbl="sibTrans2D1" presStyleIdx="4" presStyleCnt="5"/>
      <dgm:spPr/>
      <dgm:t>
        <a:bodyPr/>
        <a:lstStyle/>
        <a:p>
          <a:endParaRPr lang="en-IN"/>
        </a:p>
      </dgm:t>
    </dgm:pt>
    <dgm:pt modelId="{B109FD85-9C59-49BC-A097-F42F4ECBA626}" type="pres">
      <dgm:prSet presAssocID="{37D32049-3372-4BD1-9072-1BD775C4D564}" presName="node" presStyleLbl="node1" presStyleIdx="5" presStyleCnt="6">
        <dgm:presLayoutVars>
          <dgm:bulletEnabled val="1"/>
        </dgm:presLayoutVars>
      </dgm:prSet>
      <dgm:spPr/>
      <dgm:t>
        <a:bodyPr/>
        <a:lstStyle/>
        <a:p>
          <a:endParaRPr lang="en-IN"/>
        </a:p>
      </dgm:t>
    </dgm:pt>
  </dgm:ptLst>
  <dgm:cxnLst>
    <dgm:cxn modelId="{3F3FA671-224C-44CA-A577-A3B9666EED48}" type="presOf" srcId="{CA37A97E-B603-44CB-8687-E87CCB3F0529}" destId="{2D8125B1-FC50-48C6-950C-6598A0F6B26B}" srcOrd="0" destOrd="0" presId="urn:microsoft.com/office/officeart/2005/8/layout/process5"/>
    <dgm:cxn modelId="{473C0F11-3534-4D2E-A20D-4287CA4AC464}" type="presOf" srcId="{CE7A8CB9-5AD6-4668-BCCE-A5971FEDB06A}" destId="{A64A148A-94BB-4CDF-9F13-9973759ECC9F}" srcOrd="1" destOrd="0" presId="urn:microsoft.com/office/officeart/2005/8/layout/process5"/>
    <dgm:cxn modelId="{EA38642E-4AF8-4930-9C1A-70289A4716D2}" type="presOf" srcId="{5506FC02-50C7-4256-A0B7-AB7B3C28C04F}" destId="{C89D29A4-16DA-4A6A-8F7C-019D1965A49B}" srcOrd="0" destOrd="0" presId="urn:microsoft.com/office/officeart/2005/8/layout/process5"/>
    <dgm:cxn modelId="{6A71FEB7-3150-4FFF-8AD2-E5E76579D7B3}" type="presOf" srcId="{070658AD-B1A7-4C6E-B99F-9446049E2263}" destId="{599D4C2A-0457-428A-B1F8-EDE98F4969BD}" srcOrd="0" destOrd="0" presId="urn:microsoft.com/office/officeart/2005/8/layout/process5"/>
    <dgm:cxn modelId="{D531D5E2-7583-465D-9041-69E3F785575F}" srcId="{5506FC02-50C7-4256-A0B7-AB7B3C28C04F}" destId="{6C200F8D-5F00-44F9-8270-CFDC39C5188D}" srcOrd="3" destOrd="0" parTransId="{DD7A8CFB-DD13-4E06-92AD-E904BF2D0073}" sibTransId="{CE7A8CB9-5AD6-4668-BCCE-A5971FEDB06A}"/>
    <dgm:cxn modelId="{CB1ADFAC-4731-4B61-80F3-8312E637C797}" type="presOf" srcId="{240C2034-1607-4FA3-B6BF-681195F93427}" destId="{D7B04BDE-8DDB-4706-A970-AA384646EB92}" srcOrd="0" destOrd="0" presId="urn:microsoft.com/office/officeart/2005/8/layout/process5"/>
    <dgm:cxn modelId="{27168EB2-2DC8-4AFD-B5FA-E08F37497D53}" srcId="{5506FC02-50C7-4256-A0B7-AB7B3C28C04F}" destId="{745A5DC4-D872-43C5-9BBB-EBBB7EA47BBC}" srcOrd="2" destOrd="0" parTransId="{BDAE1179-C6DB-422C-8D8A-E4EC3EA624D7}" sibTransId="{240C2034-1607-4FA3-B6BF-681195F93427}"/>
    <dgm:cxn modelId="{F7843DFC-C26D-4CEA-A90B-65FB6926A3F3}" type="presOf" srcId="{37D32049-3372-4BD1-9072-1BD775C4D564}" destId="{B109FD85-9C59-49BC-A097-F42F4ECBA626}" srcOrd="0" destOrd="0" presId="urn:microsoft.com/office/officeart/2005/8/layout/process5"/>
    <dgm:cxn modelId="{01B3EF86-9DD1-4465-BEA7-A46D2C0F55D7}" type="presOf" srcId="{240C2034-1607-4FA3-B6BF-681195F93427}" destId="{7934404D-8AD9-401C-8952-622C67C20E94}" srcOrd="1" destOrd="0" presId="urn:microsoft.com/office/officeart/2005/8/layout/process5"/>
    <dgm:cxn modelId="{4C0E227C-E38E-487A-981D-47A570E43FD9}" type="presOf" srcId="{A6913D3E-6F15-4117-BED1-C16FFB98DF93}" destId="{FCA22234-A73E-4889-9CF0-B2AC1AEF9A7D}" srcOrd="1" destOrd="0" presId="urn:microsoft.com/office/officeart/2005/8/layout/process5"/>
    <dgm:cxn modelId="{53B67365-05D5-41A7-AE6A-DC6FF08D2F30}" type="presOf" srcId="{070658AD-B1A7-4C6E-B99F-9446049E2263}" destId="{EC231C20-AE44-4AE1-A1BF-48E71ECBF513}" srcOrd="1" destOrd="0" presId="urn:microsoft.com/office/officeart/2005/8/layout/process5"/>
    <dgm:cxn modelId="{5DDAE507-70E0-492D-8AEF-CDD94B1F0393}" type="presOf" srcId="{745A5DC4-D872-43C5-9BBB-EBBB7EA47BBC}" destId="{B7AE3A57-7742-4A2A-800B-FA953E4574FB}" srcOrd="0" destOrd="0" presId="urn:microsoft.com/office/officeart/2005/8/layout/process5"/>
    <dgm:cxn modelId="{F65124BF-234A-4ABF-B57E-366BA36C577C}" type="presOf" srcId="{598A5D2C-5683-4413-AADA-6E3425A3FE80}" destId="{1413AE84-7444-4D3F-B4EF-18CA42961458}" srcOrd="0" destOrd="0" presId="urn:microsoft.com/office/officeart/2005/8/layout/process5"/>
    <dgm:cxn modelId="{E9ACE81D-2BC4-4D41-81D7-8A95A6A21156}" type="presOf" srcId="{CE7A8CB9-5AD6-4668-BCCE-A5971FEDB06A}" destId="{830E729C-1979-4F1B-B4FA-360F35B28B50}" srcOrd="0" destOrd="0" presId="urn:microsoft.com/office/officeart/2005/8/layout/process5"/>
    <dgm:cxn modelId="{239A7C97-95DA-4DF4-A2C3-BBADD2C7E8BE}" type="presOf" srcId="{6C200F8D-5F00-44F9-8270-CFDC39C5188D}" destId="{D749A101-7E71-4178-8BBF-366E29232FC8}" srcOrd="0" destOrd="0" presId="urn:microsoft.com/office/officeart/2005/8/layout/process5"/>
    <dgm:cxn modelId="{FDC67FE1-5679-4255-A24A-68A2E710EB34}" type="presOf" srcId="{750BF6F7-5246-43AD-8E93-3FD62CAD28FC}" destId="{4BA85BE5-CBB9-4B41-B66B-4CC4C8025B3C}" srcOrd="0" destOrd="0" presId="urn:microsoft.com/office/officeart/2005/8/layout/process5"/>
    <dgm:cxn modelId="{0DA7B1A6-7F98-4487-B3E3-404D4D044698}" srcId="{5506FC02-50C7-4256-A0B7-AB7B3C28C04F}" destId="{CA37A97E-B603-44CB-8687-E87CCB3F0529}" srcOrd="1" destOrd="0" parTransId="{88F4A700-D3FE-4342-8AC3-819349138317}" sibTransId="{2F2E8291-748D-4B82-9BF5-8A63FBB29C39}"/>
    <dgm:cxn modelId="{0EF61BF7-44F7-42F6-95ED-3D299F34921D}" type="presOf" srcId="{2F2E8291-748D-4B82-9BF5-8A63FBB29C39}" destId="{C27A7A82-9D5A-4C74-894C-49FB50653A44}" srcOrd="1" destOrd="0" presId="urn:microsoft.com/office/officeart/2005/8/layout/process5"/>
    <dgm:cxn modelId="{D61EC6D7-0999-4107-A006-ACEE0389D919}" type="presOf" srcId="{A6913D3E-6F15-4117-BED1-C16FFB98DF93}" destId="{10ACB1E7-2163-4549-B5EA-54F0447E7BA1}" srcOrd="0" destOrd="0" presId="urn:microsoft.com/office/officeart/2005/8/layout/process5"/>
    <dgm:cxn modelId="{A88825B7-409D-4696-89D4-9B99E864AF2B}" type="presOf" srcId="{2F2E8291-748D-4B82-9BF5-8A63FBB29C39}" destId="{05793FA8-280B-46D5-A77C-2010A7D8B2B8}" srcOrd="0" destOrd="0" presId="urn:microsoft.com/office/officeart/2005/8/layout/process5"/>
    <dgm:cxn modelId="{A4F1DC61-702F-4C6A-B236-353637D045A5}" srcId="{5506FC02-50C7-4256-A0B7-AB7B3C28C04F}" destId="{750BF6F7-5246-43AD-8E93-3FD62CAD28FC}" srcOrd="0" destOrd="0" parTransId="{33F8BCD1-5C74-4444-8437-1A314473C397}" sibTransId="{A6913D3E-6F15-4117-BED1-C16FFB98DF93}"/>
    <dgm:cxn modelId="{AE07A4B9-EF08-4855-BA86-9AE2593B5C1D}" srcId="{5506FC02-50C7-4256-A0B7-AB7B3C28C04F}" destId="{598A5D2C-5683-4413-AADA-6E3425A3FE80}" srcOrd="4" destOrd="0" parTransId="{01122F8C-DD4A-4746-A418-D7DDE9EC9370}" sibTransId="{070658AD-B1A7-4C6E-B99F-9446049E2263}"/>
    <dgm:cxn modelId="{92660881-0B7D-461A-B546-7CFBD5512F91}" srcId="{5506FC02-50C7-4256-A0B7-AB7B3C28C04F}" destId="{37D32049-3372-4BD1-9072-1BD775C4D564}" srcOrd="5" destOrd="0" parTransId="{6A1A9A11-7B32-4FDB-9745-AE834A3A2106}" sibTransId="{0DE28768-EF4E-4E4F-8A1F-936B758470D3}"/>
    <dgm:cxn modelId="{745964E9-C4D3-42B4-ACED-48655F30A74B}" type="presParOf" srcId="{C89D29A4-16DA-4A6A-8F7C-019D1965A49B}" destId="{4BA85BE5-CBB9-4B41-B66B-4CC4C8025B3C}" srcOrd="0" destOrd="0" presId="urn:microsoft.com/office/officeart/2005/8/layout/process5"/>
    <dgm:cxn modelId="{DAD5A4E8-9987-4D93-B5FE-1C8966404B9A}" type="presParOf" srcId="{C89D29A4-16DA-4A6A-8F7C-019D1965A49B}" destId="{10ACB1E7-2163-4549-B5EA-54F0447E7BA1}" srcOrd="1" destOrd="0" presId="urn:microsoft.com/office/officeart/2005/8/layout/process5"/>
    <dgm:cxn modelId="{3C50CC5B-2198-4F18-BCA1-896C60CEDB24}" type="presParOf" srcId="{10ACB1E7-2163-4549-B5EA-54F0447E7BA1}" destId="{FCA22234-A73E-4889-9CF0-B2AC1AEF9A7D}" srcOrd="0" destOrd="0" presId="urn:microsoft.com/office/officeart/2005/8/layout/process5"/>
    <dgm:cxn modelId="{41BAA64C-1979-4786-AD8F-B2CEFF06821B}" type="presParOf" srcId="{C89D29A4-16DA-4A6A-8F7C-019D1965A49B}" destId="{2D8125B1-FC50-48C6-950C-6598A0F6B26B}" srcOrd="2" destOrd="0" presId="urn:microsoft.com/office/officeart/2005/8/layout/process5"/>
    <dgm:cxn modelId="{DDF5D295-AC20-408F-941E-130B781999C3}" type="presParOf" srcId="{C89D29A4-16DA-4A6A-8F7C-019D1965A49B}" destId="{05793FA8-280B-46D5-A77C-2010A7D8B2B8}" srcOrd="3" destOrd="0" presId="urn:microsoft.com/office/officeart/2005/8/layout/process5"/>
    <dgm:cxn modelId="{B7136B8B-1DAD-47BA-B069-7681C9F629CE}" type="presParOf" srcId="{05793FA8-280B-46D5-A77C-2010A7D8B2B8}" destId="{C27A7A82-9D5A-4C74-894C-49FB50653A44}" srcOrd="0" destOrd="0" presId="urn:microsoft.com/office/officeart/2005/8/layout/process5"/>
    <dgm:cxn modelId="{D29D4E13-08E2-425A-9A4B-88E04766160E}" type="presParOf" srcId="{C89D29A4-16DA-4A6A-8F7C-019D1965A49B}" destId="{B7AE3A57-7742-4A2A-800B-FA953E4574FB}" srcOrd="4" destOrd="0" presId="urn:microsoft.com/office/officeart/2005/8/layout/process5"/>
    <dgm:cxn modelId="{D6BDD0B1-C397-4B30-81D2-B9BB82FED39B}" type="presParOf" srcId="{C89D29A4-16DA-4A6A-8F7C-019D1965A49B}" destId="{D7B04BDE-8DDB-4706-A970-AA384646EB92}" srcOrd="5" destOrd="0" presId="urn:microsoft.com/office/officeart/2005/8/layout/process5"/>
    <dgm:cxn modelId="{81D2075F-8CD8-46B6-B89D-DFB53F663EE9}" type="presParOf" srcId="{D7B04BDE-8DDB-4706-A970-AA384646EB92}" destId="{7934404D-8AD9-401C-8952-622C67C20E94}" srcOrd="0" destOrd="0" presId="urn:microsoft.com/office/officeart/2005/8/layout/process5"/>
    <dgm:cxn modelId="{1BD912FC-970B-4465-A4CE-EB4DE59C3F5F}" type="presParOf" srcId="{C89D29A4-16DA-4A6A-8F7C-019D1965A49B}" destId="{D749A101-7E71-4178-8BBF-366E29232FC8}" srcOrd="6" destOrd="0" presId="urn:microsoft.com/office/officeart/2005/8/layout/process5"/>
    <dgm:cxn modelId="{24572EB9-4834-47D9-8BFB-E19EF5F64540}" type="presParOf" srcId="{C89D29A4-16DA-4A6A-8F7C-019D1965A49B}" destId="{830E729C-1979-4F1B-B4FA-360F35B28B50}" srcOrd="7" destOrd="0" presId="urn:microsoft.com/office/officeart/2005/8/layout/process5"/>
    <dgm:cxn modelId="{945C9C90-48B2-46D9-8AE7-F47FA8FB9502}" type="presParOf" srcId="{830E729C-1979-4F1B-B4FA-360F35B28B50}" destId="{A64A148A-94BB-4CDF-9F13-9973759ECC9F}" srcOrd="0" destOrd="0" presId="urn:microsoft.com/office/officeart/2005/8/layout/process5"/>
    <dgm:cxn modelId="{709C56EF-2BCC-47B1-848C-5B55D906898B}" type="presParOf" srcId="{C89D29A4-16DA-4A6A-8F7C-019D1965A49B}" destId="{1413AE84-7444-4D3F-B4EF-18CA42961458}" srcOrd="8" destOrd="0" presId="urn:microsoft.com/office/officeart/2005/8/layout/process5"/>
    <dgm:cxn modelId="{FFECA8F5-BBC9-4CE9-BCFF-E3D69905FCAF}" type="presParOf" srcId="{C89D29A4-16DA-4A6A-8F7C-019D1965A49B}" destId="{599D4C2A-0457-428A-B1F8-EDE98F4969BD}" srcOrd="9" destOrd="0" presId="urn:microsoft.com/office/officeart/2005/8/layout/process5"/>
    <dgm:cxn modelId="{EB5B4AA7-A4B4-440F-B03C-61FE0E2B88A4}" type="presParOf" srcId="{599D4C2A-0457-428A-B1F8-EDE98F4969BD}" destId="{EC231C20-AE44-4AE1-A1BF-48E71ECBF513}" srcOrd="0" destOrd="0" presId="urn:microsoft.com/office/officeart/2005/8/layout/process5"/>
    <dgm:cxn modelId="{94E73A01-A1B9-4073-B8D7-F77B9A1C8883}" type="presParOf" srcId="{C89D29A4-16DA-4A6A-8F7C-019D1965A49B}" destId="{B109FD85-9C59-49BC-A097-F42F4ECBA626}" srcOrd="10"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A85BE5-CBB9-4B41-B66B-4CC4C8025B3C}">
      <dsp:nvSpPr>
        <dsp:cNvPr id="0" name=""/>
        <dsp:cNvSpPr/>
      </dsp:nvSpPr>
      <dsp:spPr>
        <a:xfrm>
          <a:off x="0" y="439687"/>
          <a:ext cx="2061790" cy="1237074"/>
        </a:xfrm>
        <a:prstGeom prst="roundRect">
          <a:avLst>
            <a:gd name="adj" fmla="val 10000"/>
          </a:avLst>
        </a:prstGeom>
        <a:solidFill>
          <a:schemeClr val="accent1">
            <a:hueOff val="0"/>
            <a:satOff val="0"/>
            <a:lumOff val="0"/>
            <a:alphaOff val="0"/>
          </a:scheme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IN" sz="2300" kern="1200" smtClean="0"/>
            <a:t>To identify the problem</a:t>
          </a:r>
          <a:endParaRPr lang="en-IN" sz="2300" kern="1200" dirty="0"/>
        </a:p>
      </dsp:txBody>
      <dsp:txXfrm>
        <a:off x="36233" y="475920"/>
        <a:ext cx="1989324" cy="1164608"/>
      </dsp:txXfrm>
    </dsp:sp>
    <dsp:sp modelId="{10ACB1E7-2163-4549-B5EA-54F0447E7BA1}">
      <dsp:nvSpPr>
        <dsp:cNvPr id="0" name=""/>
        <dsp:cNvSpPr/>
      </dsp:nvSpPr>
      <dsp:spPr>
        <a:xfrm rot="21580231">
          <a:off x="2244741" y="794315"/>
          <a:ext cx="440762" cy="511324"/>
        </a:xfrm>
        <a:prstGeom prst="rightArrow">
          <a:avLst>
            <a:gd name="adj1" fmla="val 60000"/>
            <a:gd name="adj2" fmla="val 50000"/>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p3d z="-110000">
          <a:bevelT w="40600" h="20600" prst="relaxedInset"/>
        </a:sp3d>
      </dsp:spPr>
      <dsp:style>
        <a:lnRef idx="0">
          <a:scrgbClr r="0" g="0" b="0"/>
        </a:lnRef>
        <a:fillRef idx="1">
          <a:scrgbClr r="0" g="0" b="0"/>
        </a:fillRef>
        <a:effectRef idx="2">
          <a:scrgbClr r="0" g="0" b="0"/>
        </a:effectRef>
        <a:fontRef idx="minor"/>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IN" sz="1800" kern="1200"/>
        </a:p>
      </dsp:txBody>
      <dsp:txXfrm>
        <a:off x="2244742" y="896960"/>
        <a:ext cx="308533" cy="306794"/>
      </dsp:txXfrm>
    </dsp:sp>
    <dsp:sp modelId="{2D8125B1-FC50-48C6-950C-6598A0F6B26B}">
      <dsp:nvSpPr>
        <dsp:cNvPr id="0" name=""/>
        <dsp:cNvSpPr/>
      </dsp:nvSpPr>
      <dsp:spPr>
        <a:xfrm>
          <a:off x="2893404" y="423049"/>
          <a:ext cx="2061790" cy="1237074"/>
        </a:xfrm>
        <a:prstGeom prst="roundRect">
          <a:avLst>
            <a:gd name="adj" fmla="val 10000"/>
          </a:avLst>
        </a:prstGeom>
        <a:solidFill>
          <a:schemeClr val="accent1">
            <a:hueOff val="0"/>
            <a:satOff val="0"/>
            <a:lumOff val="0"/>
            <a:alphaOff val="0"/>
          </a:scheme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IN" sz="2300" kern="1200" dirty="0" smtClean="0"/>
            <a:t>To select and define the problem</a:t>
          </a:r>
          <a:endParaRPr lang="en-IN" sz="2300" kern="1200" dirty="0"/>
        </a:p>
      </dsp:txBody>
      <dsp:txXfrm>
        <a:off x="2929637" y="459282"/>
        <a:ext cx="1989324" cy="1164608"/>
      </dsp:txXfrm>
    </dsp:sp>
    <dsp:sp modelId="{05793FA8-280B-46D5-A77C-2010A7D8B2B8}">
      <dsp:nvSpPr>
        <dsp:cNvPr id="0" name=""/>
        <dsp:cNvSpPr/>
      </dsp:nvSpPr>
      <dsp:spPr>
        <a:xfrm>
          <a:off x="5136632" y="785924"/>
          <a:ext cx="437099" cy="511324"/>
        </a:xfrm>
        <a:prstGeom prst="rightArrow">
          <a:avLst>
            <a:gd name="adj1" fmla="val 60000"/>
            <a:gd name="adj2" fmla="val 50000"/>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p3d z="-110000">
          <a:bevelT w="40600" h="20600" prst="relaxedInset"/>
        </a:sp3d>
      </dsp:spPr>
      <dsp:style>
        <a:lnRef idx="0">
          <a:scrgbClr r="0" g="0" b="0"/>
        </a:lnRef>
        <a:fillRef idx="1">
          <a:scrgbClr r="0" g="0" b="0"/>
        </a:fillRef>
        <a:effectRef idx="2">
          <a:scrgbClr r="0" g="0" b="0"/>
        </a:effectRef>
        <a:fontRef idx="minor"/>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IN" sz="1800" kern="1200"/>
        </a:p>
      </dsp:txBody>
      <dsp:txXfrm>
        <a:off x="5136632" y="888189"/>
        <a:ext cx="305969" cy="306794"/>
      </dsp:txXfrm>
    </dsp:sp>
    <dsp:sp modelId="{B7AE3A57-7742-4A2A-800B-FA953E4574FB}">
      <dsp:nvSpPr>
        <dsp:cNvPr id="0" name=""/>
        <dsp:cNvSpPr/>
      </dsp:nvSpPr>
      <dsp:spPr>
        <a:xfrm>
          <a:off x="5779911" y="423049"/>
          <a:ext cx="2061790" cy="1237074"/>
        </a:xfrm>
        <a:prstGeom prst="roundRect">
          <a:avLst>
            <a:gd name="adj" fmla="val 10000"/>
          </a:avLst>
        </a:prstGeom>
        <a:solidFill>
          <a:schemeClr val="accent1">
            <a:hueOff val="0"/>
            <a:satOff val="0"/>
            <a:lumOff val="0"/>
            <a:alphaOff val="0"/>
          </a:scheme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IN" sz="2300" kern="1200" smtClean="0"/>
            <a:t>Planning for Finding the solution</a:t>
          </a:r>
          <a:endParaRPr lang="en-IN" sz="2300" kern="1200" dirty="0"/>
        </a:p>
      </dsp:txBody>
      <dsp:txXfrm>
        <a:off x="5816144" y="459282"/>
        <a:ext cx="1989324" cy="1164608"/>
      </dsp:txXfrm>
    </dsp:sp>
    <dsp:sp modelId="{D7B04BDE-8DDB-4706-A970-AA384646EB92}">
      <dsp:nvSpPr>
        <dsp:cNvPr id="0" name=""/>
        <dsp:cNvSpPr/>
      </dsp:nvSpPr>
      <dsp:spPr>
        <a:xfrm rot="5400000">
          <a:off x="6592256" y="1804448"/>
          <a:ext cx="437099" cy="511324"/>
        </a:xfrm>
        <a:prstGeom prst="rightArrow">
          <a:avLst>
            <a:gd name="adj1" fmla="val 60000"/>
            <a:gd name="adj2" fmla="val 50000"/>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p3d z="-110000">
          <a:bevelT w="40600" h="20600" prst="relaxedInset"/>
        </a:sp3d>
      </dsp:spPr>
      <dsp:style>
        <a:lnRef idx="0">
          <a:scrgbClr r="0" g="0" b="0"/>
        </a:lnRef>
        <a:fillRef idx="1">
          <a:scrgbClr r="0" g="0" b="0"/>
        </a:fillRef>
        <a:effectRef idx="2">
          <a:scrgbClr r="0" g="0" b="0"/>
        </a:effectRef>
        <a:fontRef idx="minor"/>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IN" sz="1800" kern="1200"/>
        </a:p>
      </dsp:txBody>
      <dsp:txXfrm rot="-5400000">
        <a:off x="6657409" y="1841560"/>
        <a:ext cx="306794" cy="305969"/>
      </dsp:txXfrm>
    </dsp:sp>
    <dsp:sp modelId="{D749A101-7E71-4178-8BBF-366E29232FC8}">
      <dsp:nvSpPr>
        <dsp:cNvPr id="0" name=""/>
        <dsp:cNvSpPr/>
      </dsp:nvSpPr>
      <dsp:spPr>
        <a:xfrm>
          <a:off x="5779911" y="2484839"/>
          <a:ext cx="2061790" cy="1237074"/>
        </a:xfrm>
        <a:prstGeom prst="roundRect">
          <a:avLst>
            <a:gd name="adj" fmla="val 10000"/>
          </a:avLst>
        </a:prstGeom>
        <a:solidFill>
          <a:schemeClr val="accent1">
            <a:hueOff val="0"/>
            <a:satOff val="0"/>
            <a:lumOff val="0"/>
            <a:alphaOff val="0"/>
          </a:scheme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IN" sz="2300" kern="1200" smtClean="0"/>
            <a:t>Implement the plan</a:t>
          </a:r>
          <a:endParaRPr lang="en-IN" sz="2300" kern="1200" dirty="0"/>
        </a:p>
      </dsp:txBody>
      <dsp:txXfrm>
        <a:off x="5816144" y="2521072"/>
        <a:ext cx="1989324" cy="1164608"/>
      </dsp:txXfrm>
    </dsp:sp>
    <dsp:sp modelId="{830E729C-1979-4F1B-B4FA-360F35B28B50}">
      <dsp:nvSpPr>
        <dsp:cNvPr id="0" name=""/>
        <dsp:cNvSpPr/>
      </dsp:nvSpPr>
      <dsp:spPr>
        <a:xfrm rot="10800000">
          <a:off x="5161374" y="2847714"/>
          <a:ext cx="437099" cy="511324"/>
        </a:xfrm>
        <a:prstGeom prst="rightArrow">
          <a:avLst>
            <a:gd name="adj1" fmla="val 60000"/>
            <a:gd name="adj2" fmla="val 50000"/>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p3d z="-110000">
          <a:bevelT w="40600" h="20600" prst="relaxedInset"/>
        </a:sp3d>
      </dsp:spPr>
      <dsp:style>
        <a:lnRef idx="0">
          <a:scrgbClr r="0" g="0" b="0"/>
        </a:lnRef>
        <a:fillRef idx="1">
          <a:scrgbClr r="0" g="0" b="0"/>
        </a:fillRef>
        <a:effectRef idx="2">
          <a:scrgbClr r="0" g="0" b="0"/>
        </a:effectRef>
        <a:fontRef idx="minor"/>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IN" sz="1800" kern="1200"/>
        </a:p>
      </dsp:txBody>
      <dsp:txXfrm rot="10800000">
        <a:off x="5292504" y="2949979"/>
        <a:ext cx="305969" cy="306794"/>
      </dsp:txXfrm>
    </dsp:sp>
    <dsp:sp modelId="{1413AE84-7444-4D3F-B4EF-18CA42961458}">
      <dsp:nvSpPr>
        <dsp:cNvPr id="0" name=""/>
        <dsp:cNvSpPr/>
      </dsp:nvSpPr>
      <dsp:spPr>
        <a:xfrm>
          <a:off x="2893404" y="2484839"/>
          <a:ext cx="2061790" cy="1237074"/>
        </a:xfrm>
        <a:prstGeom prst="roundRect">
          <a:avLst>
            <a:gd name="adj" fmla="val 10000"/>
          </a:avLst>
        </a:prstGeom>
        <a:solidFill>
          <a:schemeClr val="accent1">
            <a:hueOff val="0"/>
            <a:satOff val="0"/>
            <a:lumOff val="0"/>
            <a:alphaOff val="0"/>
          </a:scheme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IN" sz="2300" kern="1200" smtClean="0"/>
            <a:t>Evaluate the Workability of project plan</a:t>
          </a:r>
          <a:endParaRPr lang="en-IN" sz="2300" kern="1200" dirty="0"/>
        </a:p>
      </dsp:txBody>
      <dsp:txXfrm>
        <a:off x="2929637" y="2521072"/>
        <a:ext cx="1989324" cy="1164608"/>
      </dsp:txXfrm>
    </dsp:sp>
    <dsp:sp modelId="{599D4C2A-0457-428A-B1F8-EDE98F4969BD}">
      <dsp:nvSpPr>
        <dsp:cNvPr id="0" name=""/>
        <dsp:cNvSpPr/>
      </dsp:nvSpPr>
      <dsp:spPr>
        <a:xfrm rot="10800000">
          <a:off x="2274867" y="2847714"/>
          <a:ext cx="437099" cy="511324"/>
        </a:xfrm>
        <a:prstGeom prst="rightArrow">
          <a:avLst>
            <a:gd name="adj1" fmla="val 60000"/>
            <a:gd name="adj2" fmla="val 50000"/>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p3d z="-110000">
          <a:bevelT w="40600" h="20600" prst="relaxedInset"/>
        </a:sp3d>
      </dsp:spPr>
      <dsp:style>
        <a:lnRef idx="0">
          <a:scrgbClr r="0" g="0" b="0"/>
        </a:lnRef>
        <a:fillRef idx="1">
          <a:scrgbClr r="0" g="0" b="0"/>
        </a:fillRef>
        <a:effectRef idx="2">
          <a:scrgbClr r="0" g="0" b="0"/>
        </a:effectRef>
        <a:fontRef idx="minor"/>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IN" sz="1800" kern="1200"/>
        </a:p>
      </dsp:txBody>
      <dsp:txXfrm rot="10800000">
        <a:off x="2405997" y="2949979"/>
        <a:ext cx="305969" cy="306794"/>
      </dsp:txXfrm>
    </dsp:sp>
    <dsp:sp modelId="{B109FD85-9C59-49BC-A097-F42F4ECBA626}">
      <dsp:nvSpPr>
        <dsp:cNvPr id="0" name=""/>
        <dsp:cNvSpPr/>
      </dsp:nvSpPr>
      <dsp:spPr>
        <a:xfrm>
          <a:off x="6898" y="2484839"/>
          <a:ext cx="2061790" cy="1237074"/>
        </a:xfrm>
        <a:prstGeom prst="roundRect">
          <a:avLst>
            <a:gd name="adj" fmla="val 10000"/>
          </a:avLst>
        </a:prstGeom>
        <a:solidFill>
          <a:schemeClr val="accent1">
            <a:hueOff val="0"/>
            <a:satOff val="0"/>
            <a:lumOff val="0"/>
            <a:alphaOff val="0"/>
          </a:scheme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IN" sz="2300" kern="1200" dirty="0" smtClean="0"/>
            <a:t>Prepare the Record of the project</a:t>
          </a:r>
          <a:endParaRPr lang="en-IN" sz="2300" kern="1200" dirty="0"/>
        </a:p>
      </dsp:txBody>
      <dsp:txXfrm>
        <a:off x="43131" y="2521072"/>
        <a:ext cx="1989324" cy="1164608"/>
      </dsp:txXfrm>
    </dsp:sp>
  </dsp:spTree>
</dsp:drawing>
</file>

<file path=ppt/diagrams/layout1.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3079" name="Picture 7"/>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074" name="Rectangle 2"/>
          <p:cNvSpPr>
            <a:spLocks noGrp="1" noChangeArrowheads="1"/>
          </p:cNvSpPr>
          <p:nvPr>
            <p:ph type="ctrTitle"/>
          </p:nvPr>
        </p:nvSpPr>
        <p:spPr>
          <a:xfrm>
            <a:off x="685800" y="2130425"/>
            <a:ext cx="7772400" cy="1470025"/>
          </a:xfrm>
        </p:spPr>
        <p:txBody>
          <a:bodyPr/>
          <a:lstStyle>
            <a:lvl1pPr>
              <a:defRPr/>
            </a:lvl1pPr>
          </a:lstStyle>
          <a:p>
            <a:r>
              <a:rPr lang="en-US" smtClean="0"/>
              <a:t>Click to edit Master title style</a:t>
            </a:r>
            <a:endParaRPr lang="en-IN"/>
          </a:p>
        </p:txBody>
      </p:sp>
      <p:sp>
        <p:nvSpPr>
          <p:cNvPr id="3075"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smtClean="0"/>
              <a:t>Click to edit Master subtitle style</a:t>
            </a:r>
            <a:endParaRPr lang="en-IN"/>
          </a:p>
        </p:txBody>
      </p:sp>
      <p:sp>
        <p:nvSpPr>
          <p:cNvPr id="3080" name="Rectangle 8"/>
          <p:cNvSpPr>
            <a:spLocks noGrp="1" noChangeArrowheads="1"/>
          </p:cNvSpPr>
          <p:nvPr>
            <p:ph type="dt" sz="half" idx="2"/>
          </p:nvPr>
        </p:nvSpPr>
        <p:spPr/>
        <p:txBody>
          <a:bodyPr/>
          <a:lstStyle>
            <a:lvl1pPr>
              <a:defRPr/>
            </a:lvl1pPr>
          </a:lstStyle>
          <a:p>
            <a:endParaRPr lang="en-IN"/>
          </a:p>
        </p:txBody>
      </p:sp>
      <p:sp>
        <p:nvSpPr>
          <p:cNvPr id="3081" name="Rectangle 9"/>
          <p:cNvSpPr>
            <a:spLocks noGrp="1" noChangeArrowheads="1"/>
          </p:cNvSpPr>
          <p:nvPr>
            <p:ph type="ftr" sz="quarter" idx="3"/>
          </p:nvPr>
        </p:nvSpPr>
        <p:spPr/>
        <p:txBody>
          <a:bodyPr/>
          <a:lstStyle>
            <a:lvl1pPr>
              <a:defRPr/>
            </a:lvl1pPr>
          </a:lstStyle>
          <a:p>
            <a:endParaRPr lang="en-IN"/>
          </a:p>
        </p:txBody>
      </p:sp>
      <p:sp>
        <p:nvSpPr>
          <p:cNvPr id="3082" name="Rectangle 10"/>
          <p:cNvSpPr>
            <a:spLocks noGrp="1" noChangeArrowheads="1"/>
          </p:cNvSpPr>
          <p:nvPr>
            <p:ph type="sldNum" sz="quarter" idx="4"/>
          </p:nvPr>
        </p:nvSpPr>
        <p:spPr/>
        <p:txBody>
          <a:bodyPr/>
          <a:lstStyle>
            <a:lvl1pPr>
              <a:defRPr/>
            </a:lvl1pPr>
          </a:lstStyle>
          <a:p>
            <a:fld id="{B1EA48A5-EFD4-4837-9457-2299A7E25AB7}" type="slidenum">
              <a:rPr lang="en-IN"/>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lvl1pPr>
              <a:defRPr/>
            </a:lvl1pPr>
          </a:lstStyle>
          <a:p>
            <a:endParaRPr lang="en-IN"/>
          </a:p>
        </p:txBody>
      </p:sp>
      <p:sp>
        <p:nvSpPr>
          <p:cNvPr id="5" name="Footer Placeholder 4"/>
          <p:cNvSpPr>
            <a:spLocks noGrp="1"/>
          </p:cNvSpPr>
          <p:nvPr>
            <p:ph type="ftr" sz="quarter" idx="11"/>
          </p:nvPr>
        </p:nvSpPr>
        <p:spPr/>
        <p:txBody>
          <a:bodyPr/>
          <a:lstStyle>
            <a:lvl1pPr>
              <a:defRPr/>
            </a:lvl1pPr>
          </a:lstStyle>
          <a:p>
            <a:endParaRPr lang="en-IN"/>
          </a:p>
        </p:txBody>
      </p:sp>
      <p:sp>
        <p:nvSpPr>
          <p:cNvPr id="6" name="Slide Number Placeholder 5"/>
          <p:cNvSpPr>
            <a:spLocks noGrp="1"/>
          </p:cNvSpPr>
          <p:nvPr>
            <p:ph type="sldNum" sz="quarter" idx="12"/>
          </p:nvPr>
        </p:nvSpPr>
        <p:spPr/>
        <p:txBody>
          <a:bodyPr/>
          <a:lstStyle>
            <a:lvl1pPr>
              <a:defRPr/>
            </a:lvl1pPr>
          </a:lstStyle>
          <a:p>
            <a:fld id="{8F08A96B-B06C-4A31-9A11-F7D57C94847E}" type="slidenum">
              <a:rPr lang="en-IN"/>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IN"/>
          </a:p>
        </p:txBody>
      </p:sp>
      <p:sp>
        <p:nvSpPr>
          <p:cNvPr id="5" name="Footer Placeholder 4"/>
          <p:cNvSpPr>
            <a:spLocks noGrp="1"/>
          </p:cNvSpPr>
          <p:nvPr>
            <p:ph type="ftr" sz="quarter" idx="11"/>
          </p:nvPr>
        </p:nvSpPr>
        <p:spPr/>
        <p:txBody>
          <a:bodyPr/>
          <a:lstStyle>
            <a:lvl1pPr>
              <a:defRPr/>
            </a:lvl1pPr>
          </a:lstStyle>
          <a:p>
            <a:endParaRPr lang="en-IN"/>
          </a:p>
        </p:txBody>
      </p:sp>
      <p:sp>
        <p:nvSpPr>
          <p:cNvPr id="6" name="Slide Number Placeholder 5"/>
          <p:cNvSpPr>
            <a:spLocks noGrp="1"/>
          </p:cNvSpPr>
          <p:nvPr>
            <p:ph type="sldNum" sz="quarter" idx="12"/>
          </p:nvPr>
        </p:nvSpPr>
        <p:spPr/>
        <p:txBody>
          <a:bodyPr/>
          <a:lstStyle>
            <a:lvl1pPr>
              <a:defRPr/>
            </a:lvl1pPr>
          </a:lstStyle>
          <a:p>
            <a:fld id="{CDF99099-0376-486E-B35B-C6EA0C81D1DA}" type="slidenum">
              <a:rPr lang="en-IN"/>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685800" y="1981200"/>
            <a:ext cx="3848100" cy="4144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86300" y="1981200"/>
            <a:ext cx="3848100" cy="4144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lvl1pPr>
              <a:defRPr/>
            </a:lvl1pPr>
          </a:lstStyle>
          <a:p>
            <a:endParaRPr lang="en-IN"/>
          </a:p>
        </p:txBody>
      </p:sp>
      <p:sp>
        <p:nvSpPr>
          <p:cNvPr id="6" name="Footer Placeholder 5"/>
          <p:cNvSpPr>
            <a:spLocks noGrp="1"/>
          </p:cNvSpPr>
          <p:nvPr>
            <p:ph type="ftr" sz="quarter" idx="11"/>
          </p:nvPr>
        </p:nvSpPr>
        <p:spPr/>
        <p:txBody>
          <a:bodyPr/>
          <a:lstStyle>
            <a:lvl1pPr>
              <a:defRPr/>
            </a:lvl1pPr>
          </a:lstStyle>
          <a:p>
            <a:endParaRPr lang="en-IN"/>
          </a:p>
        </p:txBody>
      </p:sp>
      <p:sp>
        <p:nvSpPr>
          <p:cNvPr id="7" name="Slide Number Placeholder 6"/>
          <p:cNvSpPr>
            <a:spLocks noGrp="1"/>
          </p:cNvSpPr>
          <p:nvPr>
            <p:ph type="sldNum" sz="quarter" idx="12"/>
          </p:nvPr>
        </p:nvSpPr>
        <p:spPr/>
        <p:txBody>
          <a:bodyPr/>
          <a:lstStyle>
            <a:lvl1pPr>
              <a:defRPr/>
            </a:lvl1pPr>
          </a:lstStyle>
          <a:p>
            <a:fld id="{FE5B1F8D-F9F5-4F29-B5FD-9533000C7158}" type="slidenum">
              <a:rPr lang="en-IN"/>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lvl1pPr>
              <a:defRPr/>
            </a:lvl1pPr>
          </a:lstStyle>
          <a:p>
            <a:endParaRPr lang="en-IN"/>
          </a:p>
        </p:txBody>
      </p:sp>
      <p:sp>
        <p:nvSpPr>
          <p:cNvPr id="8" name="Footer Placeholder 7"/>
          <p:cNvSpPr>
            <a:spLocks noGrp="1"/>
          </p:cNvSpPr>
          <p:nvPr>
            <p:ph type="ftr" sz="quarter" idx="11"/>
          </p:nvPr>
        </p:nvSpPr>
        <p:spPr/>
        <p:txBody>
          <a:bodyPr/>
          <a:lstStyle>
            <a:lvl1pPr>
              <a:defRPr/>
            </a:lvl1pPr>
          </a:lstStyle>
          <a:p>
            <a:endParaRPr lang="en-IN"/>
          </a:p>
        </p:txBody>
      </p:sp>
      <p:sp>
        <p:nvSpPr>
          <p:cNvPr id="9" name="Slide Number Placeholder 8"/>
          <p:cNvSpPr>
            <a:spLocks noGrp="1"/>
          </p:cNvSpPr>
          <p:nvPr>
            <p:ph type="sldNum" sz="quarter" idx="12"/>
          </p:nvPr>
        </p:nvSpPr>
        <p:spPr/>
        <p:txBody>
          <a:bodyPr/>
          <a:lstStyle>
            <a:lvl1pPr>
              <a:defRPr/>
            </a:lvl1pPr>
          </a:lstStyle>
          <a:p>
            <a:fld id="{83149745-ECA8-4CEB-89FE-65FA28CE3667}" type="slidenum">
              <a:rPr lang="en-IN"/>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lvl1pPr>
              <a:defRPr/>
            </a:lvl1pPr>
          </a:lstStyle>
          <a:p>
            <a:endParaRPr lang="en-IN"/>
          </a:p>
        </p:txBody>
      </p:sp>
      <p:sp>
        <p:nvSpPr>
          <p:cNvPr id="4" name="Footer Placeholder 3"/>
          <p:cNvSpPr>
            <a:spLocks noGrp="1"/>
          </p:cNvSpPr>
          <p:nvPr>
            <p:ph type="ftr" sz="quarter" idx="11"/>
          </p:nvPr>
        </p:nvSpPr>
        <p:spPr/>
        <p:txBody>
          <a:bodyPr/>
          <a:lstStyle>
            <a:lvl1pPr>
              <a:defRPr/>
            </a:lvl1pPr>
          </a:lstStyle>
          <a:p>
            <a:endParaRPr lang="en-IN"/>
          </a:p>
        </p:txBody>
      </p:sp>
      <p:sp>
        <p:nvSpPr>
          <p:cNvPr id="5" name="Slide Number Placeholder 4"/>
          <p:cNvSpPr>
            <a:spLocks noGrp="1"/>
          </p:cNvSpPr>
          <p:nvPr>
            <p:ph type="sldNum" sz="quarter" idx="12"/>
          </p:nvPr>
        </p:nvSpPr>
        <p:spPr/>
        <p:txBody>
          <a:bodyPr/>
          <a:lstStyle>
            <a:lvl1pPr>
              <a:defRPr/>
            </a:lvl1pPr>
          </a:lstStyle>
          <a:p>
            <a:fld id="{A76F5D3A-E46B-4DCD-97ED-C98AD902779B}" type="slidenum">
              <a:rPr lang="en-IN"/>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IN"/>
          </a:p>
        </p:txBody>
      </p:sp>
      <p:sp>
        <p:nvSpPr>
          <p:cNvPr id="3" name="Footer Placeholder 2"/>
          <p:cNvSpPr>
            <a:spLocks noGrp="1"/>
          </p:cNvSpPr>
          <p:nvPr>
            <p:ph type="ftr" sz="quarter" idx="11"/>
          </p:nvPr>
        </p:nvSpPr>
        <p:spPr/>
        <p:txBody>
          <a:bodyPr/>
          <a:lstStyle>
            <a:lvl1pPr>
              <a:defRPr/>
            </a:lvl1pPr>
          </a:lstStyle>
          <a:p>
            <a:endParaRPr lang="en-IN"/>
          </a:p>
        </p:txBody>
      </p:sp>
      <p:sp>
        <p:nvSpPr>
          <p:cNvPr id="4" name="Slide Number Placeholder 3"/>
          <p:cNvSpPr>
            <a:spLocks noGrp="1"/>
          </p:cNvSpPr>
          <p:nvPr>
            <p:ph type="sldNum" sz="quarter" idx="12"/>
          </p:nvPr>
        </p:nvSpPr>
        <p:spPr/>
        <p:txBody>
          <a:bodyPr/>
          <a:lstStyle>
            <a:lvl1pPr>
              <a:defRPr/>
            </a:lvl1pPr>
          </a:lstStyle>
          <a:p>
            <a:fld id="{7958F316-0F28-4B34-89E7-7C1E97540F92}" type="slidenum">
              <a:rPr lang="en-IN"/>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IN"/>
          </a:p>
        </p:txBody>
      </p:sp>
      <p:sp>
        <p:nvSpPr>
          <p:cNvPr id="6" name="Footer Placeholder 5"/>
          <p:cNvSpPr>
            <a:spLocks noGrp="1"/>
          </p:cNvSpPr>
          <p:nvPr>
            <p:ph type="ftr" sz="quarter" idx="11"/>
          </p:nvPr>
        </p:nvSpPr>
        <p:spPr/>
        <p:txBody>
          <a:bodyPr/>
          <a:lstStyle>
            <a:lvl1pPr>
              <a:defRPr/>
            </a:lvl1pPr>
          </a:lstStyle>
          <a:p>
            <a:endParaRPr lang="en-IN"/>
          </a:p>
        </p:txBody>
      </p:sp>
      <p:sp>
        <p:nvSpPr>
          <p:cNvPr id="7" name="Slide Number Placeholder 6"/>
          <p:cNvSpPr>
            <a:spLocks noGrp="1"/>
          </p:cNvSpPr>
          <p:nvPr>
            <p:ph type="sldNum" sz="quarter" idx="12"/>
          </p:nvPr>
        </p:nvSpPr>
        <p:spPr/>
        <p:txBody>
          <a:bodyPr/>
          <a:lstStyle>
            <a:lvl1pPr>
              <a:defRPr/>
            </a:lvl1pPr>
          </a:lstStyle>
          <a:p>
            <a:fld id="{D6FB81A1-AB90-4683-AD5A-9C65229FCB8F}" type="slidenum">
              <a:rPr lang="en-IN"/>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IN"/>
          </a:p>
        </p:txBody>
      </p:sp>
      <p:sp>
        <p:nvSpPr>
          <p:cNvPr id="6" name="Footer Placeholder 5"/>
          <p:cNvSpPr>
            <a:spLocks noGrp="1"/>
          </p:cNvSpPr>
          <p:nvPr>
            <p:ph type="ftr" sz="quarter" idx="11"/>
          </p:nvPr>
        </p:nvSpPr>
        <p:spPr/>
        <p:txBody>
          <a:bodyPr/>
          <a:lstStyle>
            <a:lvl1pPr>
              <a:defRPr/>
            </a:lvl1pPr>
          </a:lstStyle>
          <a:p>
            <a:endParaRPr lang="en-IN"/>
          </a:p>
        </p:txBody>
      </p:sp>
      <p:sp>
        <p:nvSpPr>
          <p:cNvPr id="7" name="Slide Number Placeholder 6"/>
          <p:cNvSpPr>
            <a:spLocks noGrp="1"/>
          </p:cNvSpPr>
          <p:nvPr>
            <p:ph type="sldNum" sz="quarter" idx="12"/>
          </p:nvPr>
        </p:nvSpPr>
        <p:spPr/>
        <p:txBody>
          <a:bodyPr/>
          <a:lstStyle>
            <a:lvl1pPr>
              <a:defRPr/>
            </a:lvl1pPr>
          </a:lstStyle>
          <a:p>
            <a:fld id="{2A52F2BE-5350-4691-BB43-81DAC6B002BB}" type="slidenum">
              <a:rPr lang="en-IN"/>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lvl1pPr>
              <a:defRPr/>
            </a:lvl1pPr>
          </a:lstStyle>
          <a:p>
            <a:endParaRPr lang="en-IN"/>
          </a:p>
        </p:txBody>
      </p:sp>
      <p:sp>
        <p:nvSpPr>
          <p:cNvPr id="5" name="Footer Placeholder 4"/>
          <p:cNvSpPr>
            <a:spLocks noGrp="1"/>
          </p:cNvSpPr>
          <p:nvPr>
            <p:ph type="ftr" sz="quarter" idx="11"/>
          </p:nvPr>
        </p:nvSpPr>
        <p:spPr/>
        <p:txBody>
          <a:bodyPr/>
          <a:lstStyle>
            <a:lvl1pPr>
              <a:defRPr/>
            </a:lvl1pPr>
          </a:lstStyle>
          <a:p>
            <a:endParaRPr lang="en-IN"/>
          </a:p>
        </p:txBody>
      </p:sp>
      <p:sp>
        <p:nvSpPr>
          <p:cNvPr id="6" name="Slide Number Placeholder 5"/>
          <p:cNvSpPr>
            <a:spLocks noGrp="1"/>
          </p:cNvSpPr>
          <p:nvPr>
            <p:ph type="sldNum" sz="quarter" idx="12"/>
          </p:nvPr>
        </p:nvSpPr>
        <p:spPr/>
        <p:txBody>
          <a:bodyPr/>
          <a:lstStyle>
            <a:lvl1pPr>
              <a:defRPr/>
            </a:lvl1pPr>
          </a:lstStyle>
          <a:p>
            <a:fld id="{F71B3C4A-B9FA-4023-BDE0-D8CDC4BD6B99}" type="slidenum">
              <a:rPr lang="en-IN"/>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0"/>
            <a:ext cx="2057400" cy="5592763"/>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533400"/>
            <a:ext cx="6019800" cy="5592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lvl1pPr>
              <a:defRPr/>
            </a:lvl1pPr>
          </a:lstStyle>
          <a:p>
            <a:endParaRPr lang="en-IN"/>
          </a:p>
        </p:txBody>
      </p:sp>
      <p:sp>
        <p:nvSpPr>
          <p:cNvPr id="5" name="Footer Placeholder 4"/>
          <p:cNvSpPr>
            <a:spLocks noGrp="1"/>
          </p:cNvSpPr>
          <p:nvPr>
            <p:ph type="ftr" sz="quarter" idx="11"/>
          </p:nvPr>
        </p:nvSpPr>
        <p:spPr/>
        <p:txBody>
          <a:bodyPr/>
          <a:lstStyle>
            <a:lvl1pPr>
              <a:defRPr/>
            </a:lvl1pPr>
          </a:lstStyle>
          <a:p>
            <a:endParaRPr lang="en-IN"/>
          </a:p>
        </p:txBody>
      </p:sp>
      <p:sp>
        <p:nvSpPr>
          <p:cNvPr id="6" name="Slide Number Placeholder 5"/>
          <p:cNvSpPr>
            <a:spLocks noGrp="1"/>
          </p:cNvSpPr>
          <p:nvPr>
            <p:ph type="sldNum" sz="quarter" idx="12"/>
          </p:nvPr>
        </p:nvSpPr>
        <p:spPr/>
        <p:txBody>
          <a:bodyPr/>
          <a:lstStyle>
            <a:lvl1pPr>
              <a:defRPr/>
            </a:lvl1pPr>
          </a:lstStyle>
          <a:p>
            <a:fld id="{51227328-0DE0-49C4-8CD3-9A294CBC3F76}" type="slidenum">
              <a:rPr lang="en-IN"/>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1" name="Picture 7"/>
          <p:cNvPicPr>
            <a:picLocks noChangeAspect="1" noChangeArrowheads="1"/>
          </p:cNvPicPr>
          <p:nvPr/>
        </p:nvPicPr>
        <p:blipFill>
          <a:blip r:embed="rId13" cstate="print"/>
          <a:srcRect/>
          <a:stretch>
            <a:fillRect/>
          </a:stretch>
        </p:blipFill>
        <p:spPr bwMode="auto">
          <a:xfrm>
            <a:off x="0" y="0"/>
            <a:ext cx="9144000" cy="6858000"/>
          </a:xfrm>
          <a:prstGeom prst="rect">
            <a:avLst/>
          </a:prstGeom>
          <a:noFill/>
        </p:spPr>
      </p:pic>
      <p:sp>
        <p:nvSpPr>
          <p:cNvPr id="1026" name="Rectangle 2"/>
          <p:cNvSpPr>
            <a:spLocks noGrp="1" noChangeArrowheads="1"/>
          </p:cNvSpPr>
          <p:nvPr>
            <p:ph type="title"/>
          </p:nvPr>
        </p:nvSpPr>
        <p:spPr bwMode="auto">
          <a:xfrm>
            <a:off x="457200" y="53340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IN" smtClean="0"/>
          </a:p>
        </p:txBody>
      </p:sp>
      <p:sp>
        <p:nvSpPr>
          <p:cNvPr id="1027" name="Rectangle 3"/>
          <p:cNvSpPr>
            <a:spLocks noGrp="1" noChangeArrowheads="1"/>
          </p:cNvSpPr>
          <p:nvPr>
            <p:ph type="body" idx="1"/>
          </p:nvPr>
        </p:nvSpPr>
        <p:spPr bwMode="auto">
          <a:xfrm>
            <a:off x="685800" y="1981200"/>
            <a:ext cx="7848600" cy="4144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solidFill>
                  <a:schemeClr val="tx2"/>
                </a:solidFill>
              </a:defRPr>
            </a:lvl1pPr>
          </a:lstStyle>
          <a:p>
            <a:endParaRPr lang="en-IN"/>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200">
                <a:solidFill>
                  <a:schemeClr val="tx2"/>
                </a:solidFill>
              </a:defRPr>
            </a:lvl1pPr>
          </a:lstStyle>
          <a:p>
            <a:endParaRPr lang="en-IN"/>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solidFill>
                  <a:schemeClr val="tx2"/>
                </a:solidFill>
              </a:defRPr>
            </a:lvl1pPr>
          </a:lstStyle>
          <a:p>
            <a:fld id="{9E5AEBCD-C96C-4739-B868-1DA44A3603D8}" type="slidenum">
              <a:rPr lang="en-IN"/>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000">
          <a:solidFill>
            <a:schemeClr val="tx2"/>
          </a:solidFill>
          <a:latin typeface="+mj-lt"/>
          <a:ea typeface="+mj-ea"/>
          <a:cs typeface="+mj-cs"/>
        </a:defRPr>
      </a:lvl1pPr>
      <a:lvl2pPr algn="ctr" rtl="0" eaLnBrk="1" fontAlgn="base" hangingPunct="1">
        <a:spcBef>
          <a:spcPct val="0"/>
        </a:spcBef>
        <a:spcAft>
          <a:spcPct val="0"/>
        </a:spcAft>
        <a:defRPr sz="4000">
          <a:solidFill>
            <a:schemeClr val="tx2"/>
          </a:solidFill>
          <a:latin typeface="Tahoma" pitchFamily="34" charset="0"/>
        </a:defRPr>
      </a:lvl2pPr>
      <a:lvl3pPr algn="ctr" rtl="0" eaLnBrk="1" fontAlgn="base" hangingPunct="1">
        <a:spcBef>
          <a:spcPct val="0"/>
        </a:spcBef>
        <a:spcAft>
          <a:spcPct val="0"/>
        </a:spcAft>
        <a:defRPr sz="4000">
          <a:solidFill>
            <a:schemeClr val="tx2"/>
          </a:solidFill>
          <a:latin typeface="Tahoma" pitchFamily="34" charset="0"/>
        </a:defRPr>
      </a:lvl3pPr>
      <a:lvl4pPr algn="ctr" rtl="0" eaLnBrk="1" fontAlgn="base" hangingPunct="1">
        <a:spcBef>
          <a:spcPct val="0"/>
        </a:spcBef>
        <a:spcAft>
          <a:spcPct val="0"/>
        </a:spcAft>
        <a:defRPr sz="4000">
          <a:solidFill>
            <a:schemeClr val="tx2"/>
          </a:solidFill>
          <a:latin typeface="Tahoma" pitchFamily="34" charset="0"/>
        </a:defRPr>
      </a:lvl4pPr>
      <a:lvl5pPr algn="ctr" rtl="0" eaLnBrk="1" fontAlgn="base" hangingPunct="1">
        <a:spcBef>
          <a:spcPct val="0"/>
        </a:spcBef>
        <a:spcAft>
          <a:spcPct val="0"/>
        </a:spcAft>
        <a:defRPr sz="4000">
          <a:solidFill>
            <a:schemeClr val="tx2"/>
          </a:solidFill>
          <a:latin typeface="Tahoma" pitchFamily="34" charset="0"/>
        </a:defRPr>
      </a:lvl5pPr>
      <a:lvl6pPr marL="457200" algn="ctr" rtl="0" eaLnBrk="1" fontAlgn="base" hangingPunct="1">
        <a:spcBef>
          <a:spcPct val="0"/>
        </a:spcBef>
        <a:spcAft>
          <a:spcPct val="0"/>
        </a:spcAft>
        <a:defRPr sz="4000">
          <a:solidFill>
            <a:schemeClr val="tx2"/>
          </a:solidFill>
          <a:latin typeface="Tahoma" pitchFamily="34" charset="0"/>
        </a:defRPr>
      </a:lvl6pPr>
      <a:lvl7pPr marL="914400" algn="ctr" rtl="0" eaLnBrk="1" fontAlgn="base" hangingPunct="1">
        <a:spcBef>
          <a:spcPct val="0"/>
        </a:spcBef>
        <a:spcAft>
          <a:spcPct val="0"/>
        </a:spcAft>
        <a:defRPr sz="4000">
          <a:solidFill>
            <a:schemeClr val="tx2"/>
          </a:solidFill>
          <a:latin typeface="Tahoma" pitchFamily="34" charset="0"/>
        </a:defRPr>
      </a:lvl7pPr>
      <a:lvl8pPr marL="1371600" algn="ctr" rtl="0" eaLnBrk="1" fontAlgn="base" hangingPunct="1">
        <a:spcBef>
          <a:spcPct val="0"/>
        </a:spcBef>
        <a:spcAft>
          <a:spcPct val="0"/>
        </a:spcAft>
        <a:defRPr sz="4000">
          <a:solidFill>
            <a:schemeClr val="tx2"/>
          </a:solidFill>
          <a:latin typeface="Tahoma" pitchFamily="34" charset="0"/>
        </a:defRPr>
      </a:lvl8pPr>
      <a:lvl9pPr marL="1828800" algn="ctr" rtl="0" eaLnBrk="1" fontAlgn="base" hangingPunct="1">
        <a:spcBef>
          <a:spcPct val="0"/>
        </a:spcBef>
        <a:spcAft>
          <a:spcPct val="0"/>
        </a:spcAft>
        <a:defRPr sz="4000">
          <a:solidFill>
            <a:schemeClr val="tx2"/>
          </a:solidFill>
          <a:latin typeface="Tahoma" pitchFamily="34" charset="0"/>
        </a:defRPr>
      </a:lvl9pPr>
    </p:titleStyle>
    <p:bodyStyle>
      <a:lvl1pPr marL="342900" indent="-342900" algn="l" rtl="0" eaLnBrk="1" fontAlgn="base" hangingPunct="1">
        <a:spcBef>
          <a:spcPct val="20000"/>
        </a:spcBef>
        <a:spcAft>
          <a:spcPct val="0"/>
        </a:spcAft>
        <a:buChar char="•"/>
        <a:defRPr sz="2800">
          <a:solidFill>
            <a:schemeClr val="tx2"/>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2"/>
          </a:solidFill>
          <a:latin typeface="+mn-lt"/>
        </a:defRPr>
      </a:lvl2pPr>
      <a:lvl3pPr marL="1143000" indent="-228600" algn="l" rtl="0" eaLnBrk="1" fontAlgn="base" hangingPunct="1">
        <a:spcBef>
          <a:spcPct val="20000"/>
        </a:spcBef>
        <a:spcAft>
          <a:spcPct val="0"/>
        </a:spcAft>
        <a:buChar char="•"/>
        <a:defRPr sz="2000">
          <a:solidFill>
            <a:schemeClr val="tx2"/>
          </a:solidFill>
          <a:latin typeface="+mn-lt"/>
        </a:defRPr>
      </a:lvl3pPr>
      <a:lvl4pPr marL="1600200" indent="-228600" algn="l" rtl="0" eaLnBrk="1" fontAlgn="base" hangingPunct="1">
        <a:spcBef>
          <a:spcPct val="20000"/>
        </a:spcBef>
        <a:spcAft>
          <a:spcPct val="0"/>
        </a:spcAft>
        <a:buChar char="–"/>
        <a:defRPr>
          <a:solidFill>
            <a:schemeClr val="tx2"/>
          </a:solidFill>
          <a:latin typeface="+mn-lt"/>
        </a:defRPr>
      </a:lvl4pPr>
      <a:lvl5pPr marL="2057400" indent="-228600" algn="l" rtl="0" eaLnBrk="1" fontAlgn="base" hangingPunct="1">
        <a:spcBef>
          <a:spcPct val="20000"/>
        </a:spcBef>
        <a:spcAft>
          <a:spcPct val="0"/>
        </a:spcAft>
        <a:buChar char="»"/>
        <a:defRPr>
          <a:solidFill>
            <a:schemeClr val="tx2"/>
          </a:solidFill>
          <a:latin typeface="+mn-lt"/>
        </a:defRPr>
      </a:lvl5pPr>
      <a:lvl6pPr marL="2514600" indent="-228600" algn="l" rtl="0" eaLnBrk="1" fontAlgn="base" hangingPunct="1">
        <a:spcBef>
          <a:spcPct val="20000"/>
        </a:spcBef>
        <a:spcAft>
          <a:spcPct val="0"/>
        </a:spcAft>
        <a:buChar char="»"/>
        <a:defRPr>
          <a:solidFill>
            <a:schemeClr val="tx2"/>
          </a:solidFill>
          <a:latin typeface="+mn-lt"/>
        </a:defRPr>
      </a:lvl6pPr>
      <a:lvl7pPr marL="2971800" indent="-228600" algn="l" rtl="0" eaLnBrk="1" fontAlgn="base" hangingPunct="1">
        <a:spcBef>
          <a:spcPct val="20000"/>
        </a:spcBef>
        <a:spcAft>
          <a:spcPct val="0"/>
        </a:spcAft>
        <a:buChar char="»"/>
        <a:defRPr>
          <a:solidFill>
            <a:schemeClr val="tx2"/>
          </a:solidFill>
          <a:latin typeface="+mn-lt"/>
        </a:defRPr>
      </a:lvl7pPr>
      <a:lvl8pPr marL="3429000" indent="-228600" algn="l" rtl="0" eaLnBrk="1" fontAlgn="base" hangingPunct="1">
        <a:spcBef>
          <a:spcPct val="20000"/>
        </a:spcBef>
        <a:spcAft>
          <a:spcPct val="0"/>
        </a:spcAft>
        <a:buChar char="»"/>
        <a:defRPr>
          <a:solidFill>
            <a:schemeClr val="tx2"/>
          </a:solidFill>
          <a:latin typeface="+mn-lt"/>
        </a:defRPr>
      </a:lvl8pPr>
      <a:lvl9pPr marL="3886200" indent="-228600" algn="l" rtl="0" eaLnBrk="1" fontAlgn="base" hangingPunct="1">
        <a:spcBef>
          <a:spcPct val="20000"/>
        </a:spcBef>
        <a:spcAft>
          <a:spcPct val="0"/>
        </a:spcAft>
        <a:buChar char="»"/>
        <a:defRPr>
          <a:solidFill>
            <a:schemeClr val="tx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990600"/>
            <a:ext cx="8062912" cy="1470025"/>
          </a:xfrm>
        </p:spPr>
        <p:txBody>
          <a:bodyPr>
            <a:noAutofit/>
          </a:bodyPr>
          <a:lstStyle/>
          <a:p>
            <a:pPr algn="ctr"/>
            <a:r>
              <a:rPr lang="en-US" sz="7200" u="sng" dirty="0" smtClean="0">
                <a:latin typeface="Algerian" pitchFamily="82" charset="0"/>
              </a:rPr>
              <a:t>TOOLS OF ASSESSMENT</a:t>
            </a:r>
            <a:endParaRPr lang="en-US" sz="7200" u="sng" dirty="0">
              <a:latin typeface="Algerian" pitchFamily="82" charset="0"/>
            </a:endParaRPr>
          </a:p>
        </p:txBody>
      </p:sp>
      <p:sp>
        <p:nvSpPr>
          <p:cNvPr id="3" name="Subtitle 2"/>
          <p:cNvSpPr>
            <a:spLocks noGrp="1"/>
          </p:cNvSpPr>
          <p:nvPr>
            <p:ph type="subTitle" idx="1"/>
          </p:nvPr>
        </p:nvSpPr>
        <p:spPr>
          <a:xfrm>
            <a:off x="609600" y="3505200"/>
            <a:ext cx="8062912" cy="1752600"/>
          </a:xfrm>
        </p:spPr>
        <p:txBody>
          <a:bodyPr>
            <a:normAutofit fontScale="32500" lnSpcReduction="20000"/>
          </a:bodyPr>
          <a:lstStyle/>
          <a:p>
            <a:r>
              <a:rPr lang="en-US" sz="7200" u="sng" dirty="0">
                <a:latin typeface="Aharoni" pitchFamily="2" charset="-79"/>
                <a:cs typeface="Aharoni" pitchFamily="2" charset="-79"/>
              </a:rPr>
              <a:t>ASSIGNMENT PROJECTS</a:t>
            </a:r>
            <a:br>
              <a:rPr lang="en-US" sz="7200" u="sng" dirty="0">
                <a:latin typeface="Aharoni" pitchFamily="2" charset="-79"/>
                <a:cs typeface="Aharoni" pitchFamily="2" charset="-79"/>
              </a:rPr>
            </a:br>
            <a:r>
              <a:rPr lang="en-US" sz="7200" u="sng" dirty="0" smtClean="0">
                <a:latin typeface="Aharoni" pitchFamily="2" charset="-79"/>
                <a:cs typeface="Aharoni" pitchFamily="2" charset="-79"/>
              </a:rPr>
              <a:t>TESTS</a:t>
            </a:r>
          </a:p>
          <a:p>
            <a:r>
              <a:rPr lang="en-US" sz="7200" b="1" u="sng" dirty="0">
                <a:latin typeface="Arial Black" pitchFamily="34" charset="0"/>
                <a:cs typeface="Aharoni" pitchFamily="2" charset="-79"/>
              </a:rPr>
              <a:t> </a:t>
            </a:r>
            <a:r>
              <a:rPr lang="en-US" sz="7200" b="1" u="sng" dirty="0" smtClean="0">
                <a:latin typeface="Arial Black" pitchFamily="34" charset="0"/>
                <a:cs typeface="Aharoni" pitchFamily="2" charset="-79"/>
              </a:rPr>
              <a:t>BY DR.GOGGI GUPTA </a:t>
            </a:r>
          </a:p>
          <a:p>
            <a:r>
              <a:rPr lang="en-US" sz="7200" b="1" u="sng" dirty="0" smtClean="0">
                <a:latin typeface="Arial Black" pitchFamily="34" charset="0"/>
                <a:cs typeface="Aharoni" pitchFamily="2" charset="-79"/>
              </a:rPr>
              <a:t>M.SC (CHEMISTRY) M.ED PH.D (EDUCATION) </a:t>
            </a:r>
            <a:endParaRPr lang="en-US" sz="7200" b="1" u="sng" dirty="0">
              <a:latin typeface="Arial Black" pitchFamily="34" charset="0"/>
            </a:endParaRPr>
          </a:p>
        </p:txBody>
      </p:sp>
    </p:spTree>
    <p:extLst>
      <p:ext uri="{BB962C8B-B14F-4D97-AF65-F5344CB8AC3E}">
        <p14:creationId xmlns:p14="http://schemas.microsoft.com/office/powerpoint/2010/main" val="18614714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2771800" y="533400"/>
            <a:ext cx="6143600" cy="2868168"/>
          </a:xfrm>
        </p:spPr>
        <p:style>
          <a:lnRef idx="2">
            <a:schemeClr val="accent4">
              <a:shade val="50000"/>
            </a:schemeClr>
          </a:lnRef>
          <a:fillRef idx="1">
            <a:schemeClr val="accent4"/>
          </a:fillRef>
          <a:effectRef idx="0">
            <a:schemeClr val="accent4"/>
          </a:effectRef>
          <a:fontRef idx="minor">
            <a:schemeClr val="lt1"/>
          </a:fontRef>
        </p:style>
        <p:txBody>
          <a:bodyPr>
            <a:normAutofit/>
          </a:bodyPr>
          <a:lstStyle/>
          <a:p>
            <a:r>
              <a:rPr lang="en-US" sz="6000" u="sng" dirty="0" smtClean="0">
                <a:latin typeface="Aharoni" pitchFamily="2" charset="-79"/>
                <a:cs typeface="Aharoni" pitchFamily="2" charset="-79"/>
              </a:rPr>
              <a:t>ASSIGNMENTS</a:t>
            </a:r>
            <a:endParaRPr lang="en-US" sz="6000" u="sng" dirty="0">
              <a:latin typeface="Aharoni" pitchFamily="2" charset="-79"/>
              <a:cs typeface="Aharoni" pitchFamily="2" charset="-79"/>
            </a:endParaRPr>
          </a:p>
        </p:txBody>
      </p:sp>
      <p:sp>
        <p:nvSpPr>
          <p:cNvPr id="4" name="Subtitle 3"/>
          <p:cNvSpPr>
            <a:spLocks noGrp="1"/>
          </p:cNvSpPr>
          <p:nvPr>
            <p:ph type="subTitle" idx="1"/>
          </p:nvPr>
        </p:nvSpPr>
        <p:spPr/>
        <p:txBody>
          <a:bodyPr/>
          <a:lstStyle/>
          <a:p>
            <a:endParaRPr lang="en-US" dirty="0"/>
          </a:p>
        </p:txBody>
      </p:sp>
      <p:pic>
        <p:nvPicPr>
          <p:cNvPr id="40962" name="Picture 2" descr="Related image"/>
          <p:cNvPicPr>
            <a:picLocks noChangeAspect="1" noChangeArrowheads="1"/>
          </p:cNvPicPr>
          <p:nvPr/>
        </p:nvPicPr>
        <p:blipFill>
          <a:blip r:embed="rId2"/>
          <a:srcRect/>
          <a:stretch>
            <a:fillRect/>
          </a:stretch>
        </p:blipFill>
        <p:spPr bwMode="auto">
          <a:xfrm>
            <a:off x="0" y="3352800"/>
            <a:ext cx="9144000" cy="3505200"/>
          </a:xfrm>
          <a:prstGeom prst="rect">
            <a:avLst/>
          </a:prstGeom>
          <a:noFill/>
        </p:spPr>
      </p:pic>
    </p:spTree>
    <p:extLst>
      <p:ext uri="{BB962C8B-B14F-4D97-AF65-F5344CB8AC3E}">
        <p14:creationId xmlns:p14="http://schemas.microsoft.com/office/powerpoint/2010/main" val="38240567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8000" u="sng" dirty="0" smtClean="0">
                <a:latin typeface="Algerian" pitchFamily="82" charset="0"/>
              </a:rPr>
              <a:t>MEANING</a:t>
            </a:r>
            <a:r>
              <a:rPr lang="en-US" u="sng" dirty="0" smtClean="0"/>
              <a:t/>
            </a:r>
            <a:br>
              <a:rPr lang="en-US" u="sng" dirty="0" smtClean="0"/>
            </a:br>
            <a:endParaRPr lang="en-US" u="sng" dirty="0"/>
          </a:p>
        </p:txBody>
      </p:sp>
      <p:sp>
        <p:nvSpPr>
          <p:cNvPr id="3" name="Content Placeholder 2"/>
          <p:cNvSpPr>
            <a:spLocks noGrp="1"/>
          </p:cNvSpPr>
          <p:nvPr>
            <p:ph idx="1"/>
          </p:nvPr>
        </p:nvSpPr>
        <p:spPr/>
        <p:txBody>
          <a:bodyPr/>
          <a:lstStyle/>
          <a:p>
            <a:r>
              <a:rPr lang="en-US" dirty="0" smtClean="0"/>
              <a:t>Assignment, in education refers to a teaching activity, given by a teacher to his students in the shape of a problem, a project, a reading test etc.</a:t>
            </a:r>
          </a:p>
          <a:p>
            <a:endParaRPr lang="en-US" dirty="0" smtClean="0"/>
          </a:p>
          <a:p>
            <a:r>
              <a:rPr lang="en-US" dirty="0" smtClean="0"/>
              <a:t>An example of an assignment is homework given to a student. </a:t>
            </a:r>
            <a:endParaRPr lang="en-US" dirty="0"/>
          </a:p>
        </p:txBody>
      </p:sp>
    </p:spTree>
    <p:extLst>
      <p:ext uri="{BB962C8B-B14F-4D97-AF65-F5344CB8AC3E}">
        <p14:creationId xmlns:p14="http://schemas.microsoft.com/office/powerpoint/2010/main" val="25676721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8800" u="sng" dirty="0" smtClean="0">
                <a:latin typeface="Algerian" pitchFamily="82" charset="0"/>
              </a:rPr>
              <a:t>Definition</a:t>
            </a:r>
            <a:r>
              <a:rPr lang="en-US" u="sng" dirty="0" smtClean="0"/>
              <a:t/>
            </a:r>
            <a:br>
              <a:rPr lang="en-US" u="sng" dirty="0" smtClean="0"/>
            </a:br>
            <a:endParaRPr lang="en-US" u="sng" dirty="0"/>
          </a:p>
        </p:txBody>
      </p:sp>
      <p:sp>
        <p:nvSpPr>
          <p:cNvPr id="3" name="Content Placeholder 2"/>
          <p:cNvSpPr>
            <a:spLocks noGrp="1"/>
          </p:cNvSpPr>
          <p:nvPr>
            <p:ph idx="1"/>
          </p:nvPr>
        </p:nvSpPr>
        <p:spPr/>
        <p:txBody>
          <a:bodyPr/>
          <a:lstStyle/>
          <a:p>
            <a:r>
              <a:rPr lang="en-US" dirty="0" smtClean="0"/>
              <a:t>Basavanthappa has defined assignment as “the part of instructional activity devoted to the clear recognition and acceptance by the pupil of the next unit of learning to take place and of the processes by which learning may be achieved most effectively.”</a:t>
            </a:r>
            <a:endParaRPr lang="en-US" dirty="0"/>
          </a:p>
        </p:txBody>
      </p:sp>
    </p:spTree>
    <p:extLst>
      <p:ext uri="{BB962C8B-B14F-4D97-AF65-F5344CB8AC3E}">
        <p14:creationId xmlns:p14="http://schemas.microsoft.com/office/powerpoint/2010/main" val="12432199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000" u="sng" dirty="0" smtClean="0">
                <a:latin typeface="Algerian" pitchFamily="82" charset="0"/>
              </a:rPr>
              <a:t>CHARACTERISTICS OF A GOOD ASSIGNMENT</a:t>
            </a:r>
            <a:endParaRPr lang="en-US" sz="4000" u="sng" dirty="0">
              <a:latin typeface="Algerian" pitchFamily="82" charset="0"/>
            </a:endParaRPr>
          </a:p>
        </p:txBody>
      </p:sp>
      <p:sp>
        <p:nvSpPr>
          <p:cNvPr id="3" name="Content Placeholder 2"/>
          <p:cNvSpPr>
            <a:spLocks noGrp="1"/>
          </p:cNvSpPr>
          <p:nvPr>
            <p:ph idx="1"/>
          </p:nvPr>
        </p:nvSpPr>
        <p:spPr/>
        <p:txBody>
          <a:bodyPr/>
          <a:lstStyle/>
          <a:p>
            <a:r>
              <a:rPr lang="en-US" dirty="0" smtClean="0"/>
              <a:t>Definite, clear and interesting</a:t>
            </a:r>
          </a:p>
          <a:p>
            <a:r>
              <a:rPr lang="en-US" dirty="0" smtClean="0"/>
              <a:t>Related to the topic.</a:t>
            </a:r>
          </a:p>
          <a:p>
            <a:r>
              <a:rPr lang="en-US" dirty="0" smtClean="0"/>
              <a:t>Should appeal to public curiosity</a:t>
            </a:r>
          </a:p>
          <a:p>
            <a:r>
              <a:rPr lang="en-US" dirty="0" smtClean="0"/>
              <a:t>Sufficiently challenging to stimulate interest.</a:t>
            </a:r>
          </a:p>
          <a:p>
            <a:r>
              <a:rPr lang="en-US" dirty="0" smtClean="0"/>
              <a:t>Describe appropriate format and documentation style</a:t>
            </a:r>
          </a:p>
          <a:p>
            <a:r>
              <a:rPr lang="en-US" dirty="0" smtClean="0"/>
              <a:t>Should be flexible</a:t>
            </a:r>
            <a:endParaRPr lang="en-US" dirty="0"/>
          </a:p>
        </p:txBody>
      </p:sp>
    </p:spTree>
    <p:extLst>
      <p:ext uri="{BB962C8B-B14F-4D97-AF65-F5344CB8AC3E}">
        <p14:creationId xmlns:p14="http://schemas.microsoft.com/office/powerpoint/2010/main" val="7130875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800" u="sng" dirty="0" smtClean="0">
                <a:latin typeface="Algerian" pitchFamily="82" charset="0"/>
              </a:rPr>
              <a:t>Principles of Assignment Planning</a:t>
            </a:r>
            <a:endParaRPr lang="en-US" sz="4800" u="sng" dirty="0">
              <a:latin typeface="Algerian" pitchFamily="82" charset="0"/>
            </a:endParaRPr>
          </a:p>
        </p:txBody>
      </p:sp>
      <p:sp>
        <p:nvSpPr>
          <p:cNvPr id="3" name="Content Placeholder 2"/>
          <p:cNvSpPr>
            <a:spLocks noGrp="1"/>
          </p:cNvSpPr>
          <p:nvPr>
            <p:ph idx="1"/>
          </p:nvPr>
        </p:nvSpPr>
        <p:spPr>
          <a:xfrm>
            <a:off x="457200" y="2286000"/>
            <a:ext cx="8229600" cy="4572000"/>
          </a:xfrm>
        </p:spPr>
        <p:txBody>
          <a:bodyPr/>
          <a:lstStyle/>
          <a:p>
            <a:r>
              <a:rPr lang="en-US" dirty="0" smtClean="0"/>
              <a:t>Related to purpose</a:t>
            </a:r>
          </a:p>
          <a:p>
            <a:r>
              <a:rPr lang="en-US" dirty="0" smtClean="0"/>
              <a:t>Challenging but not threaten</a:t>
            </a:r>
          </a:p>
          <a:p>
            <a:r>
              <a:rPr lang="en-US" dirty="0" smtClean="0"/>
              <a:t>Co-relate with previous knowledge and experience</a:t>
            </a:r>
          </a:p>
          <a:p>
            <a:r>
              <a:rPr lang="en-US" dirty="0" smtClean="0"/>
              <a:t>Motivates the students</a:t>
            </a:r>
            <a:br>
              <a:rPr lang="en-US" dirty="0" smtClean="0"/>
            </a:br>
            <a:r>
              <a:rPr lang="en-US" dirty="0" smtClean="0"/>
              <a:t>co-</a:t>
            </a:r>
            <a:r>
              <a:rPr lang="en-US" dirty="0" err="1" smtClean="0"/>
              <a:t>ooperatively</a:t>
            </a:r>
            <a:r>
              <a:rPr lang="en-US" dirty="0" smtClean="0"/>
              <a:t> made</a:t>
            </a:r>
            <a:endParaRPr lang="en-US" dirty="0"/>
          </a:p>
        </p:txBody>
      </p:sp>
    </p:spTree>
    <p:extLst>
      <p:ext uri="{BB962C8B-B14F-4D97-AF65-F5344CB8AC3E}">
        <p14:creationId xmlns:p14="http://schemas.microsoft.com/office/powerpoint/2010/main" val="26947569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800" u="sng" dirty="0" smtClean="0">
                <a:latin typeface="Algerian" pitchFamily="82" charset="0"/>
              </a:rPr>
              <a:t>STRUCTURE OF ASSIGNMENT</a:t>
            </a:r>
            <a:endParaRPr lang="en-US" sz="4800" u="sng" dirty="0">
              <a:latin typeface="Algerian" pitchFamily="82" charset="0"/>
            </a:endParaRPr>
          </a:p>
        </p:txBody>
      </p:sp>
      <p:sp>
        <p:nvSpPr>
          <p:cNvPr id="3" name="Content Placeholder 2"/>
          <p:cNvSpPr>
            <a:spLocks noGrp="1"/>
          </p:cNvSpPr>
          <p:nvPr>
            <p:ph idx="1"/>
          </p:nvPr>
        </p:nvSpPr>
        <p:spPr/>
        <p:txBody>
          <a:bodyPr>
            <a:normAutofit fontScale="92500" lnSpcReduction="10000"/>
          </a:bodyPr>
          <a:lstStyle/>
          <a:p>
            <a:r>
              <a:rPr lang="en-US" dirty="0" smtClean="0"/>
              <a:t>Outline</a:t>
            </a:r>
          </a:p>
          <a:p>
            <a:r>
              <a:rPr lang="en-US" dirty="0" smtClean="0"/>
              <a:t>Introduction</a:t>
            </a:r>
          </a:p>
          <a:p>
            <a:r>
              <a:rPr lang="en-US" dirty="0" smtClean="0"/>
              <a:t>Continuity of ideas</a:t>
            </a:r>
          </a:p>
          <a:p>
            <a:r>
              <a:rPr lang="en-US" dirty="0" smtClean="0"/>
              <a:t>Use of ‘I’ and ‘YOU’</a:t>
            </a:r>
          </a:p>
          <a:p>
            <a:r>
              <a:rPr lang="en-US" dirty="0" smtClean="0"/>
              <a:t>Use of examples</a:t>
            </a:r>
          </a:p>
          <a:p>
            <a:r>
              <a:rPr lang="en-US" dirty="0" smtClean="0"/>
              <a:t>Word count</a:t>
            </a:r>
          </a:p>
          <a:p>
            <a:r>
              <a:rPr lang="en-US" dirty="0" smtClean="0"/>
              <a:t>Inclusion of tables/figures</a:t>
            </a:r>
          </a:p>
          <a:p>
            <a:r>
              <a:rPr lang="en-US" dirty="0" smtClean="0"/>
              <a:t>Conclusion</a:t>
            </a:r>
          </a:p>
          <a:p>
            <a:r>
              <a:rPr lang="en-US" dirty="0" smtClean="0"/>
              <a:t>Bibliography</a:t>
            </a:r>
          </a:p>
          <a:p>
            <a:endParaRPr lang="en-US" dirty="0" smtClean="0"/>
          </a:p>
        </p:txBody>
      </p:sp>
    </p:spTree>
    <p:extLst>
      <p:ext uri="{BB962C8B-B14F-4D97-AF65-F5344CB8AC3E}">
        <p14:creationId xmlns:p14="http://schemas.microsoft.com/office/powerpoint/2010/main" val="27823577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800" u="sng" dirty="0" smtClean="0">
                <a:latin typeface="Algerian" pitchFamily="82" charset="0"/>
              </a:rPr>
              <a:t>Types of assignments for assessment</a:t>
            </a:r>
            <a:endParaRPr lang="en-US" sz="4800" u="sng" dirty="0">
              <a:latin typeface="Algerian" pitchFamily="82" charset="0"/>
            </a:endParaRPr>
          </a:p>
        </p:txBody>
      </p:sp>
      <p:sp>
        <p:nvSpPr>
          <p:cNvPr id="3" name="Content Placeholder 2"/>
          <p:cNvSpPr>
            <a:spLocks noGrp="1"/>
          </p:cNvSpPr>
          <p:nvPr>
            <p:ph idx="1"/>
          </p:nvPr>
        </p:nvSpPr>
        <p:spPr/>
        <p:txBody>
          <a:bodyPr/>
          <a:lstStyle/>
          <a:p>
            <a:r>
              <a:rPr lang="en-US" dirty="0" smtClean="0"/>
              <a:t>Essays</a:t>
            </a:r>
          </a:p>
          <a:p>
            <a:r>
              <a:rPr lang="en-US" dirty="0" smtClean="0"/>
              <a:t>Oral presentations</a:t>
            </a:r>
          </a:p>
          <a:p>
            <a:r>
              <a:rPr lang="en-US" dirty="0" smtClean="0"/>
              <a:t>Research papers</a:t>
            </a:r>
          </a:p>
          <a:p>
            <a:r>
              <a:rPr lang="en-US" dirty="0" smtClean="0"/>
              <a:t>Projects</a:t>
            </a:r>
          </a:p>
          <a:p>
            <a:r>
              <a:rPr lang="en-US" dirty="0" smtClean="0"/>
              <a:t>Case studies</a:t>
            </a:r>
          </a:p>
          <a:p>
            <a:r>
              <a:rPr lang="en-US" dirty="0" smtClean="0"/>
              <a:t>Labs</a:t>
            </a:r>
          </a:p>
          <a:p>
            <a:r>
              <a:rPr lang="en-US" dirty="0" smtClean="0"/>
              <a:t>Group assignments</a:t>
            </a:r>
          </a:p>
        </p:txBody>
      </p:sp>
    </p:spTree>
    <p:extLst>
      <p:ext uri="{BB962C8B-B14F-4D97-AF65-F5344CB8AC3E}">
        <p14:creationId xmlns:p14="http://schemas.microsoft.com/office/powerpoint/2010/main" val="37035521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7200" u="sng" dirty="0" smtClean="0">
                <a:latin typeface="Algerian" pitchFamily="82" charset="0"/>
              </a:rPr>
              <a:t>ADVANTAGES</a:t>
            </a:r>
            <a:endParaRPr lang="en-US" sz="7200" u="sng" dirty="0">
              <a:latin typeface="Algerian" pitchFamily="82" charset="0"/>
            </a:endParaRPr>
          </a:p>
        </p:txBody>
      </p:sp>
      <p:sp>
        <p:nvSpPr>
          <p:cNvPr id="3" name="Content Placeholder 2"/>
          <p:cNvSpPr>
            <a:spLocks noGrp="1"/>
          </p:cNvSpPr>
          <p:nvPr>
            <p:ph idx="1"/>
          </p:nvPr>
        </p:nvSpPr>
        <p:spPr/>
        <p:txBody>
          <a:bodyPr/>
          <a:lstStyle/>
          <a:p>
            <a:r>
              <a:rPr lang="en-US" dirty="0" smtClean="0"/>
              <a:t>Students learning of various types can be assessed by the teacher with the help of assignments.</a:t>
            </a:r>
          </a:p>
          <a:p>
            <a:r>
              <a:rPr lang="en-US" dirty="0" smtClean="0"/>
              <a:t>Assignments are easier and less time-consuming to construct than examinations</a:t>
            </a:r>
          </a:p>
          <a:p>
            <a:r>
              <a:rPr lang="en-US" dirty="0" smtClean="0"/>
              <a:t>These promote HOTS i.e. application, synthesis and evaluation</a:t>
            </a:r>
            <a:endParaRPr lang="en-US" dirty="0"/>
          </a:p>
        </p:txBody>
      </p:sp>
    </p:spTree>
    <p:extLst>
      <p:ext uri="{BB962C8B-B14F-4D97-AF65-F5344CB8AC3E}">
        <p14:creationId xmlns:p14="http://schemas.microsoft.com/office/powerpoint/2010/main" val="14045478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381000"/>
            <a:ext cx="8229600" cy="6019800"/>
          </a:xfrm>
        </p:spPr>
        <p:txBody>
          <a:bodyPr/>
          <a:lstStyle/>
          <a:p>
            <a:r>
              <a:rPr lang="en-US" dirty="0" smtClean="0"/>
              <a:t>Provides opportunity in self-learning for the students</a:t>
            </a:r>
          </a:p>
          <a:p>
            <a:r>
              <a:rPr lang="en-US" dirty="0" smtClean="0"/>
              <a:t>Assignments provides sufficient flexibility in learning pace of the students. The slow learners too adapt with this method</a:t>
            </a:r>
          </a:p>
          <a:p>
            <a:r>
              <a:rPr lang="en-US" dirty="0" smtClean="0"/>
              <a:t>The student has his own responsibility in learning process. Teacher acts as a role of guide only</a:t>
            </a:r>
          </a:p>
          <a:p>
            <a:r>
              <a:rPr lang="en-US" dirty="0" smtClean="0"/>
              <a:t>It provides better feedback and gives exact solution for the problems faced by students in the learning process</a:t>
            </a:r>
            <a:endParaRPr lang="en-US" dirty="0"/>
          </a:p>
        </p:txBody>
      </p:sp>
    </p:spTree>
    <p:extLst>
      <p:ext uri="{BB962C8B-B14F-4D97-AF65-F5344CB8AC3E}">
        <p14:creationId xmlns:p14="http://schemas.microsoft.com/office/powerpoint/2010/main" val="28021239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8000" u="sng" dirty="0" smtClean="0">
                <a:latin typeface="Algerian" pitchFamily="82" charset="0"/>
              </a:rPr>
              <a:t>LIMITATIONS</a:t>
            </a:r>
            <a:endParaRPr lang="en-US" sz="8000" u="sng" dirty="0">
              <a:latin typeface="Algerian" pitchFamily="82" charset="0"/>
            </a:endParaRPr>
          </a:p>
        </p:txBody>
      </p:sp>
      <p:sp>
        <p:nvSpPr>
          <p:cNvPr id="3" name="Content Placeholder 2"/>
          <p:cNvSpPr>
            <a:spLocks noGrp="1"/>
          </p:cNvSpPr>
          <p:nvPr>
            <p:ph idx="1"/>
          </p:nvPr>
        </p:nvSpPr>
        <p:spPr/>
        <p:txBody>
          <a:bodyPr/>
          <a:lstStyle/>
          <a:p>
            <a:r>
              <a:rPr lang="en-US" dirty="0" smtClean="0"/>
              <a:t>Typically more time consuming to grade than examinations</a:t>
            </a:r>
          </a:p>
          <a:p>
            <a:r>
              <a:rPr lang="en-US" dirty="0" smtClean="0"/>
              <a:t>May require additional resources like lab space or other facilities</a:t>
            </a:r>
          </a:p>
          <a:p>
            <a:r>
              <a:rPr lang="en-US" dirty="0" smtClean="0"/>
              <a:t>May require class time, for example for presentations, group projects etc.</a:t>
            </a:r>
          </a:p>
          <a:p>
            <a:r>
              <a:rPr lang="en-US" dirty="0" smtClean="0"/>
              <a:t>May be less effective for introductory level content</a:t>
            </a:r>
            <a:endParaRPr lang="en-US" dirty="0"/>
          </a:p>
        </p:txBody>
      </p:sp>
    </p:spTree>
    <p:extLst>
      <p:ext uri="{BB962C8B-B14F-4D97-AF65-F5344CB8AC3E}">
        <p14:creationId xmlns:p14="http://schemas.microsoft.com/office/powerpoint/2010/main" val="32467139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457200"/>
            <a:ext cx="8305800" cy="5997608"/>
          </a:xfrm>
        </p:spPr>
        <p:txBody>
          <a:bodyPr/>
          <a:lstStyle/>
          <a:p>
            <a:r>
              <a:rPr lang="en-US" dirty="0" smtClean="0"/>
              <a:t>There are divergent group of students in class, it poses problems for teacher assigning a unique or uniform topic for assignment</a:t>
            </a:r>
          </a:p>
          <a:p>
            <a:endParaRPr lang="en-US" dirty="0" smtClean="0"/>
          </a:p>
          <a:p>
            <a:r>
              <a:rPr lang="en-US" dirty="0" smtClean="0"/>
              <a:t>It gives more burden to teacher. Resources are less. The slow learners need much more attention from the teacher. It gives more burden to the teacher.</a:t>
            </a:r>
            <a:endParaRPr lang="en-US" dirty="0"/>
          </a:p>
        </p:txBody>
      </p:sp>
    </p:spTree>
    <p:extLst>
      <p:ext uri="{BB962C8B-B14F-4D97-AF65-F5344CB8AC3E}">
        <p14:creationId xmlns:p14="http://schemas.microsoft.com/office/powerpoint/2010/main" val="30940569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noAutofit/>
          </a:bodyPr>
          <a:lstStyle/>
          <a:p>
            <a:endParaRPr lang="en-US" sz="8000" u="sng" dirty="0">
              <a:latin typeface="Andalus" pitchFamily="18" charset="-78"/>
              <a:cs typeface="Andalus" pitchFamily="18" charset="-78"/>
            </a:endParaRPr>
          </a:p>
        </p:txBody>
      </p:sp>
      <p:sp>
        <p:nvSpPr>
          <p:cNvPr id="3" name="Content Placeholder 2"/>
          <p:cNvSpPr>
            <a:spLocks noGrp="1"/>
          </p:cNvSpPr>
          <p:nvPr>
            <p:ph idx="1"/>
          </p:nvPr>
        </p:nvSpPr>
        <p:spPr/>
        <p:txBody>
          <a:bodyPr>
            <a:normAutofit/>
          </a:bodyPr>
          <a:lstStyle/>
          <a:p>
            <a:pPr marL="0" indent="0" algn="ctr">
              <a:buNone/>
            </a:pPr>
            <a:r>
              <a:rPr lang="en-US" sz="4400" b="1" u="sng" dirty="0" smtClean="0">
                <a:latin typeface="Andalus" pitchFamily="18" charset="-78"/>
                <a:cs typeface="Andalus" pitchFamily="18" charset="-78"/>
              </a:rPr>
              <a:t>2.PROJECTS</a:t>
            </a:r>
            <a:endParaRPr lang="en-US" sz="4400" b="1" dirty="0"/>
          </a:p>
        </p:txBody>
      </p:sp>
    </p:spTree>
    <p:extLst>
      <p:ext uri="{BB962C8B-B14F-4D97-AF65-F5344CB8AC3E}">
        <p14:creationId xmlns:p14="http://schemas.microsoft.com/office/powerpoint/2010/main" val="21051742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sz="3600" dirty="0" smtClean="0">
                <a:solidFill>
                  <a:srgbClr val="002060"/>
                </a:solidFill>
              </a:rPr>
              <a:t>Exponent of project method was- W.H.KALPATRIK</a:t>
            </a:r>
            <a:endParaRPr lang="en-IN" sz="3600" dirty="0">
              <a:solidFill>
                <a:srgbClr val="002060"/>
              </a:solidFill>
            </a:endParaRPr>
          </a:p>
        </p:txBody>
      </p:sp>
      <p:sp>
        <p:nvSpPr>
          <p:cNvPr id="3" name="Content Placeholder 2"/>
          <p:cNvSpPr>
            <a:spLocks noGrp="1"/>
          </p:cNvSpPr>
          <p:nvPr>
            <p:ph idx="1"/>
          </p:nvPr>
        </p:nvSpPr>
        <p:spPr/>
        <p:txBody>
          <a:bodyPr/>
          <a:lstStyle/>
          <a:p>
            <a:r>
              <a:rPr lang="en-IN" sz="2400" dirty="0" smtClean="0">
                <a:solidFill>
                  <a:srgbClr val="FF0000"/>
                </a:solidFill>
              </a:rPr>
              <a:t>DEFINITION</a:t>
            </a:r>
            <a:r>
              <a:rPr lang="en-IN" sz="2400" dirty="0" smtClean="0"/>
              <a:t>- “</a:t>
            </a:r>
            <a:r>
              <a:rPr lang="en-IN" sz="2400" dirty="0" smtClean="0">
                <a:solidFill>
                  <a:srgbClr val="002060"/>
                </a:solidFill>
              </a:rPr>
              <a:t>project is defined as the problematic act carried out to completion in its most natural setting.”</a:t>
            </a:r>
          </a:p>
          <a:p>
            <a:r>
              <a:rPr lang="en-IN" sz="2400" dirty="0" smtClean="0">
                <a:solidFill>
                  <a:srgbClr val="FF0000"/>
                </a:solidFill>
              </a:rPr>
              <a:t>Acc. To Kilpatrick</a:t>
            </a:r>
            <a:r>
              <a:rPr lang="en-IN" sz="2400" dirty="0" smtClean="0">
                <a:solidFill>
                  <a:srgbClr val="002060"/>
                </a:solidFill>
              </a:rPr>
              <a:t>- “A project is a whole hearted purposeful activity proceeding in a social environment.” </a:t>
            </a:r>
          </a:p>
          <a:p>
            <a:r>
              <a:rPr lang="en-IN" sz="2000" dirty="0" smtClean="0">
                <a:solidFill>
                  <a:srgbClr val="002060"/>
                </a:solidFill>
              </a:rPr>
              <a:t>It is based on philosophy of Pragmatism.</a:t>
            </a:r>
          </a:p>
          <a:p>
            <a:r>
              <a:rPr lang="en-IN" sz="2000" dirty="0" smtClean="0">
                <a:solidFill>
                  <a:schemeClr val="accent1">
                    <a:lumMod val="10000"/>
                  </a:schemeClr>
                </a:solidFill>
              </a:rPr>
              <a:t>It is used to achieve cognitive and affective objectives.</a:t>
            </a:r>
          </a:p>
          <a:p>
            <a:r>
              <a:rPr lang="en-IN" sz="2000" dirty="0" smtClean="0">
                <a:solidFill>
                  <a:schemeClr val="accent1">
                    <a:lumMod val="10000"/>
                  </a:schemeClr>
                </a:solidFill>
              </a:rPr>
              <a:t>Main focus is to socialize the child and to develop the ability of problem solving.</a:t>
            </a:r>
            <a:endParaRPr lang="en-IN" sz="2000" dirty="0">
              <a:solidFill>
                <a:schemeClr val="accent1">
                  <a:lumMod val="10000"/>
                </a:schemeClr>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solidFill>
                  <a:srgbClr val="C00000"/>
                </a:solidFill>
                <a:latin typeface="Rockwell" pitchFamily="18" charset="0"/>
                <a:cs typeface="Aharoni" pitchFamily="2" charset="-79"/>
              </a:rPr>
              <a:t>STRUCTURE </a:t>
            </a:r>
            <a:endParaRPr lang="en-IN" dirty="0">
              <a:solidFill>
                <a:srgbClr val="C00000"/>
              </a:solidFill>
              <a:latin typeface="Rockwell" pitchFamily="18" charset="0"/>
              <a:cs typeface="Aharoni" pitchFamily="2" charset="-79"/>
            </a:endParaRPr>
          </a:p>
        </p:txBody>
      </p:sp>
      <p:sp>
        <p:nvSpPr>
          <p:cNvPr id="3" name="Content Placeholder 2"/>
          <p:cNvSpPr>
            <a:spLocks noGrp="1"/>
          </p:cNvSpPr>
          <p:nvPr>
            <p:ph idx="1"/>
          </p:nvPr>
        </p:nvSpPr>
        <p:spPr/>
        <p:txBody>
          <a:bodyPr/>
          <a:lstStyle/>
          <a:p>
            <a:r>
              <a:rPr lang="en-IN" dirty="0" smtClean="0">
                <a:solidFill>
                  <a:srgbClr val="FC0C62"/>
                </a:solidFill>
              </a:rPr>
              <a:t>Teacher places the real problems </a:t>
            </a:r>
            <a:r>
              <a:rPr lang="en-IN" dirty="0" smtClean="0">
                <a:solidFill>
                  <a:srgbClr val="002060"/>
                </a:solidFill>
              </a:rPr>
              <a:t>related to life situations before students and the students realize its utility in their life.</a:t>
            </a:r>
          </a:p>
          <a:p>
            <a:r>
              <a:rPr lang="en-IN" dirty="0" smtClean="0">
                <a:solidFill>
                  <a:srgbClr val="FC0C62"/>
                </a:solidFill>
              </a:rPr>
              <a:t>Students prepare plans </a:t>
            </a:r>
            <a:r>
              <a:rPr lang="en-IN" dirty="0" smtClean="0">
                <a:solidFill>
                  <a:srgbClr val="002060"/>
                </a:solidFill>
              </a:rPr>
              <a:t>for solving the problem.</a:t>
            </a:r>
          </a:p>
          <a:p>
            <a:r>
              <a:rPr lang="en-IN" dirty="0" smtClean="0">
                <a:solidFill>
                  <a:srgbClr val="002060"/>
                </a:solidFill>
              </a:rPr>
              <a:t>Can be carried out individually or in groups.</a:t>
            </a:r>
            <a:endParaRPr lang="en-IN" dirty="0">
              <a:solidFill>
                <a:srgbClr val="00206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Elementary-School-Kids-Working-Together-on-Project-Leadership-SEL.jpg"/>
          <p:cNvPicPr>
            <a:picLocks noGrp="1" noChangeAspect="1"/>
          </p:cNvPicPr>
          <p:nvPr>
            <p:ph idx="1"/>
          </p:nvPr>
        </p:nvPicPr>
        <p:blipFill>
          <a:blip r:embed="rId2" cstate="print">
            <a:lum bright="70000" contrast="-70000"/>
          </a:blip>
          <a:stretch>
            <a:fillRect/>
          </a:stretch>
        </p:blipFill>
        <p:spPr>
          <a:xfrm>
            <a:off x="1043608" y="1981200"/>
            <a:ext cx="6984776" cy="4144963"/>
          </a:xfrm>
          <a:prstGeom prst="rect">
            <a:avLst/>
          </a:prstGeom>
          <a:ln>
            <a:noFill/>
          </a:ln>
          <a:effectLst>
            <a:softEdge rad="112500"/>
          </a:effectLst>
        </p:spPr>
      </p:pic>
      <p:sp>
        <p:nvSpPr>
          <p:cNvPr id="2" name="Title 1"/>
          <p:cNvSpPr>
            <a:spLocks noGrp="1"/>
          </p:cNvSpPr>
          <p:nvPr>
            <p:ph type="title"/>
          </p:nvPr>
        </p:nvSpPr>
        <p:spPr/>
        <p:txBody>
          <a:bodyPr/>
          <a:lstStyle/>
          <a:p>
            <a:r>
              <a:rPr lang="en-IN" dirty="0" smtClean="0">
                <a:solidFill>
                  <a:srgbClr val="FF0000"/>
                </a:solidFill>
                <a:latin typeface="AR JULIAN" pitchFamily="2" charset="0"/>
                <a:cs typeface="Aharoni" pitchFamily="2" charset="-79"/>
              </a:rPr>
              <a:t>TYPES OF PROJECTS</a:t>
            </a:r>
            <a:endParaRPr lang="en-IN" dirty="0">
              <a:solidFill>
                <a:srgbClr val="FF0000"/>
              </a:solidFill>
              <a:latin typeface="AR JULIAN" pitchFamily="2" charset="0"/>
              <a:cs typeface="Aharoni" pitchFamily="2" charset="-79"/>
            </a:endParaRPr>
          </a:p>
        </p:txBody>
      </p:sp>
      <p:sp>
        <p:nvSpPr>
          <p:cNvPr id="4" name="Cloud 3"/>
          <p:cNvSpPr/>
          <p:nvPr/>
        </p:nvSpPr>
        <p:spPr>
          <a:xfrm>
            <a:off x="1331640" y="2132856"/>
            <a:ext cx="3240360" cy="1656184"/>
          </a:xfrm>
          <a:prstGeom prst="cloud">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10800000" scaled="1"/>
            <a:tileRect/>
          </a:gra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solidFill>
                  <a:schemeClr val="tx1"/>
                </a:solidFill>
              </a:rPr>
              <a:t>CONSTRUCTIVE</a:t>
            </a:r>
            <a:endParaRPr lang="en-IN" dirty="0">
              <a:solidFill>
                <a:schemeClr val="tx1"/>
              </a:solidFill>
            </a:endParaRPr>
          </a:p>
        </p:txBody>
      </p:sp>
      <p:sp>
        <p:nvSpPr>
          <p:cNvPr id="5" name="Cloud 4"/>
          <p:cNvSpPr/>
          <p:nvPr/>
        </p:nvSpPr>
        <p:spPr>
          <a:xfrm>
            <a:off x="5292080" y="2060848"/>
            <a:ext cx="2592288" cy="1872208"/>
          </a:xfrm>
          <a:prstGeom prst="cloud">
            <a:avLst/>
          </a:prstGeom>
          <a:gradFill flip="none" rotWithShape="1">
            <a:gsLst>
              <a:gs pos="0">
                <a:srgbClr val="FD91D6">
                  <a:tint val="66000"/>
                  <a:satMod val="160000"/>
                </a:srgbClr>
              </a:gs>
              <a:gs pos="50000">
                <a:srgbClr val="FD91D6">
                  <a:tint val="44500"/>
                  <a:satMod val="160000"/>
                </a:srgbClr>
              </a:gs>
              <a:gs pos="100000">
                <a:srgbClr val="FD91D6">
                  <a:tint val="23500"/>
                  <a:satMod val="160000"/>
                </a:srgbClr>
              </a:gs>
            </a:gsLst>
            <a:lin ang="18900000" scaled="1"/>
            <a:tileRect/>
          </a:gra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solidFill>
                  <a:schemeClr val="tx1"/>
                </a:solidFill>
              </a:rPr>
              <a:t>PROBLEM CENTRED</a:t>
            </a:r>
            <a:endParaRPr lang="en-IN" dirty="0">
              <a:solidFill>
                <a:schemeClr val="tx1"/>
              </a:solidFill>
            </a:endParaRPr>
          </a:p>
        </p:txBody>
      </p:sp>
      <p:sp>
        <p:nvSpPr>
          <p:cNvPr id="6" name="Cloud 5"/>
          <p:cNvSpPr/>
          <p:nvPr/>
        </p:nvSpPr>
        <p:spPr>
          <a:xfrm>
            <a:off x="5220072" y="4221088"/>
            <a:ext cx="2808312" cy="1656184"/>
          </a:xfrm>
          <a:prstGeom prst="cloud">
            <a:avLst/>
          </a:prstGeom>
          <a:gradFill flip="none" rotWithShape="1">
            <a:gsLst>
              <a:gs pos="0">
                <a:srgbClr val="48FA6A">
                  <a:tint val="66000"/>
                  <a:satMod val="160000"/>
                </a:srgbClr>
              </a:gs>
              <a:gs pos="50000">
                <a:srgbClr val="48FA6A">
                  <a:tint val="44500"/>
                  <a:satMod val="160000"/>
                </a:srgbClr>
              </a:gs>
              <a:gs pos="100000">
                <a:srgbClr val="48FA6A">
                  <a:tint val="23500"/>
                  <a:satMod val="160000"/>
                </a:srgbClr>
              </a:gs>
            </a:gsLst>
            <a:lin ang="10800000" scaled="1"/>
            <a:tileRect/>
          </a:gra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solidFill>
                  <a:schemeClr val="tx1"/>
                </a:solidFill>
              </a:rPr>
              <a:t>GROUP PRACTICE</a:t>
            </a:r>
            <a:endParaRPr lang="en-IN" dirty="0">
              <a:solidFill>
                <a:schemeClr val="tx1"/>
              </a:solidFill>
            </a:endParaRPr>
          </a:p>
        </p:txBody>
      </p:sp>
      <p:sp>
        <p:nvSpPr>
          <p:cNvPr id="7" name="Cloud 6"/>
          <p:cNvSpPr/>
          <p:nvPr/>
        </p:nvSpPr>
        <p:spPr>
          <a:xfrm>
            <a:off x="971600" y="4221088"/>
            <a:ext cx="2808312" cy="1656184"/>
          </a:xfrm>
          <a:prstGeom prst="cloud">
            <a:avLst/>
          </a:prstGeom>
          <a:gradFill flip="none" rotWithShape="1">
            <a:gsLst>
              <a:gs pos="0">
                <a:srgbClr val="5DF9C9">
                  <a:tint val="66000"/>
                  <a:satMod val="160000"/>
                </a:srgbClr>
              </a:gs>
              <a:gs pos="50000">
                <a:srgbClr val="5DF9C9">
                  <a:tint val="44500"/>
                  <a:satMod val="160000"/>
                </a:srgbClr>
              </a:gs>
              <a:gs pos="100000">
                <a:srgbClr val="5DF9C9">
                  <a:tint val="23500"/>
                  <a:satMod val="160000"/>
                </a:srgbClr>
              </a:gs>
            </a:gsLst>
            <a:path path="circle">
              <a:fillToRect r="100000" b="100000"/>
            </a:path>
            <a:tileRect l="-100000" t="-100000"/>
          </a:gra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solidFill>
                  <a:schemeClr val="tx1"/>
                </a:solidFill>
              </a:rPr>
              <a:t>ARTISTIC</a:t>
            </a:r>
            <a:endParaRPr lang="en-IN" dirty="0">
              <a:solidFill>
                <a:schemeClr val="tx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girl-geek-thinking-37624964.jpg"/>
          <p:cNvPicPr>
            <a:picLocks noGrp="1" noChangeAspect="1"/>
          </p:cNvPicPr>
          <p:nvPr>
            <p:ph idx="1"/>
          </p:nvPr>
        </p:nvPicPr>
        <p:blipFill>
          <a:blip r:embed="rId2" cstate="print"/>
          <a:stretch>
            <a:fillRect/>
          </a:stretch>
        </p:blipFill>
        <p:spPr>
          <a:xfrm>
            <a:off x="3491880" y="3573016"/>
            <a:ext cx="1851268" cy="1747838"/>
          </a:xfrm>
        </p:spPr>
      </p:pic>
      <p:sp>
        <p:nvSpPr>
          <p:cNvPr id="2" name="Title 1"/>
          <p:cNvSpPr>
            <a:spLocks noGrp="1"/>
          </p:cNvSpPr>
          <p:nvPr>
            <p:ph type="title"/>
          </p:nvPr>
        </p:nvSpPr>
        <p:spPr>
          <a:xfrm>
            <a:off x="457200" y="533400"/>
            <a:ext cx="8229600" cy="879376"/>
          </a:xfrm>
        </p:spPr>
        <p:txBody>
          <a:bodyPr/>
          <a:lstStyle/>
          <a:p>
            <a:r>
              <a:rPr lang="en-IN" dirty="0" smtClean="0">
                <a:solidFill>
                  <a:srgbClr val="FF0000"/>
                </a:solidFill>
              </a:rPr>
              <a:t>PRINCIPLES OF PROJECT WORK</a:t>
            </a:r>
            <a:endParaRPr lang="en-IN" dirty="0">
              <a:solidFill>
                <a:srgbClr val="FF0000"/>
              </a:solidFill>
            </a:endParaRPr>
          </a:p>
        </p:txBody>
      </p:sp>
      <p:sp>
        <p:nvSpPr>
          <p:cNvPr id="11" name="Cloud Callout 10"/>
          <p:cNvSpPr/>
          <p:nvPr/>
        </p:nvSpPr>
        <p:spPr>
          <a:xfrm>
            <a:off x="1043608" y="1988840"/>
            <a:ext cx="2232248" cy="1728192"/>
          </a:xfrm>
          <a:prstGeom prst="cloudCallout">
            <a:avLst>
              <a:gd name="adj1" fmla="val 58278"/>
              <a:gd name="adj2" fmla="val 44312"/>
            </a:avLst>
          </a:prstGeom>
          <a:blipFill>
            <a:blip r:embed="rId3"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solidFill>
                  <a:schemeClr val="tx1"/>
                </a:solidFill>
              </a:rPr>
              <a:t>Principle of Utility</a:t>
            </a:r>
            <a:endParaRPr lang="en-IN" dirty="0">
              <a:solidFill>
                <a:schemeClr val="tx1"/>
              </a:solidFill>
            </a:endParaRPr>
          </a:p>
        </p:txBody>
      </p:sp>
      <p:sp>
        <p:nvSpPr>
          <p:cNvPr id="12" name="Cloud Callout 11"/>
          <p:cNvSpPr/>
          <p:nvPr/>
        </p:nvSpPr>
        <p:spPr>
          <a:xfrm>
            <a:off x="1043608" y="4077072"/>
            <a:ext cx="1944216" cy="1872208"/>
          </a:xfrm>
          <a:prstGeom prst="cloudCallout">
            <a:avLst>
              <a:gd name="adj1" fmla="val 73287"/>
              <a:gd name="adj2" fmla="val -26787"/>
            </a:avLst>
          </a:prstGeom>
          <a:blipFill>
            <a:blip r:embed="rId3"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solidFill>
                  <a:schemeClr val="tx1"/>
                </a:solidFill>
              </a:rPr>
              <a:t>Principle of Readiness</a:t>
            </a:r>
            <a:endParaRPr lang="en-IN" dirty="0">
              <a:solidFill>
                <a:schemeClr val="tx1"/>
              </a:solidFill>
            </a:endParaRPr>
          </a:p>
        </p:txBody>
      </p:sp>
      <p:sp>
        <p:nvSpPr>
          <p:cNvPr id="13" name="Cloud Callout 12"/>
          <p:cNvSpPr/>
          <p:nvPr/>
        </p:nvSpPr>
        <p:spPr>
          <a:xfrm>
            <a:off x="5364088" y="1916832"/>
            <a:ext cx="2016224" cy="1728192"/>
          </a:xfrm>
          <a:prstGeom prst="cloudCallout">
            <a:avLst>
              <a:gd name="adj1" fmla="val -68148"/>
              <a:gd name="adj2" fmla="val 48721"/>
            </a:avLst>
          </a:prstGeom>
          <a:blipFill>
            <a:blip r:embed="rId3"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solidFill>
                  <a:schemeClr val="tx1"/>
                </a:solidFill>
              </a:rPr>
              <a:t>Principle of Learning by Doing</a:t>
            </a:r>
            <a:endParaRPr lang="en-IN" dirty="0">
              <a:solidFill>
                <a:schemeClr val="tx1"/>
              </a:solidFill>
            </a:endParaRPr>
          </a:p>
        </p:txBody>
      </p:sp>
      <p:sp>
        <p:nvSpPr>
          <p:cNvPr id="14" name="Cloud Callout 13"/>
          <p:cNvSpPr/>
          <p:nvPr/>
        </p:nvSpPr>
        <p:spPr>
          <a:xfrm>
            <a:off x="5796136" y="4077072"/>
            <a:ext cx="2232248" cy="1728192"/>
          </a:xfrm>
          <a:prstGeom prst="cloudCallout">
            <a:avLst>
              <a:gd name="adj1" fmla="val -76009"/>
              <a:gd name="adj2" fmla="val -24582"/>
            </a:avLst>
          </a:prstGeom>
          <a:blipFill>
            <a:blip r:embed="rId3"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solidFill>
                  <a:schemeClr val="tx1"/>
                </a:solidFill>
              </a:rPr>
              <a:t>Principle of Socialization</a:t>
            </a:r>
            <a:endParaRPr lang="en-IN" dirty="0">
              <a:solidFill>
                <a:schemeClr val="tx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solidFill>
                  <a:srgbClr val="FF0000"/>
                </a:solidFill>
              </a:rPr>
              <a:t>PROCEDURE OF PROJECT STRATEGY</a:t>
            </a:r>
            <a:endParaRPr lang="en-IN" dirty="0">
              <a:solidFill>
                <a:srgbClr val="FF0000"/>
              </a:solidFill>
            </a:endParaRPr>
          </a:p>
        </p:txBody>
      </p:sp>
      <p:graphicFrame>
        <p:nvGraphicFramePr>
          <p:cNvPr id="4" name="Content Placeholder 3"/>
          <p:cNvGraphicFramePr>
            <a:graphicFrameLocks noGrp="1"/>
          </p:cNvGraphicFramePr>
          <p:nvPr>
            <p:ph idx="1"/>
          </p:nvPr>
        </p:nvGraphicFramePr>
        <p:xfrm>
          <a:off x="685800" y="1981200"/>
          <a:ext cx="7848600" cy="4144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solidFill>
                  <a:srgbClr val="FF0000"/>
                </a:solidFill>
              </a:rPr>
              <a:t>Assessing Projects</a:t>
            </a:r>
            <a:endParaRPr lang="en-IN" dirty="0">
              <a:solidFill>
                <a:srgbClr val="FF0000"/>
              </a:solidFill>
            </a:endParaRPr>
          </a:p>
        </p:txBody>
      </p:sp>
      <p:sp>
        <p:nvSpPr>
          <p:cNvPr id="3" name="Content Placeholder 2"/>
          <p:cNvSpPr>
            <a:spLocks noGrp="1"/>
          </p:cNvSpPr>
          <p:nvPr>
            <p:ph idx="1"/>
          </p:nvPr>
        </p:nvSpPr>
        <p:spPr/>
        <p:txBody>
          <a:bodyPr/>
          <a:lstStyle/>
          <a:p>
            <a:r>
              <a:rPr lang="en-IN" sz="2000" dirty="0" smtClean="0">
                <a:solidFill>
                  <a:srgbClr val="002060"/>
                </a:solidFill>
              </a:rPr>
              <a:t>Assessment is an integral part of project work.</a:t>
            </a:r>
          </a:p>
          <a:p>
            <a:r>
              <a:rPr lang="en-IN" sz="2000" dirty="0" smtClean="0">
                <a:solidFill>
                  <a:srgbClr val="002060"/>
                </a:solidFill>
              </a:rPr>
              <a:t>Teachers acts as consultants to offer guidance and feedback to students</a:t>
            </a:r>
            <a:r>
              <a:rPr lang="en-IN" sz="2000" dirty="0" smtClean="0"/>
              <a:t>.</a:t>
            </a:r>
          </a:p>
          <a:p>
            <a:r>
              <a:rPr lang="en-IN" sz="2000" dirty="0" smtClean="0">
                <a:solidFill>
                  <a:srgbClr val="FF0000"/>
                </a:solidFill>
              </a:rPr>
              <a:t>USE OF RUBRICS: </a:t>
            </a:r>
            <a:r>
              <a:rPr lang="en-IN" sz="2000" dirty="0" smtClean="0">
                <a:solidFill>
                  <a:schemeClr val="tx1"/>
                </a:solidFill>
              </a:rPr>
              <a:t>rubrics state the criteria or </a:t>
            </a:r>
          </a:p>
          <a:p>
            <a:pPr>
              <a:buNone/>
            </a:pPr>
            <a:r>
              <a:rPr lang="en-IN" sz="2000" dirty="0" smtClean="0">
                <a:solidFill>
                  <a:schemeClr val="tx1"/>
                </a:solidFill>
              </a:rPr>
              <a:t>    expectations learners must meet in order to receive credit for their project.</a:t>
            </a:r>
          </a:p>
          <a:p>
            <a:pPr>
              <a:buNone/>
            </a:pPr>
            <a:r>
              <a:rPr lang="en-IN" sz="2000" dirty="0" smtClean="0">
                <a:solidFill>
                  <a:srgbClr val="FF0000"/>
                </a:solidFill>
              </a:rPr>
              <a:t>    Rubrics generally include descriptors, arranged </a:t>
            </a:r>
            <a:r>
              <a:rPr lang="en-IN" sz="2000" dirty="0" err="1" smtClean="0">
                <a:solidFill>
                  <a:srgbClr val="FF0000"/>
                </a:solidFill>
              </a:rPr>
              <a:t>hierarchally</a:t>
            </a:r>
            <a:r>
              <a:rPr lang="en-IN" sz="2000" dirty="0" smtClean="0">
                <a:solidFill>
                  <a:srgbClr val="FF0000"/>
                </a:solidFill>
              </a:rPr>
              <a:t> to define work that is deemed excellent, acceptable, unacceptable and so on</a:t>
            </a:r>
          </a:p>
          <a:p>
            <a:r>
              <a:rPr lang="en-IN" sz="2000" dirty="0" smtClean="0">
                <a:solidFill>
                  <a:srgbClr val="002060"/>
                </a:solidFill>
              </a:rPr>
              <a:t>Project assessment should include the final as well as formative assessment</a:t>
            </a:r>
          </a:p>
          <a:p>
            <a:endParaRPr lang="en-IN"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endParaRPr lang="en-IN"/>
          </a:p>
        </p:txBody>
      </p:sp>
      <p:pic>
        <p:nvPicPr>
          <p:cNvPr id="4" name="Content Placeholder 3" descr="ibd-2008-rubric4.gif"/>
          <p:cNvPicPr>
            <a:picLocks noGrp="1" noChangeAspect="1"/>
          </p:cNvPicPr>
          <p:nvPr>
            <p:ph idx="1"/>
          </p:nvPr>
        </p:nvPicPr>
        <p:blipFill>
          <a:blip r:embed="rId2" cstate="print">
            <a:lum bright="-40000"/>
          </a:blip>
          <a:stretch>
            <a:fillRect/>
          </a:stretch>
        </p:blipFill>
        <p:spPr>
          <a:xfrm>
            <a:off x="467544" y="2060848"/>
            <a:ext cx="5616623" cy="3384376"/>
          </a:xfrm>
          <a:prstGeom prst="rect">
            <a:avLst/>
          </a:prstGeom>
          <a:ln>
            <a:noFill/>
          </a:ln>
          <a:effectLst>
            <a:outerShdw blurRad="292100" dist="139700" dir="2700000" algn="tl" rotWithShape="0">
              <a:srgbClr val="333333">
                <a:alpha val="65000"/>
              </a:srgbClr>
            </a:outerShdw>
          </a:effectLst>
        </p:spPr>
      </p:pic>
      <p:pic>
        <p:nvPicPr>
          <p:cNvPr id="5" name="Picture 4" descr="9ac1d514f63314a1d50dc9812f2230f4.jpg"/>
          <p:cNvPicPr>
            <a:picLocks noChangeAspect="1"/>
          </p:cNvPicPr>
          <p:nvPr/>
        </p:nvPicPr>
        <p:blipFill>
          <a:blip r:embed="rId3" cstate="print">
            <a:duotone>
              <a:prstClr val="black"/>
              <a:schemeClr val="accent6">
                <a:tint val="45000"/>
                <a:satMod val="400000"/>
              </a:schemeClr>
            </a:duotone>
            <a:lum bright="-40000"/>
          </a:blip>
          <a:stretch>
            <a:fillRect/>
          </a:stretch>
        </p:blipFill>
        <p:spPr>
          <a:xfrm>
            <a:off x="5903640" y="2492896"/>
            <a:ext cx="3240360" cy="3429000"/>
          </a:xfrm>
          <a:prstGeom prst="rect">
            <a:avLst/>
          </a:prstGeom>
          <a:ln>
            <a:noFill/>
          </a:ln>
          <a:effectLst>
            <a:softEdge rad="112500"/>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10" name="Content Placeholder 9" descr="art rubric.png"/>
          <p:cNvPicPr>
            <a:picLocks noGrp="1" noChangeAspect="1"/>
          </p:cNvPicPr>
          <p:nvPr>
            <p:ph idx="1"/>
          </p:nvPr>
        </p:nvPicPr>
        <p:blipFill>
          <a:blip r:embed="rId2" cstate="print">
            <a:lum bright="-40000"/>
          </a:blip>
          <a:stretch>
            <a:fillRect/>
          </a:stretch>
        </p:blipFill>
        <p:spPr>
          <a:xfrm>
            <a:off x="1012041" y="1981200"/>
            <a:ext cx="7196117" cy="4144963"/>
          </a:xfrm>
          <a:prstGeom prst="rect">
            <a:avLst/>
          </a:prstGeom>
          <a:ln>
            <a:noFill/>
          </a:ln>
          <a:effectLst>
            <a:softEdge rad="112500"/>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7F302D-C327-6D49-97FB-C447F2CC1F5B}"/>
              </a:ext>
            </a:extLst>
          </p:cNvPr>
          <p:cNvSpPr>
            <a:spLocks noGrp="1"/>
          </p:cNvSpPr>
          <p:nvPr>
            <p:ph type="title"/>
          </p:nvPr>
        </p:nvSpPr>
        <p:spPr>
          <a:xfrm>
            <a:off x="34637" y="1066800"/>
            <a:ext cx="8499764" cy="4574977"/>
          </a:xfrm>
        </p:spPr>
        <p:txBody>
          <a:bodyPr>
            <a:normAutofit fontScale="90000"/>
          </a:bodyPr>
          <a:lstStyle/>
          <a:p>
            <a:pPr algn="ctr"/>
            <a:r>
              <a:rPr lang="en-GB" dirty="0"/>
              <a:t>Meaning of Test</a:t>
            </a:r>
            <a:br>
              <a:rPr lang="en-GB" dirty="0"/>
            </a:br>
            <a:r>
              <a:rPr lang="en-GB" dirty="0">
                <a:solidFill>
                  <a:schemeClr val="accent2"/>
                </a:solidFill>
              </a:rPr>
              <a:t>A test is a means to elicit and gather response which would  provide legitimate evidence about the extent of acquisition of a particular attributes, such as knowledge, skill, intelligence, aptitude or the </a:t>
            </a:r>
            <a:r>
              <a:rPr lang="en-GB" dirty="0" err="1">
                <a:solidFill>
                  <a:schemeClr val="accent2"/>
                </a:solidFill>
              </a:rPr>
              <a:t>like,by</a:t>
            </a:r>
            <a:r>
              <a:rPr lang="en-GB" dirty="0">
                <a:solidFill>
                  <a:schemeClr val="accent2"/>
                </a:solidFill>
              </a:rPr>
              <a:t> an individual </a:t>
            </a:r>
            <a:r>
              <a:rPr lang="en-GB" dirty="0" err="1">
                <a:solidFill>
                  <a:schemeClr val="accent2"/>
                </a:solidFill>
              </a:rPr>
              <a:t>ora</a:t>
            </a:r>
            <a:r>
              <a:rPr lang="en-GB" dirty="0">
                <a:solidFill>
                  <a:schemeClr val="accent2"/>
                </a:solidFill>
              </a:rPr>
              <a:t> group.</a:t>
            </a:r>
            <a:endParaRPr lang="en-US" dirty="0"/>
          </a:p>
        </p:txBody>
      </p:sp>
    </p:spTree>
    <p:extLst>
      <p:ext uri="{BB962C8B-B14F-4D97-AF65-F5344CB8AC3E}">
        <p14:creationId xmlns:p14="http://schemas.microsoft.com/office/powerpoint/2010/main" val="42862960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2D91BEC-64B2-4D46-AFC8-1513CBC18C68}"/>
              </a:ext>
            </a:extLst>
          </p:cNvPr>
          <p:cNvSpPr>
            <a:spLocks noGrp="1"/>
          </p:cNvSpPr>
          <p:nvPr>
            <p:ph type="title"/>
          </p:nvPr>
        </p:nvSpPr>
        <p:spPr>
          <a:xfrm>
            <a:off x="655439" y="857251"/>
            <a:ext cx="7886700" cy="5143499"/>
          </a:xfrm>
        </p:spPr>
        <p:txBody>
          <a:bodyPr>
            <a:normAutofit fontScale="90000"/>
          </a:bodyPr>
          <a:lstStyle/>
          <a:p>
            <a:r>
              <a:rPr lang="en-GB" b="1" dirty="0"/>
              <a:t>Type of Test Used</a:t>
            </a:r>
            <a:br>
              <a:rPr lang="en-GB" b="1" dirty="0"/>
            </a:br>
            <a:r>
              <a:rPr lang="en-GB" b="1" dirty="0" smtClean="0"/>
              <a:t/>
            </a:r>
            <a:br>
              <a:rPr lang="en-GB" b="1" dirty="0" smtClean="0"/>
            </a:br>
            <a:r>
              <a:rPr lang="en-GB" b="1" dirty="0" smtClean="0">
                <a:solidFill>
                  <a:schemeClr val="accent2"/>
                </a:solidFill>
              </a:rPr>
              <a:t>Achievement </a:t>
            </a:r>
            <a:r>
              <a:rPr lang="en-GB" b="1" dirty="0">
                <a:solidFill>
                  <a:schemeClr val="accent2"/>
                </a:solidFill>
              </a:rPr>
              <a:t>Test- </a:t>
            </a:r>
            <a:r>
              <a:rPr lang="en-GB" b="1" dirty="0" smtClean="0">
                <a:solidFill>
                  <a:schemeClr val="accent2"/>
                </a:solidFill>
              </a:rPr>
              <a:t/>
            </a:r>
            <a:br>
              <a:rPr lang="en-GB" b="1" dirty="0" smtClean="0">
                <a:solidFill>
                  <a:schemeClr val="accent2"/>
                </a:solidFill>
              </a:rPr>
            </a:br>
            <a:r>
              <a:rPr lang="en-GB" sz="2700" b="1" dirty="0" smtClean="0"/>
              <a:t>Achievement </a:t>
            </a:r>
            <a:r>
              <a:rPr lang="en-GB" sz="2700" b="1" dirty="0"/>
              <a:t>tests determine what the students already have learned and if they are more advanced than their grade level peers</a:t>
            </a:r>
            <a:r>
              <a:rPr lang="en-GB" sz="2700" b="1" dirty="0" smtClean="0"/>
              <a:t>.</a:t>
            </a:r>
            <a:br>
              <a:rPr lang="en-GB" sz="2700" b="1" dirty="0" smtClean="0"/>
            </a:br>
            <a:r>
              <a:rPr lang="en-GB" sz="2700" b="1" dirty="0" smtClean="0"/>
              <a:t>they </a:t>
            </a:r>
            <a:r>
              <a:rPr lang="en-GB" sz="2700" b="1" dirty="0"/>
              <a:t>may be academic specific i.e. </a:t>
            </a:r>
            <a:r>
              <a:rPr lang="en-GB" sz="2700" b="1" dirty="0" err="1"/>
              <a:t>Language,Maths</a:t>
            </a:r>
            <a:r>
              <a:rPr lang="en-GB" sz="2700" b="1" dirty="0"/>
              <a:t> arts </a:t>
            </a:r>
            <a:r>
              <a:rPr lang="en-GB" sz="2700" b="1" dirty="0" err="1"/>
              <a:t>etc.or</a:t>
            </a:r>
            <a:r>
              <a:rPr lang="en-GB" sz="2700" b="1" dirty="0"/>
              <a:t> standardized tests such as SATs, ITBS or MATs.</a:t>
            </a:r>
            <a:br>
              <a:rPr lang="en-GB" sz="2700" b="1" dirty="0"/>
            </a:br>
            <a:endParaRPr lang="en-US" sz="2700" b="1" dirty="0"/>
          </a:p>
        </p:txBody>
      </p:sp>
    </p:spTree>
    <p:extLst>
      <p:ext uri="{BB962C8B-B14F-4D97-AF65-F5344CB8AC3E}">
        <p14:creationId xmlns:p14="http://schemas.microsoft.com/office/powerpoint/2010/main" val="22330260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accent2"/>
                </a:solidFill>
              </a:rPr>
              <a:t>Ability Tests- </a:t>
            </a:r>
            <a:br>
              <a:rPr lang="en-GB" b="1" dirty="0">
                <a:solidFill>
                  <a:schemeClr val="accent2"/>
                </a:solidFill>
              </a:rPr>
            </a:br>
            <a:endParaRPr lang="en-IN" dirty="0"/>
          </a:p>
        </p:txBody>
      </p:sp>
      <p:sp>
        <p:nvSpPr>
          <p:cNvPr id="3" name="Rectangle 2"/>
          <p:cNvSpPr/>
          <p:nvPr/>
        </p:nvSpPr>
        <p:spPr>
          <a:xfrm>
            <a:off x="1115616" y="2564904"/>
            <a:ext cx="6912768" cy="1477328"/>
          </a:xfrm>
          <a:prstGeom prst="rect">
            <a:avLst/>
          </a:prstGeom>
        </p:spPr>
        <p:txBody>
          <a:bodyPr wrap="square">
            <a:spAutoFit/>
          </a:bodyPr>
          <a:lstStyle/>
          <a:p>
            <a:endParaRPr lang="en-GB" b="1" dirty="0">
              <a:solidFill>
                <a:schemeClr val="accent2"/>
              </a:solidFill>
            </a:endParaRPr>
          </a:p>
          <a:p>
            <a:pPr algn="just"/>
            <a:r>
              <a:rPr lang="en-GB" b="1" dirty="0" smtClean="0"/>
              <a:t>Intelligence </a:t>
            </a:r>
            <a:r>
              <a:rPr lang="en-GB" b="1" dirty="0"/>
              <a:t>quotient or cognitive abilities tests scores are used for assessment or to identify gifted  and talent students. While these test provide information for the intellectual domain these tests are not as helpful in identifying </a:t>
            </a:r>
            <a:endParaRPr lang="en-IN" dirty="0"/>
          </a:p>
        </p:txBody>
      </p:sp>
    </p:spTree>
    <p:extLst>
      <p:ext uri="{BB962C8B-B14F-4D97-AF65-F5344CB8AC3E}">
        <p14:creationId xmlns:p14="http://schemas.microsoft.com/office/powerpoint/2010/main" val="31212409"/>
      </p:ext>
    </p:extLst>
  </p:cSld>
  <p:clrMapOvr>
    <a:masterClrMapping/>
  </p:clrMapOvr>
</p:sld>
</file>

<file path=ppt/theme/theme1.xml><?xml version="1.0" encoding="utf-8"?>
<a:theme xmlns:a="http://schemas.openxmlformats.org/drawingml/2006/main" name="Playpen design template">
  <a:themeElements>
    <a:clrScheme name="Default Design 4">
      <a:dk1>
        <a:srgbClr val="000000"/>
      </a:dk1>
      <a:lt1>
        <a:srgbClr val="FFFFFF"/>
      </a:lt1>
      <a:dk2>
        <a:srgbClr val="5A867B"/>
      </a:dk2>
      <a:lt2>
        <a:srgbClr val="B7D760"/>
      </a:lt2>
      <a:accent1>
        <a:srgbClr val="F1F3CF"/>
      </a:accent1>
      <a:accent2>
        <a:srgbClr val="E9CC7A"/>
      </a:accent2>
      <a:accent3>
        <a:srgbClr val="FFFFFF"/>
      </a:accent3>
      <a:accent4>
        <a:srgbClr val="000000"/>
      </a:accent4>
      <a:accent5>
        <a:srgbClr val="F7F8E4"/>
      </a:accent5>
      <a:accent6>
        <a:srgbClr val="D3B96E"/>
      </a:accent6>
      <a:hlink>
        <a:srgbClr val="D1B4C8"/>
      </a:hlink>
      <a:folHlink>
        <a:srgbClr val="96C8D1"/>
      </a:folHlink>
    </a:clrScheme>
    <a:fontScheme name="Default Desig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5A867B"/>
        </a:dk2>
        <a:lt2>
          <a:srgbClr val="B7D760"/>
        </a:lt2>
        <a:accent1>
          <a:srgbClr val="F1F3CF"/>
        </a:accent1>
        <a:accent2>
          <a:srgbClr val="E9CC7A"/>
        </a:accent2>
        <a:accent3>
          <a:srgbClr val="FFFFFF"/>
        </a:accent3>
        <a:accent4>
          <a:srgbClr val="000000"/>
        </a:accent4>
        <a:accent5>
          <a:srgbClr val="F7F8E4"/>
        </a:accent5>
        <a:accent6>
          <a:srgbClr val="D3B96E"/>
        </a:accent6>
        <a:hlink>
          <a:srgbClr val="D1B4C8"/>
        </a:hlink>
        <a:folHlink>
          <a:srgbClr val="96C8D1"/>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Playpen design template</Template>
  <TotalTime>271</TotalTime>
  <Words>689</Words>
  <Application>Microsoft Office PowerPoint</Application>
  <PresentationFormat>On-screen Show (4:3)</PresentationFormat>
  <Paragraphs>97</Paragraphs>
  <Slides>24</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24</vt:i4>
      </vt:variant>
    </vt:vector>
  </HeadingPairs>
  <TitlesOfParts>
    <vt:vector size="33" baseType="lpstr">
      <vt:lpstr>Aharoni</vt:lpstr>
      <vt:lpstr>Algerian</vt:lpstr>
      <vt:lpstr>Andalus</vt:lpstr>
      <vt:lpstr>AR JULIAN</vt:lpstr>
      <vt:lpstr>Arial</vt:lpstr>
      <vt:lpstr>Arial Black</vt:lpstr>
      <vt:lpstr>Rockwell</vt:lpstr>
      <vt:lpstr>Tahoma</vt:lpstr>
      <vt:lpstr>Playpen design template</vt:lpstr>
      <vt:lpstr>TOOLS OF ASSESSMENT</vt:lpstr>
      <vt:lpstr>ASSIGNMENTS</vt:lpstr>
      <vt:lpstr>MEANING </vt:lpstr>
      <vt:lpstr>Definition </vt:lpstr>
      <vt:lpstr>CHARACTERISTICS OF A GOOD ASSIGNMENT</vt:lpstr>
      <vt:lpstr>Principles of Assignment Planning</vt:lpstr>
      <vt:lpstr>STRUCTURE OF ASSIGNMENT</vt:lpstr>
      <vt:lpstr>Types of assignments for assessment</vt:lpstr>
      <vt:lpstr>ADVANTAGES</vt:lpstr>
      <vt:lpstr>PowerPoint Presentation</vt:lpstr>
      <vt:lpstr>LIMITATIONS</vt:lpstr>
      <vt:lpstr>PowerPoint Presentation</vt:lpstr>
      <vt:lpstr>PowerPoint Presentation</vt:lpstr>
      <vt:lpstr>Exponent of project method was- W.H.KALPATRIK</vt:lpstr>
      <vt:lpstr>STRUCTURE </vt:lpstr>
      <vt:lpstr>TYPES OF PROJECTS</vt:lpstr>
      <vt:lpstr>PRINCIPLES OF PROJECT WORK</vt:lpstr>
      <vt:lpstr>PROCEDURE OF PROJECT STRATEGY</vt:lpstr>
      <vt:lpstr>Assessing Projects</vt:lpstr>
      <vt:lpstr>PowerPoint Presentation</vt:lpstr>
      <vt:lpstr>PowerPoint Presentation</vt:lpstr>
      <vt:lpstr>Meaning of Test A test is a means to elicit and gather response which would  provide legitimate evidence about the extent of acquisition of a particular attributes, such as knowledge, skill, intelligence, aptitude or the like,by an individual ora group.</vt:lpstr>
      <vt:lpstr>Type of Test Used  Achievement Test-  Achievement tests determine what the students already have learned and if they are more advanced than their grade level peers. they may be academic specific i.e. Language,Maths arts etc.or standardized tests such as SATs, ITBS or MATs. </vt:lpstr>
      <vt:lpstr>Ability Tests-  </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PROJECTS</dc:title>
  <dc:creator>hp-laptop</dc:creator>
  <cp:lastModifiedBy>aayush goel</cp:lastModifiedBy>
  <cp:revision>32</cp:revision>
  <dcterms:created xsi:type="dcterms:W3CDTF">2018-03-23T07:27:20Z</dcterms:created>
  <dcterms:modified xsi:type="dcterms:W3CDTF">2020-01-29T12:44:46Z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TC100690461033</vt:lpwstr>
  </property>
</Properties>
</file>