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5B6BC-4470-40F9-9446-EC8F32C77CA4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2769-A04D-4226-B8FF-0FD95C279B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5B6BC-4470-40F9-9446-EC8F32C77CA4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2769-A04D-4226-B8FF-0FD95C279B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5B6BC-4470-40F9-9446-EC8F32C77CA4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2769-A04D-4226-B8FF-0FD95C279B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5B6BC-4470-40F9-9446-EC8F32C77CA4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2769-A04D-4226-B8FF-0FD95C279B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5B6BC-4470-40F9-9446-EC8F32C77CA4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2769-A04D-4226-B8FF-0FD95C279B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5B6BC-4470-40F9-9446-EC8F32C77CA4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2769-A04D-4226-B8FF-0FD95C279B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5B6BC-4470-40F9-9446-EC8F32C77CA4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2769-A04D-4226-B8FF-0FD95C279B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5B6BC-4470-40F9-9446-EC8F32C77CA4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2769-A04D-4226-B8FF-0FD95C279B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5B6BC-4470-40F9-9446-EC8F32C77CA4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2769-A04D-4226-B8FF-0FD95C279B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5B6BC-4470-40F9-9446-EC8F32C77CA4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2769-A04D-4226-B8FF-0FD95C279B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5B6BC-4470-40F9-9446-EC8F32C77CA4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2769-A04D-4226-B8FF-0FD95C279B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5B6BC-4470-40F9-9446-EC8F32C77CA4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12769-A04D-4226-B8FF-0FD95C279B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TEACHING STYLES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Meaning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teacher develops particular way</a:t>
            </a:r>
          </a:p>
          <a:p>
            <a:r>
              <a:rPr lang="en-US" dirty="0" smtClean="0"/>
              <a:t>Teaching styles develops understanding, skills and </a:t>
            </a:r>
            <a:r>
              <a:rPr lang="en-US" dirty="0" smtClean="0"/>
              <a:t>values</a:t>
            </a:r>
          </a:p>
          <a:p>
            <a:r>
              <a:rPr lang="en-US" dirty="0" smtClean="0"/>
              <a:t>Teaching styles develops the manner ---manage instruction and classroom environment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Basic principles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not over teach</a:t>
            </a:r>
          </a:p>
          <a:p>
            <a:r>
              <a:rPr lang="en-US" dirty="0" smtClean="0"/>
              <a:t>Repetitiveness is good</a:t>
            </a:r>
          </a:p>
          <a:p>
            <a:r>
              <a:rPr lang="en-US" dirty="0" smtClean="0"/>
              <a:t>Set aside time for questions</a:t>
            </a:r>
          </a:p>
          <a:p>
            <a:r>
              <a:rPr lang="en-US" dirty="0" smtClean="0"/>
              <a:t>Try and incorporate critical thinking</a:t>
            </a:r>
          </a:p>
          <a:p>
            <a:r>
              <a:rPr lang="en-US" dirty="0" smtClean="0"/>
              <a:t>Feedback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affecting teaching styles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Their personalities</a:t>
            </a:r>
          </a:p>
          <a:p>
            <a:r>
              <a:rPr lang="en-US" dirty="0" smtClean="0"/>
              <a:t>Present experiences/skills</a:t>
            </a:r>
          </a:p>
          <a:p>
            <a:r>
              <a:rPr lang="en-US" dirty="0" smtClean="0"/>
              <a:t>Enthusiasm and responsibility of learning</a:t>
            </a:r>
          </a:p>
          <a:p>
            <a:r>
              <a:rPr lang="en-US" dirty="0" smtClean="0"/>
              <a:t>Communication skills</a:t>
            </a:r>
          </a:p>
          <a:p>
            <a:r>
              <a:rPr lang="en-US" dirty="0" smtClean="0"/>
              <a:t>Classroom environment</a:t>
            </a:r>
          </a:p>
          <a:p>
            <a:r>
              <a:rPr lang="en-US" dirty="0" smtClean="0"/>
              <a:t>Research</a:t>
            </a:r>
          </a:p>
          <a:p>
            <a:r>
              <a:rPr lang="en-US" dirty="0" smtClean="0"/>
              <a:t>Effective feedback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teaching styles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subject </a:t>
            </a:r>
            <a:r>
              <a:rPr lang="en-US" dirty="0" err="1" smtClean="0"/>
              <a:t>centred</a:t>
            </a:r>
            <a:r>
              <a:rPr lang="en-US" dirty="0" smtClean="0"/>
              <a:t> style</a:t>
            </a:r>
          </a:p>
          <a:p>
            <a:r>
              <a:rPr lang="en-US" dirty="0" smtClean="0"/>
              <a:t>The lecture </a:t>
            </a:r>
            <a:r>
              <a:rPr lang="en-US" dirty="0" err="1" smtClean="0"/>
              <a:t>centred</a:t>
            </a:r>
            <a:r>
              <a:rPr lang="en-US" dirty="0" smtClean="0"/>
              <a:t> style</a:t>
            </a:r>
          </a:p>
          <a:p>
            <a:r>
              <a:rPr lang="en-US" dirty="0" smtClean="0"/>
              <a:t>The student intellectual </a:t>
            </a:r>
            <a:r>
              <a:rPr lang="en-US" dirty="0" err="1" smtClean="0"/>
              <a:t>centred</a:t>
            </a:r>
            <a:r>
              <a:rPr lang="en-US" dirty="0" smtClean="0"/>
              <a:t> style</a:t>
            </a:r>
          </a:p>
          <a:p>
            <a:r>
              <a:rPr lang="en-US" dirty="0" smtClean="0"/>
              <a:t>The student as person </a:t>
            </a:r>
            <a:r>
              <a:rPr lang="en-US" dirty="0" err="1" smtClean="0"/>
              <a:t>centred</a:t>
            </a:r>
            <a:r>
              <a:rPr lang="en-US" dirty="0" smtClean="0"/>
              <a:t> style</a:t>
            </a:r>
          </a:p>
          <a:p>
            <a:r>
              <a:rPr lang="en-US" dirty="0" smtClean="0"/>
              <a:t>The emotionally exciting and its counterpart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teaching styles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teaching</a:t>
            </a:r>
          </a:p>
          <a:p>
            <a:r>
              <a:rPr lang="en-US" dirty="0" smtClean="0"/>
              <a:t>Peer teaching style</a:t>
            </a:r>
          </a:p>
          <a:p>
            <a:r>
              <a:rPr lang="en-US" dirty="0" smtClean="0"/>
              <a:t>Problem solving</a:t>
            </a:r>
          </a:p>
          <a:p>
            <a:r>
              <a:rPr lang="en-US" dirty="0" smtClean="0"/>
              <a:t>Group approach style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teaching styles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Formal authority</a:t>
            </a:r>
          </a:p>
          <a:p>
            <a:r>
              <a:rPr lang="en-US" dirty="0" smtClean="0"/>
              <a:t>Demonstrator</a:t>
            </a:r>
          </a:p>
          <a:p>
            <a:r>
              <a:rPr lang="en-US" dirty="0" smtClean="0"/>
              <a:t>Facilitator</a:t>
            </a:r>
          </a:p>
          <a:p>
            <a:r>
              <a:rPr lang="en-US" dirty="0" smtClean="0"/>
              <a:t>Delegator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teaching styles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style</a:t>
            </a:r>
          </a:p>
          <a:p>
            <a:r>
              <a:rPr lang="en-US" dirty="0" smtClean="0"/>
              <a:t>Practice style</a:t>
            </a:r>
          </a:p>
          <a:p>
            <a:r>
              <a:rPr lang="en-US" dirty="0" smtClean="0"/>
              <a:t>Reciprocal style</a:t>
            </a:r>
          </a:p>
          <a:p>
            <a:r>
              <a:rPr lang="en-US" dirty="0" smtClean="0"/>
              <a:t>Guided discovery style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u="sng" dirty="0" smtClean="0"/>
              <a:t>Implications of teaching styles in classroom</a:t>
            </a:r>
            <a:br>
              <a:rPr lang="en-US" u="sng" dirty="0" smtClean="0"/>
            </a:b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Motivate learning</a:t>
            </a:r>
          </a:p>
          <a:p>
            <a:r>
              <a:rPr lang="en-US" dirty="0" smtClean="0"/>
              <a:t>Use student </a:t>
            </a:r>
            <a:r>
              <a:rPr lang="en-US" dirty="0" err="1" smtClean="0"/>
              <a:t>centred</a:t>
            </a:r>
            <a:r>
              <a:rPr lang="en-US" dirty="0" smtClean="0"/>
              <a:t> instructions</a:t>
            </a:r>
          </a:p>
          <a:p>
            <a:r>
              <a:rPr lang="en-US" dirty="0" smtClean="0"/>
              <a:t>Assign some </a:t>
            </a:r>
            <a:r>
              <a:rPr lang="en-US" dirty="0" err="1" smtClean="0"/>
              <a:t>repititive</a:t>
            </a:r>
            <a:r>
              <a:rPr lang="en-US" dirty="0" smtClean="0"/>
              <a:t> drill</a:t>
            </a:r>
          </a:p>
          <a:p>
            <a:r>
              <a:rPr lang="en-US" dirty="0" smtClean="0"/>
              <a:t>Make student feel important</a:t>
            </a:r>
          </a:p>
          <a:p>
            <a:r>
              <a:rPr lang="en-US" dirty="0" smtClean="0"/>
              <a:t>Get to know student personally</a:t>
            </a:r>
          </a:p>
          <a:p>
            <a:r>
              <a:rPr lang="en-US" dirty="0" smtClean="0"/>
              <a:t>Establish parameters</a:t>
            </a:r>
          </a:p>
          <a:p>
            <a:r>
              <a:rPr lang="en-US" dirty="0" smtClean="0"/>
              <a:t>Learn to empathize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Balance concrete information</a:t>
            </a:r>
          </a:p>
          <a:p>
            <a:r>
              <a:rPr lang="en-US" dirty="0" smtClean="0"/>
              <a:t>Make the most of positive nonverbal clues</a:t>
            </a:r>
          </a:p>
          <a:p>
            <a:r>
              <a:rPr lang="en-US" dirty="0" smtClean="0"/>
              <a:t>Make liberal use of visuals</a:t>
            </a:r>
          </a:p>
          <a:p>
            <a:r>
              <a:rPr lang="en-US" dirty="0" smtClean="0"/>
              <a:t>Do not fill every minute of class time lecturing and writing on the board</a:t>
            </a:r>
          </a:p>
          <a:p>
            <a:r>
              <a:rPr lang="en-US" dirty="0" smtClean="0"/>
              <a:t>Raise questions and problems to be worked on by students</a:t>
            </a:r>
          </a:p>
          <a:p>
            <a:r>
              <a:rPr lang="en-US" dirty="0" smtClean="0"/>
              <a:t>Give students the option of </a:t>
            </a:r>
            <a:r>
              <a:rPr lang="en-US" smtClean="0"/>
              <a:t>coperating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201</Words>
  <Application>Microsoft Office PowerPoint</Application>
  <PresentationFormat>On-screen Show (4:3)</PresentationFormat>
  <Paragraphs>56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TEACHING STYLES </vt:lpstr>
      <vt:lpstr>Meaning </vt:lpstr>
      <vt:lpstr>Basic principles </vt:lpstr>
      <vt:lpstr>Factors affecting teaching styles </vt:lpstr>
      <vt:lpstr>Types of teaching styles </vt:lpstr>
      <vt:lpstr>Types of teaching styles </vt:lpstr>
      <vt:lpstr>Types of teaching styles </vt:lpstr>
      <vt:lpstr>Types of teaching styles </vt:lpstr>
      <vt:lpstr> Implications of teaching styles in classroom </vt:lpstr>
      <vt:lpstr>Slide 10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STYLES </dc:title>
  <dc:creator>HP-PC</dc:creator>
  <cp:lastModifiedBy>HP-PC</cp:lastModifiedBy>
  <cp:revision>15</cp:revision>
  <dcterms:created xsi:type="dcterms:W3CDTF">2017-10-11T07:16:24Z</dcterms:created>
  <dcterms:modified xsi:type="dcterms:W3CDTF">2017-10-11T09:19:39Z</dcterms:modified>
</cp:coreProperties>
</file>