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6.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7.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8.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9.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theme/theme10.xml" ContentType="application/vnd.openxmlformats-officedocument.theme+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49" r:id="rId2"/>
    <p:sldMasterId id="2147483650" r:id="rId3"/>
    <p:sldMasterId id="2147483651" r:id="rId4"/>
    <p:sldMasterId id="2147483652" r:id="rId5"/>
    <p:sldMasterId id="2147483653" r:id="rId6"/>
    <p:sldMasterId id="2147483654" r:id="rId7"/>
    <p:sldMasterId id="2147483655" r:id="rId8"/>
    <p:sldMasterId id="2147483656" r:id="rId9"/>
    <p:sldMasterId id="2147483657" r:id="rId10"/>
    <p:sldMasterId id="2147483658" r:id="rId11"/>
  </p:sldMasterIdLst>
  <p:notesMasterIdLst>
    <p:notesMasterId r:id="rId35"/>
  </p:notesMasterIdLst>
  <p:sldIdLst>
    <p:sldId id="256" r:id="rId12"/>
    <p:sldId id="257" r:id="rId13"/>
    <p:sldId id="25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73" r:id="rId29"/>
    <p:sldId id="274" r:id="rId30"/>
    <p:sldId id="275" r:id="rId31"/>
    <p:sldId id="276" r:id="rId32"/>
    <p:sldId id="277" r:id="rId33"/>
    <p:sldId id="278" r:id="rId34"/>
  </p:sldIdLst>
  <p:sldSz cx="9144000" cy="6858000" type="screen4x3"/>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6" d="100"/>
          <a:sy n="76" d="100"/>
        </p:scale>
        <p:origin x="-1206" y="21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0.xml"/><Relationship Id="rId34" Type="http://schemas.openxmlformats.org/officeDocument/2006/relationships/slide" Target="slides/slide23.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43"/>
        <p:cNvGrpSpPr/>
        <p:nvPr/>
      </p:nvGrpSpPr>
      <p:grpSpPr>
        <a:xfrm>
          <a:off x="0" y="0"/>
          <a:ext cx="0" cy="0"/>
          <a:chOff x="0" y="0"/>
          <a:chExt cx="0" cy="0"/>
        </a:xfrm>
      </p:grpSpPr>
      <p:sp>
        <p:nvSpPr>
          <p:cNvPr id="44" name="Google Shape;44;n"/>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 name="Google Shape;45;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rtl="0">
              <a:spcBef>
                <a:spcPts val="0"/>
              </a:spcBef>
              <a:spcAft>
                <a:spcPts val="0"/>
              </a:spcAft>
              <a:buSzPts val="1100"/>
              <a:buChar char="●"/>
              <a:defRPr sz="1100"/>
            </a:lvl1pPr>
            <a:lvl2pPr marL="914400" lvl="1" indent="-298450" rtl="0">
              <a:spcBef>
                <a:spcPts val="0"/>
              </a:spcBef>
              <a:spcAft>
                <a:spcPts val="0"/>
              </a:spcAft>
              <a:buSzPts val="1100"/>
              <a:buChar char="○"/>
              <a:defRPr sz="1100"/>
            </a:lvl2pPr>
            <a:lvl3pPr marL="1371600" lvl="2" indent="-298450" rtl="0">
              <a:spcBef>
                <a:spcPts val="0"/>
              </a:spcBef>
              <a:spcAft>
                <a:spcPts val="0"/>
              </a:spcAft>
              <a:buSzPts val="1100"/>
              <a:buChar char="■"/>
              <a:defRPr sz="1100"/>
            </a:lvl3pPr>
            <a:lvl4pPr marL="1828800" lvl="3" indent="-298450" rtl="0">
              <a:spcBef>
                <a:spcPts val="0"/>
              </a:spcBef>
              <a:spcAft>
                <a:spcPts val="0"/>
              </a:spcAft>
              <a:buSzPts val="1100"/>
              <a:buChar char="●"/>
              <a:defRPr sz="1100"/>
            </a:lvl4pPr>
            <a:lvl5pPr marL="2286000" lvl="4" indent="-298450" rtl="0">
              <a:spcBef>
                <a:spcPts val="0"/>
              </a:spcBef>
              <a:spcAft>
                <a:spcPts val="0"/>
              </a:spcAft>
              <a:buSzPts val="1100"/>
              <a:buChar char="○"/>
              <a:defRPr sz="1100"/>
            </a:lvl5pPr>
            <a:lvl6pPr marL="2743200" lvl="5" indent="-298450" rtl="0">
              <a:spcBef>
                <a:spcPts val="0"/>
              </a:spcBef>
              <a:spcAft>
                <a:spcPts val="0"/>
              </a:spcAft>
              <a:buSzPts val="1100"/>
              <a:buChar char="■"/>
              <a:defRPr sz="1100"/>
            </a:lvl6pPr>
            <a:lvl7pPr marL="3200400" lvl="6" indent="-298450" rtl="0">
              <a:spcBef>
                <a:spcPts val="0"/>
              </a:spcBef>
              <a:spcAft>
                <a:spcPts val="0"/>
              </a:spcAft>
              <a:buSzPts val="1100"/>
              <a:buChar char="●"/>
              <a:defRPr sz="1100"/>
            </a:lvl7pPr>
            <a:lvl8pPr marL="3657600" lvl="7" indent="-298450" rtl="0">
              <a:spcBef>
                <a:spcPts val="0"/>
              </a:spcBef>
              <a:spcAft>
                <a:spcPts val="0"/>
              </a:spcAft>
              <a:buSzPts val="1100"/>
              <a:buChar char="○"/>
              <a:defRPr sz="1100"/>
            </a:lvl8pPr>
            <a:lvl9pPr marL="4114800" lvl="8" indent="-298450" rtl="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418803287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g4144ae5635089341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 name="Google Shape;48;g4144ae5635089341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5932170" y="4323845"/>
            <a:ext cx="2297429" cy="365125"/>
          </a:xfrm>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a:xfrm>
            <a:off x="914400" y="4323846"/>
            <a:ext cx="4880610" cy="365125"/>
          </a:xfrm>
        </p:spPr>
        <p:txBody>
          <a:bodyPr/>
          <a:lstStyle/>
          <a:p>
            <a:endParaRPr lang="en-IN" dirty="0"/>
          </a:p>
        </p:txBody>
      </p:sp>
      <p:sp>
        <p:nvSpPr>
          <p:cNvPr id="6" name="Slide Number Placeholder 5"/>
          <p:cNvSpPr>
            <a:spLocks noGrp="1"/>
          </p:cNvSpPr>
          <p:nvPr>
            <p:ph type="sldNum" sz="quarter" idx="12"/>
          </p:nvPr>
        </p:nvSpPr>
        <p:spPr>
          <a:xfrm>
            <a:off x="6057900" y="1430867"/>
            <a:ext cx="2171700" cy="365125"/>
          </a:xfrm>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449858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309568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a:xfrm>
            <a:off x="594360" y="381001"/>
            <a:ext cx="4830656" cy="365125"/>
          </a:xfrm>
        </p:spPr>
        <p:txBody>
          <a:bodyPr/>
          <a:lstStyle/>
          <a:p>
            <a:endParaRPr lang="en-IN" dirty="0"/>
          </a:p>
        </p:txBody>
      </p:sp>
      <p:sp>
        <p:nvSpPr>
          <p:cNvPr id="6" name="Slide Number Placeholder 5"/>
          <p:cNvSpPr>
            <a:spLocks noGrp="1"/>
          </p:cNvSpPr>
          <p:nvPr>
            <p:ph type="sldNum" sz="quarter" idx="12"/>
          </p:nvPr>
        </p:nvSpPr>
        <p:spPr>
          <a:xfrm>
            <a:off x="7882466" y="381001"/>
            <a:ext cx="667173" cy="365125"/>
          </a:xfrm>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3726238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2819816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94359" y="3132667"/>
            <a:ext cx="3910579" cy="3130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2098" y="3132667"/>
            <a:ext cx="3907541" cy="3130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710843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350865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981647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4117894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2540814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33846648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a:xfrm>
            <a:off x="594360" y="381001"/>
            <a:ext cx="4830656" cy="365125"/>
          </a:xfrm>
        </p:spPr>
        <p:txBody>
          <a:bodyPr/>
          <a:lstStyle/>
          <a:p>
            <a:endParaRPr lang="en-IN" dirty="0"/>
          </a:p>
        </p:txBody>
      </p:sp>
      <p:sp>
        <p:nvSpPr>
          <p:cNvPr id="7" name="Slide Number Placeholder 6"/>
          <p:cNvSpPr>
            <a:spLocks noGrp="1"/>
          </p:cNvSpPr>
          <p:nvPr>
            <p:ph type="sldNum" sz="quarter" idx="12"/>
          </p:nvPr>
        </p:nvSpPr>
        <p:spPr>
          <a:xfrm>
            <a:off x="7882466" y="381001"/>
            <a:ext cx="667174" cy="365125"/>
          </a:xfrm>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5679220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a:xfrm>
            <a:off x="594360" y="379438"/>
            <a:ext cx="4830656" cy="365125"/>
          </a:xfrm>
        </p:spPr>
        <p:txBody>
          <a:bodyPr/>
          <a:lstStyle/>
          <a:p>
            <a:endParaRPr lang="en-IN" dirty="0"/>
          </a:p>
        </p:txBody>
      </p:sp>
      <p:sp>
        <p:nvSpPr>
          <p:cNvPr id="7" name="Slide Number Placeholder 6"/>
          <p:cNvSpPr>
            <a:spLocks noGrp="1"/>
          </p:cNvSpPr>
          <p:nvPr>
            <p:ph type="sldNum" sz="quarter" idx="12"/>
          </p:nvPr>
        </p:nvSpPr>
        <p:spPr>
          <a:xfrm>
            <a:off x="7882466" y="381001"/>
            <a:ext cx="667174" cy="365125"/>
          </a:xfrm>
        </p:spPr>
        <p:txBody>
          <a:bodyPr/>
          <a:lstStyle/>
          <a:p>
            <a:fld id="{6A999ACA-38D8-4DEB-9602-40AD1B0DCF68}" type="slidenum">
              <a:rPr lang="en-IN" smtClean="0"/>
              <a:t>‹#›</a:t>
            </a:fld>
            <a:endParaRPr lang="en-IN" dirty="0"/>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0017228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a:xfrm>
            <a:off x="594360" y="378884"/>
            <a:ext cx="4830656" cy="365125"/>
          </a:xfrm>
        </p:spPr>
        <p:txBody>
          <a:bodyPr/>
          <a:lstStyle/>
          <a:p>
            <a:endParaRPr lang="en-IN" dirty="0"/>
          </a:p>
        </p:txBody>
      </p:sp>
      <p:sp>
        <p:nvSpPr>
          <p:cNvPr id="7" name="Slide Number Placeholder 6"/>
          <p:cNvSpPr>
            <a:spLocks noGrp="1"/>
          </p:cNvSpPr>
          <p:nvPr>
            <p:ph type="sldNum" sz="quarter" idx="12"/>
          </p:nvPr>
        </p:nvSpPr>
        <p:spPr>
          <a:xfrm>
            <a:off x="7882466" y="381001"/>
            <a:ext cx="667174" cy="365125"/>
          </a:xfrm>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25107553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806222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33246071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837817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a:xfrm>
            <a:off x="594360" y="381001"/>
            <a:ext cx="4830656" cy="365125"/>
          </a:xfrm>
        </p:spPr>
        <p:txBody>
          <a:bodyPr/>
          <a:lstStyle/>
          <a:p>
            <a:endParaRPr lang="en-IN" dirty="0"/>
          </a:p>
        </p:txBody>
      </p:sp>
      <p:sp>
        <p:nvSpPr>
          <p:cNvPr id="6" name="Slide Number Placeholder 5"/>
          <p:cNvSpPr>
            <a:spLocks noGrp="1"/>
          </p:cNvSpPr>
          <p:nvPr>
            <p:ph type="sldNum" sz="quarter" idx="12"/>
          </p:nvPr>
        </p:nvSpPr>
        <p:spPr>
          <a:xfrm>
            <a:off x="7882466" y="381001"/>
            <a:ext cx="667174" cy="365125"/>
          </a:xfrm>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6870305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a:xfrm>
            <a:off x="2396319" y="329308"/>
            <a:ext cx="3086292" cy="309201"/>
          </a:xfrm>
        </p:spPr>
        <p:txBody>
          <a:bodyPr/>
          <a:lstStyle/>
          <a:p>
            <a:endParaRPr lang="en-IN" dirty="0"/>
          </a:p>
        </p:txBody>
      </p:sp>
      <p:sp>
        <p:nvSpPr>
          <p:cNvPr id="6" name="Slide Number Placeholder 5"/>
          <p:cNvSpPr>
            <a:spLocks noGrp="1"/>
          </p:cNvSpPr>
          <p:nvPr>
            <p:ph type="sldNum" sz="quarter" idx="12"/>
          </p:nvPr>
        </p:nvSpPr>
        <p:spPr>
          <a:xfrm>
            <a:off x="1434703" y="798973"/>
            <a:ext cx="802005" cy="503578"/>
          </a:xfrm>
        </p:spPr>
        <p:txBody>
          <a:bodyPr/>
          <a:lstStyle/>
          <a:p>
            <a:fld id="{6A999ACA-38D8-4DEB-9602-40AD1B0DCF68}" type="slidenum">
              <a:rPr lang="en-IN" smtClean="0"/>
              <a:t>‹#›</a:t>
            </a:fld>
            <a:endParaRPr lang="en-IN" dirty="0"/>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746527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382975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546773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05669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2735408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7714147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37513156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026360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a:xfrm>
            <a:off x="1437530" y="318641"/>
            <a:ext cx="3251553" cy="320931"/>
          </a:xfrm>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49458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37883161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00011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82879" y="182879"/>
            <a:ext cx="8778240" cy="6492240"/>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60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282148" y="3869635"/>
            <a:ext cx="6575895" cy="1388165"/>
          </a:xfrm>
        </p:spPr>
        <p:txBody>
          <a:bodyPr>
            <a:normAutofit/>
          </a:bodyPr>
          <a:lstStyle>
            <a:lvl1pPr marL="0" indent="0" algn="ctr">
              <a:spcBef>
                <a:spcPts val="1000"/>
              </a:spcBef>
              <a:buNone/>
              <a:defRPr sz="1800">
                <a:solidFill>
                  <a:srgbClr val="FFFFFF"/>
                </a:solidFill>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IN"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6A999ACA-38D8-4DEB-9602-40AD1B0DCF68}" type="slidenum">
              <a:rPr lang="en-IN" smtClean="0"/>
              <a:t>‹#›</a:t>
            </a:fld>
            <a:endParaRPr lang="en-IN" dirty="0"/>
          </a:p>
        </p:txBody>
      </p:sp>
      <p:cxnSp>
        <p:nvCxnSpPr>
          <p:cNvPr id="8" name="Straight Connector 7"/>
          <p:cNvCxnSpPr/>
          <p:nvPr/>
        </p:nvCxnSpPr>
        <p:spPr>
          <a:xfrm>
            <a:off x="1483995" y="373380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81534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spcBef>
                <a:spcPts val="10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1927306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sz="60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282446" y="4154520"/>
            <a:ext cx="6576822" cy="1363806"/>
          </a:xfrm>
        </p:spPr>
        <p:txBody>
          <a:bodyPr anchor="t">
            <a:normAutofit/>
          </a:bodyPr>
          <a:lstStyle>
            <a:lvl1pPr marL="0" indent="0" algn="ctr">
              <a:buNone/>
              <a:defRPr sz="180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cxnSp>
        <p:nvCxnSpPr>
          <p:cNvPr id="7" name="Straight Connector 6"/>
          <p:cNvCxnSpPr/>
          <p:nvPr/>
        </p:nvCxnSpPr>
        <p:spPr>
          <a:xfrm>
            <a:off x="1485900" y="4020408"/>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2553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3646125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01880" y="2719322"/>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30295720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9087227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9735702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Content Placeholder 2"/>
          <p:cNvSpPr>
            <a:spLocks noGrp="1"/>
          </p:cNvSpPr>
          <p:nvPr>
            <p:ph idx="1"/>
          </p:nvPr>
        </p:nvSpPr>
        <p:spPr>
          <a:xfrm>
            <a:off x="4129314" y="1097280"/>
            <a:ext cx="4149638"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7250" y="2834640"/>
            <a:ext cx="2834640" cy="292608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34751865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019107" y="1069847"/>
            <a:ext cx="4257703" cy="4645153"/>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57250" y="2834640"/>
            <a:ext cx="2834640" cy="288036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1523165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9273328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57250" y="762000"/>
            <a:ext cx="5572125"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29658495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19314" y="596019"/>
            <a:ext cx="7510506" cy="3213982"/>
          </a:xfrm>
        </p:spPr>
        <p:txBody>
          <a:bodyPr anchor="b">
            <a:normAutofit/>
          </a:bodyPr>
          <a:lstStyle>
            <a:lvl1pPr algn="ctr">
              <a:defRPr sz="40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819314" y="3886200"/>
            <a:ext cx="7510506" cy="2219108"/>
          </a:xfrm>
        </p:spPr>
        <p:txBody>
          <a:bodyPr anchor="t">
            <a:normAutofit/>
          </a:bodyPr>
          <a:lstStyle>
            <a:lvl1pPr marL="0" indent="0" algn="ctr">
              <a:buNone/>
              <a:defRPr sz="1800">
                <a:gradFill flip="none" rotWithShape="1">
                  <a:gsLst>
                    <a:gs pos="0">
                      <a:schemeClr val="tx1"/>
                    </a:gs>
                    <a:gs pos="100000">
                      <a:schemeClr val="tx1">
                        <a:lumMod val="75000"/>
                      </a:schemeClr>
                    </a:gs>
                  </a:gsLst>
                  <a:lin ang="0" scaled="1"/>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29249383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36062178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9314" y="3270698"/>
            <a:ext cx="7510506" cy="1823305"/>
          </a:xfrm>
        </p:spPr>
        <p:txBody>
          <a:bodyPr anchor="b">
            <a:normAutofit/>
          </a:bodyPr>
          <a:lstStyle>
            <a:lvl1pPr algn="r">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819314" y="5103810"/>
            <a:ext cx="7510506" cy="998250"/>
          </a:xfrm>
        </p:spPr>
        <p:txBody>
          <a:bodyPr anchor="t">
            <a:normAutofit/>
          </a:bodyPr>
          <a:lstStyle>
            <a:lvl1pPr marL="0" indent="0" algn="r">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2136648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347" y="2060898"/>
            <a:ext cx="3685073" cy="4031331"/>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580" y="2060898"/>
            <a:ext cx="3689239" cy="403133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8120009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6306" y="2060898"/>
            <a:ext cx="3397113" cy="733596"/>
          </a:xfrm>
        </p:spPr>
        <p:txBody>
          <a:bodyPr anchor="b">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8347" y="2786027"/>
            <a:ext cx="3685073" cy="3316033"/>
          </a:xfrm>
        </p:spPr>
        <p:txBody>
          <a:bodyPr anchor="t">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10150" y="2060898"/>
            <a:ext cx="3419670" cy="725129"/>
          </a:xfrm>
        </p:spPr>
        <p:txBody>
          <a:bodyPr anchor="b">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65" y="2786027"/>
            <a:ext cx="3701520" cy="3316033"/>
          </a:xfrm>
        </p:spPr>
        <p:txBody>
          <a:bodyPr anchor="t">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8497518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6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42015304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23066000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8347" y="1754928"/>
            <a:ext cx="2729523" cy="1371600"/>
          </a:xfrm>
        </p:spPr>
        <p:txBody>
          <a:bodyPr anchor="b">
            <a:normAutofit/>
          </a:bodyPr>
          <a:lstStyle>
            <a:lvl1pPr algn="l">
              <a:defRPr sz="2200" b="0"/>
            </a:lvl1pPr>
          </a:lstStyle>
          <a:p>
            <a:r>
              <a:rPr lang="en-US"/>
              <a:t>Click to edit Master title style</a:t>
            </a:r>
            <a:endParaRPr lang="en-US" dirty="0"/>
          </a:p>
        </p:txBody>
      </p:sp>
      <p:sp>
        <p:nvSpPr>
          <p:cNvPr id="3" name="Content Placeholder 2"/>
          <p:cNvSpPr>
            <a:spLocks noGrp="1"/>
          </p:cNvSpPr>
          <p:nvPr>
            <p:ph idx="1"/>
          </p:nvPr>
        </p:nvSpPr>
        <p:spPr>
          <a:xfrm>
            <a:off x="3828856" y="596018"/>
            <a:ext cx="4500964" cy="5506041"/>
          </a:xfrm>
        </p:spPr>
        <p:txBody>
          <a:bodyPr anchor="ctr">
            <a:normAutofit/>
          </a:bodyPr>
          <a:lstStyle>
            <a:lvl1pPr>
              <a:defRPr sz="1800"/>
            </a:lvl1pPr>
            <a:lvl2pPr>
              <a:defRPr sz="16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18347" y="3126528"/>
            <a:ext cx="2729523"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1429395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8347" y="1898269"/>
            <a:ext cx="4423803" cy="1371600"/>
          </a:xfrm>
        </p:spPr>
        <p:txBody>
          <a:bodyPr anchor="b">
            <a:normAutofit/>
          </a:bodyPr>
          <a:lstStyle>
            <a:lvl1pPr algn="l">
              <a:defRPr sz="24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515442" y="-18288"/>
            <a:ext cx="2500062"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17318" y="3269869"/>
            <a:ext cx="4423803"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23649" y="6181344"/>
            <a:ext cx="718502" cy="365125"/>
          </a:xfrm>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a:xfrm>
            <a:off x="818348" y="6181344"/>
            <a:ext cx="3705300" cy="365125"/>
          </a:xfrm>
        </p:spPr>
        <p:txBody>
          <a:bodyPr/>
          <a:lstStyle/>
          <a:p>
            <a:endParaRPr lang="en-IN" dirty="0"/>
          </a:p>
        </p:txBody>
      </p:sp>
      <p:sp>
        <p:nvSpPr>
          <p:cNvPr id="7" name="Slide Number Placeholder 6"/>
          <p:cNvSpPr>
            <a:spLocks noGrp="1"/>
          </p:cNvSpPr>
          <p:nvPr>
            <p:ph type="sldNum" sz="quarter" idx="12"/>
          </p:nvPr>
        </p:nvSpPr>
        <p:spPr>
          <a:xfrm>
            <a:off x="8024262" y="6181344"/>
            <a:ext cx="305186" cy="329250"/>
          </a:xfrm>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3242402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677" y="4377485"/>
            <a:ext cx="7413007" cy="907505"/>
          </a:xfrm>
        </p:spPr>
        <p:txBody>
          <a:bodyPr anchor="b">
            <a:normAutofit/>
          </a:bodyPr>
          <a:lstStyle>
            <a:lvl1pPr algn="l">
              <a:defRPr sz="2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7678" y="996188"/>
            <a:ext cx="7301427" cy="298112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7677" y="5284990"/>
            <a:ext cx="7413007" cy="81707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a:xfrm>
            <a:off x="917678" y="6181344"/>
            <a:ext cx="5337278" cy="365125"/>
          </a:xfrm>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642353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18347" y="596018"/>
            <a:ext cx="7511474" cy="3137782"/>
          </a:xfrm>
        </p:spPr>
        <p:txBody>
          <a:bodyPr anchor="ctr">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818347" y="4343400"/>
            <a:ext cx="7511474" cy="1758660"/>
          </a:xfrm>
        </p:spPr>
        <p:txBody>
          <a:bodyPr anchor="ctr">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23623737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583818" y="860276"/>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7888822" y="29859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084942" y="596018"/>
            <a:ext cx="6974115" cy="3044079"/>
          </a:xfrm>
        </p:spPr>
        <p:txBody>
          <a:bodyPr anchor="ctr">
            <a:normAutofit/>
          </a:bodyPr>
          <a:lstStyle>
            <a:lvl1pPr algn="l">
              <a:defRPr sz="28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256436" y="3650606"/>
            <a:ext cx="6631128" cy="381000"/>
          </a:xfrm>
        </p:spPr>
        <p:txBody>
          <a:bodyPr anchor="ctr">
            <a:normAutofit/>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818347" y="4641206"/>
            <a:ext cx="7511473" cy="1447800"/>
          </a:xfrm>
        </p:spPr>
        <p:txBody>
          <a:bodyPr anchor="ctr">
            <a:normAutofit/>
          </a:bodyPr>
          <a:lstStyle>
            <a:lvl1pPr marL="0" indent="0" algn="l">
              <a:buNone/>
              <a:defRPr sz="1800">
                <a:gradFill flip="none" rotWithShape="1">
                  <a:gsLst>
                    <a:gs pos="0">
                      <a:schemeClr val="tx1"/>
                    </a:gs>
                    <a:gs pos="100000">
                      <a:schemeClr val="tx1">
                        <a:lumMod val="75000"/>
                      </a:schemeClr>
                    </a:gs>
                  </a:gsLst>
                  <a:lin ang="0" scaled="1"/>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5602056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18347" y="3603566"/>
            <a:ext cx="7512338" cy="1468800"/>
          </a:xfrm>
        </p:spPr>
        <p:txBody>
          <a:bodyPr anchor="b">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821015" y="5072366"/>
            <a:ext cx="7512339" cy="1029694"/>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2365186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extBox 12"/>
          <p:cNvSpPr txBox="1"/>
          <p:nvPr/>
        </p:nvSpPr>
        <p:spPr>
          <a:xfrm>
            <a:off x="583818" y="753851"/>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6" name="TextBox 15"/>
          <p:cNvSpPr txBox="1"/>
          <p:nvPr/>
        </p:nvSpPr>
        <p:spPr>
          <a:xfrm>
            <a:off x="7887556" y="2879498"/>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084942" y="596018"/>
            <a:ext cx="6974115" cy="2844369"/>
          </a:xfrm>
        </p:spPr>
        <p:txBody>
          <a:bodyPr anchor="ctr">
            <a:normAutofit/>
          </a:bodyPr>
          <a:lstStyle>
            <a:lvl1pPr algn="l">
              <a:defRPr sz="28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818347" y="3886200"/>
            <a:ext cx="7512338" cy="1053662"/>
          </a:xfrm>
        </p:spPr>
        <p:txBody>
          <a:bodyPr vert="horz" lIns="91440" tIns="45720" rIns="91440" bIns="45720" rtlCol="0" anchor="b">
            <a:normAutofit/>
          </a:bodyPr>
          <a:lstStyle>
            <a:lvl1pPr>
              <a:buNone/>
              <a:defRPr lang="en-US" sz="2000" b="0" cap="all" dirty="0">
                <a:ln w="3175" cmpd="sng">
                  <a:noFill/>
                </a:ln>
                <a:gradFill flip="none" rotWithShape="1">
                  <a:gsLst>
                    <a:gs pos="0">
                      <a:schemeClr val="tx1"/>
                    </a:gs>
                    <a:gs pos="100000">
                      <a:schemeClr val="tx1">
                        <a:lumMod val="75000"/>
                      </a:schemeClr>
                    </a:gs>
                  </a:gsLst>
                  <a:lin ang="0" scaled="1"/>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818347" y="4939862"/>
            <a:ext cx="7512338" cy="1162198"/>
          </a:xfrm>
        </p:spPr>
        <p:txBody>
          <a:bodyPr anchor="t">
            <a:normAutofit/>
          </a:bodyPr>
          <a:lstStyle>
            <a:lvl1pPr marL="0" indent="0" algn="l">
              <a:buNone/>
              <a:defRPr sz="1600">
                <a:gradFill flip="none" rotWithShape="1">
                  <a:gsLst>
                    <a:gs pos="0">
                      <a:schemeClr val="tx1"/>
                    </a:gs>
                    <a:gs pos="100000">
                      <a:schemeClr val="tx1">
                        <a:lumMod val="75000"/>
                      </a:schemeClr>
                    </a:gs>
                  </a:gsLst>
                  <a:lin ang="5400000" scaled="0"/>
                  <a:tileRect/>
                </a:gra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4193936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818346" y="596018"/>
            <a:ext cx="7511473" cy="2756783"/>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818346" y="3682941"/>
            <a:ext cx="7511473" cy="1049283"/>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818347" y="4732224"/>
            <a:ext cx="7511472" cy="1369836"/>
          </a:xfrm>
        </p:spPr>
        <p:txBody>
          <a:bodyPr anchor="t">
            <a:normAutofit/>
          </a:bodyPr>
          <a:lstStyle>
            <a:lvl1pPr marL="0" indent="0" algn="l">
              <a:buNone/>
              <a:defRPr sz="1600">
                <a:gradFill flip="none" rotWithShape="1">
                  <a:gsLst>
                    <a:gs pos="0">
                      <a:schemeClr val="tx1"/>
                    </a:gs>
                    <a:gs pos="100000">
                      <a:schemeClr val="tx1">
                        <a:lumMod val="75000"/>
                      </a:schemeClr>
                    </a:gs>
                  </a:gsLst>
                  <a:lin ang="5400000" scaled="0"/>
                  <a:tileRect/>
                </a:gra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80954075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818347" y="596018"/>
            <a:ext cx="7511473" cy="131248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4312073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1708" y="596018"/>
            <a:ext cx="1778112" cy="550604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8347" y="596018"/>
            <a:ext cx="5624137" cy="550604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363392820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886200" y="1267731"/>
            <a:ext cx="13716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6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171575" y="4682062"/>
            <a:ext cx="6803136" cy="502920"/>
          </a:xfrm>
        </p:spPr>
        <p:txBody>
          <a:bodyPr>
            <a:normAutofit/>
          </a:bodyPr>
          <a:lstStyle>
            <a:lvl1pPr marL="0" indent="0" algn="ctr">
              <a:spcBef>
                <a:spcPts val="0"/>
              </a:spcBef>
              <a:buNone/>
              <a:defRPr sz="1400" spc="80" baseline="0">
                <a:solidFill>
                  <a:schemeClr val="tx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n-US"/>
              <a:t>Click to edit Master subtitle style</a:t>
            </a:r>
            <a:endParaRPr lang="en-US" dirty="0"/>
          </a:p>
        </p:txBody>
      </p:sp>
      <p:sp>
        <p:nvSpPr>
          <p:cNvPr id="20" name="Date Placeholder 19"/>
          <p:cNvSpPr>
            <a:spLocks noGrp="1"/>
          </p:cNvSpPr>
          <p:nvPr>
            <p:ph type="dt" sz="half" idx="10"/>
          </p:nvPr>
        </p:nvSpPr>
        <p:spPr>
          <a:xfrm>
            <a:off x="3931920" y="1327188"/>
            <a:ext cx="1280160" cy="457200"/>
          </a:xfrm>
        </p:spPr>
        <p:txBody>
          <a:bodyPr/>
          <a:lstStyle>
            <a:lvl1pPr algn="ctr">
              <a:defRPr sz="1100" spc="0" baseline="0">
                <a:solidFill>
                  <a:schemeClr val="tx1"/>
                </a:solidFill>
                <a:latin typeface="+mn-lt"/>
              </a:defRPr>
            </a:lvl1pPr>
          </a:lstStyle>
          <a:p>
            <a:fld id="{64F0A2F5-A1AD-4A2C-BF46-9CD1F05CA925}" type="datetimeFigureOut">
              <a:rPr lang="en-IN" smtClean="0"/>
              <a:t>15-06-2022</a:t>
            </a:fld>
            <a:endParaRPr lang="en-IN" dirty="0"/>
          </a:p>
        </p:txBody>
      </p:sp>
      <p:sp>
        <p:nvSpPr>
          <p:cNvPr id="21" name="Footer Placeholder 20"/>
          <p:cNvSpPr>
            <a:spLocks noGrp="1"/>
          </p:cNvSpPr>
          <p:nvPr>
            <p:ph type="ftr" sz="quarter" idx="11"/>
          </p:nvPr>
        </p:nvSpPr>
        <p:spPr>
          <a:xfrm>
            <a:off x="1104936" y="5211060"/>
            <a:ext cx="4429125" cy="228600"/>
          </a:xfrm>
        </p:spPr>
        <p:txBody>
          <a:bodyPr/>
          <a:lstStyle>
            <a:lvl1pPr algn="l">
              <a:defRPr sz="900">
                <a:solidFill>
                  <a:schemeClr val="tx1">
                    <a:lumMod val="75000"/>
                    <a:lumOff val="25000"/>
                  </a:schemeClr>
                </a:solidFill>
              </a:defRPr>
            </a:lvl1pPr>
          </a:lstStyle>
          <a:p>
            <a:endParaRPr lang="en-IN" dirty="0"/>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1">
                    <a:lumMod val="75000"/>
                    <a:lumOff val="25000"/>
                  </a:schemeClr>
                </a:solidFill>
              </a:defRPr>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4262413727"/>
      </p:ext>
    </p:extLst>
  </p:cSld>
  <p:clrMapOvr>
    <a:overrideClrMapping bg1="lt1" tx1="dk1" bg2="lt2" tx2="dk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20085625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886200" y="1267731"/>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6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1"/>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931920" y="1325880"/>
            <a:ext cx="1280160" cy="457200"/>
          </a:xfrm>
        </p:spPr>
        <p:txBody>
          <a:bodyPr/>
          <a:lstStyle>
            <a:lvl1pPr algn="ctr">
              <a:defRPr lang="en-US" sz="1100" kern="1200" spc="0" baseline="0">
                <a:solidFill>
                  <a:schemeClr val="tx1"/>
                </a:solidFill>
                <a:latin typeface="+mn-lt"/>
                <a:ea typeface="+mn-ea"/>
                <a:cs typeface="+mn-cs"/>
              </a:defRPr>
            </a:lvl1p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a:xfrm>
            <a:off x="1104679" y="5211060"/>
            <a:ext cx="4430268" cy="228600"/>
          </a:xfrm>
        </p:spPr>
        <p:txBody>
          <a:bodyPr/>
          <a:lstStyle>
            <a:lvl1pPr algn="l">
              <a:defRPr/>
            </a:lvl1pPr>
          </a:lstStyle>
          <a:p>
            <a:endParaRPr lang="en-IN" dirty="0"/>
          </a:p>
        </p:txBody>
      </p:sp>
      <p:sp>
        <p:nvSpPr>
          <p:cNvPr id="6" name="Slide Number Placeholder 5"/>
          <p:cNvSpPr>
            <a:spLocks noGrp="1"/>
          </p:cNvSpPr>
          <p:nvPr>
            <p:ph type="sldNum" sz="quarter" idx="12"/>
          </p:nvPr>
        </p:nvSpPr>
        <p:spPr>
          <a:xfrm>
            <a:off x="6453378" y="5211060"/>
            <a:ext cx="1584198" cy="228600"/>
          </a:xfrm>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997564537"/>
      </p:ext>
    </p:extLst>
  </p:cSld>
  <p:clrMapOvr>
    <a:overrideClrMapping bg1="lt1" tx1="dk1" bg2="lt2" tx2="dk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341294007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38116697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237709858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25002919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184147" y="173736"/>
            <a:ext cx="6398514"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9" name="Footer Placeholder 8"/>
          <p:cNvSpPr>
            <a:spLocks noGrp="1"/>
          </p:cNvSpPr>
          <p:nvPr>
            <p:ph type="ftr" sz="quarter" idx="11"/>
          </p:nvPr>
        </p:nvSpPr>
        <p:spPr/>
        <p:txBody>
          <a:bodyPr/>
          <a:lstStyle>
            <a:lvl1pPr algn="r">
              <a:defRPr/>
            </a:lvl1pPr>
          </a:lstStyle>
          <a:p>
            <a:endParaRPr lang="en-IN" dirty="0"/>
          </a:p>
        </p:txBody>
      </p:sp>
      <p:sp>
        <p:nvSpPr>
          <p:cNvPr id="11" name="Slide Number Placeholder 10"/>
          <p:cNvSpPr>
            <a:spLocks noGrp="1"/>
          </p:cNvSpPr>
          <p:nvPr>
            <p:ph type="sldNum" sz="quarter" idx="12"/>
          </p:nvPr>
        </p:nvSpPr>
        <p:spPr>
          <a:xfrm>
            <a:off x="7795258" y="6310086"/>
            <a:ext cx="1097280" cy="274320"/>
          </a:xfrm>
        </p:spPr>
        <p:txBody>
          <a:bodyPr/>
          <a:lstStyle>
            <a:lvl1pPr>
              <a:defRPr>
                <a:solidFill>
                  <a:srgbClr val="FFFFFF"/>
                </a:solidFill>
              </a:defRPr>
            </a:lvl1pPr>
          </a:lstStyle>
          <a:p>
            <a:fld id="{6A999ACA-38D8-4DEB-9602-40AD1B0DCF68}" type="slidenum">
              <a:rPr lang="en-IN" smtClean="0"/>
              <a:t>‹#›</a:t>
            </a:fld>
            <a:endParaRPr lang="en-IN" dirty="0"/>
          </a:p>
        </p:txBody>
      </p:sp>
      <p:sp>
        <p:nvSpPr>
          <p:cNvPr id="12" name="Rectangle 11"/>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8687243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71449" y="173736"/>
            <a:ext cx="6398514" cy="6510528"/>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IN" dirty="0"/>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rgbClr val="FFFFFF"/>
                </a:solidFill>
              </a:defRPr>
            </a:lvl1pPr>
          </a:lstStyle>
          <a:p>
            <a:fld id="{6A999ACA-38D8-4DEB-9602-40AD1B0DCF68}" type="slidenum">
              <a:rPr lang="en-IN" smtClean="0"/>
              <a:t>‹#›</a:t>
            </a:fld>
            <a:endParaRPr lang="en-IN" dirty="0"/>
          </a:p>
        </p:txBody>
      </p:sp>
      <p:sp>
        <p:nvSpPr>
          <p:cNvPr id="11" name="Rectangle 10"/>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5293883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236238047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367413949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886200" y="1267731"/>
            <a:ext cx="13716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6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171575" y="4682062"/>
            <a:ext cx="6803136" cy="502920"/>
          </a:xfrm>
        </p:spPr>
        <p:txBody>
          <a:bodyPr>
            <a:normAutofit/>
          </a:bodyPr>
          <a:lstStyle>
            <a:lvl1pPr marL="0" indent="0" algn="ctr">
              <a:spcBef>
                <a:spcPts val="0"/>
              </a:spcBef>
              <a:buNone/>
              <a:defRPr sz="1400" spc="80" baseline="0">
                <a:solidFill>
                  <a:schemeClr val="tx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n-US"/>
              <a:t>Click to edit Master subtitle style</a:t>
            </a:r>
            <a:endParaRPr lang="en-US" dirty="0"/>
          </a:p>
        </p:txBody>
      </p:sp>
      <p:sp>
        <p:nvSpPr>
          <p:cNvPr id="20" name="Date Placeholder 19"/>
          <p:cNvSpPr>
            <a:spLocks noGrp="1"/>
          </p:cNvSpPr>
          <p:nvPr>
            <p:ph type="dt" sz="half" idx="10"/>
          </p:nvPr>
        </p:nvSpPr>
        <p:spPr>
          <a:xfrm>
            <a:off x="3931920" y="1327188"/>
            <a:ext cx="1280160" cy="457200"/>
          </a:xfrm>
        </p:spPr>
        <p:txBody>
          <a:bodyPr/>
          <a:lstStyle>
            <a:lvl1pPr algn="ctr">
              <a:defRPr sz="1100" spc="0" baseline="0">
                <a:solidFill>
                  <a:schemeClr val="tx1"/>
                </a:solidFill>
                <a:latin typeface="+mn-lt"/>
              </a:defRPr>
            </a:lvl1pPr>
          </a:lstStyle>
          <a:p>
            <a:fld id="{64F0A2F5-A1AD-4A2C-BF46-9CD1F05CA925}" type="datetimeFigureOut">
              <a:rPr lang="en-IN" smtClean="0"/>
              <a:t>15-06-2022</a:t>
            </a:fld>
            <a:endParaRPr lang="en-IN" dirty="0"/>
          </a:p>
        </p:txBody>
      </p:sp>
      <p:sp>
        <p:nvSpPr>
          <p:cNvPr id="21" name="Footer Placeholder 20"/>
          <p:cNvSpPr>
            <a:spLocks noGrp="1"/>
          </p:cNvSpPr>
          <p:nvPr>
            <p:ph type="ftr" sz="quarter" idx="11"/>
          </p:nvPr>
        </p:nvSpPr>
        <p:spPr>
          <a:xfrm>
            <a:off x="1104936" y="5211060"/>
            <a:ext cx="4429125" cy="228600"/>
          </a:xfrm>
        </p:spPr>
        <p:txBody>
          <a:bodyPr/>
          <a:lstStyle>
            <a:lvl1pPr algn="l">
              <a:defRPr sz="900">
                <a:solidFill>
                  <a:schemeClr val="tx1">
                    <a:lumMod val="75000"/>
                    <a:lumOff val="25000"/>
                  </a:schemeClr>
                </a:solidFill>
              </a:defRPr>
            </a:lvl1pPr>
          </a:lstStyle>
          <a:p>
            <a:endParaRPr lang="en-IN" dirty="0"/>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1">
                    <a:lumMod val="75000"/>
                    <a:lumOff val="25000"/>
                  </a:schemeClr>
                </a:solidFill>
              </a:defRPr>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207631201"/>
      </p:ext>
    </p:extLst>
  </p:cSld>
  <p:clrMapOvr>
    <a:overrideClrMapping bg1="lt1" tx1="dk1" bg2="lt2" tx2="dk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46367855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886200" y="1267731"/>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6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1"/>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931920" y="1325880"/>
            <a:ext cx="1280160" cy="457200"/>
          </a:xfrm>
        </p:spPr>
        <p:txBody>
          <a:bodyPr/>
          <a:lstStyle>
            <a:lvl1pPr algn="ctr">
              <a:defRPr lang="en-US" sz="1100" kern="1200" spc="0" baseline="0">
                <a:solidFill>
                  <a:schemeClr val="tx1"/>
                </a:solidFill>
                <a:latin typeface="+mn-lt"/>
                <a:ea typeface="+mn-ea"/>
                <a:cs typeface="+mn-cs"/>
              </a:defRPr>
            </a:lvl1p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a:xfrm>
            <a:off x="1104679" y="5211060"/>
            <a:ext cx="4430268" cy="228600"/>
          </a:xfrm>
        </p:spPr>
        <p:txBody>
          <a:bodyPr/>
          <a:lstStyle>
            <a:lvl1pPr algn="l">
              <a:defRPr/>
            </a:lvl1pPr>
          </a:lstStyle>
          <a:p>
            <a:endParaRPr lang="en-IN" dirty="0"/>
          </a:p>
        </p:txBody>
      </p:sp>
      <p:sp>
        <p:nvSpPr>
          <p:cNvPr id="6" name="Slide Number Placeholder 5"/>
          <p:cNvSpPr>
            <a:spLocks noGrp="1"/>
          </p:cNvSpPr>
          <p:nvPr>
            <p:ph type="sldNum" sz="quarter" idx="12"/>
          </p:nvPr>
        </p:nvSpPr>
        <p:spPr>
          <a:xfrm>
            <a:off x="6453378" y="5211060"/>
            <a:ext cx="1584198" cy="228600"/>
          </a:xfrm>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2843248116"/>
      </p:ext>
    </p:extLst>
  </p:cSld>
  <p:clrMapOvr>
    <a:overrideClrMapping bg1="lt1" tx1="dk1" bg2="lt2" tx2="dk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7614059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13746199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238098258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389174025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184147" y="173736"/>
            <a:ext cx="6398514"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9" name="Footer Placeholder 8"/>
          <p:cNvSpPr>
            <a:spLocks noGrp="1"/>
          </p:cNvSpPr>
          <p:nvPr>
            <p:ph type="ftr" sz="quarter" idx="11"/>
          </p:nvPr>
        </p:nvSpPr>
        <p:spPr/>
        <p:txBody>
          <a:bodyPr/>
          <a:lstStyle>
            <a:lvl1pPr algn="r">
              <a:defRPr/>
            </a:lvl1pPr>
          </a:lstStyle>
          <a:p>
            <a:endParaRPr lang="en-IN" dirty="0"/>
          </a:p>
        </p:txBody>
      </p:sp>
      <p:sp>
        <p:nvSpPr>
          <p:cNvPr id="11" name="Slide Number Placeholder 10"/>
          <p:cNvSpPr>
            <a:spLocks noGrp="1"/>
          </p:cNvSpPr>
          <p:nvPr>
            <p:ph type="sldNum" sz="quarter" idx="12"/>
          </p:nvPr>
        </p:nvSpPr>
        <p:spPr>
          <a:xfrm>
            <a:off x="7795258" y="6310086"/>
            <a:ext cx="1097280" cy="274320"/>
          </a:xfrm>
        </p:spPr>
        <p:txBody>
          <a:bodyPr/>
          <a:lstStyle>
            <a:lvl1pPr>
              <a:defRPr>
                <a:solidFill>
                  <a:srgbClr val="FFFFFF"/>
                </a:solidFill>
              </a:defRPr>
            </a:lvl1pPr>
          </a:lstStyle>
          <a:p>
            <a:fld id="{6A999ACA-38D8-4DEB-9602-40AD1B0DCF68}" type="slidenum">
              <a:rPr lang="en-IN" smtClean="0"/>
              <a:t>‹#›</a:t>
            </a:fld>
            <a:endParaRPr lang="en-IN" dirty="0"/>
          </a:p>
        </p:txBody>
      </p:sp>
      <p:sp>
        <p:nvSpPr>
          <p:cNvPr id="12" name="Rectangle 11"/>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1526598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71449" y="173736"/>
            <a:ext cx="6398514" cy="6510528"/>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IN" dirty="0"/>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rgbClr val="FFFFFF"/>
                </a:solidFill>
              </a:defRPr>
            </a:lvl1pPr>
          </a:lstStyle>
          <a:p>
            <a:fld id="{6A999ACA-38D8-4DEB-9602-40AD1B0DCF68}" type="slidenum">
              <a:rPr lang="en-IN" smtClean="0"/>
              <a:t>‹#›</a:t>
            </a:fld>
            <a:endParaRPr lang="en-IN" dirty="0"/>
          </a:p>
        </p:txBody>
      </p:sp>
      <p:sp>
        <p:nvSpPr>
          <p:cNvPr id="11" name="Rectangle 10"/>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3733752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71876096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345400723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a:xfrm>
            <a:off x="1921934" y="5054602"/>
            <a:ext cx="4064860" cy="279400"/>
          </a:xfrm>
        </p:spPr>
        <p:txBody>
          <a:bodyPr/>
          <a:lstStyle/>
          <a:p>
            <a:endParaRPr lang="en-IN" dirty="0"/>
          </a:p>
        </p:txBody>
      </p:sp>
      <p:sp>
        <p:nvSpPr>
          <p:cNvPr id="6" name="Slide Number Placeholder 5"/>
          <p:cNvSpPr>
            <a:spLocks noGrp="1"/>
          </p:cNvSpPr>
          <p:nvPr>
            <p:ph type="sldNum" sz="quarter" idx="12"/>
          </p:nvPr>
        </p:nvSpPr>
        <p:spPr>
          <a:xfrm>
            <a:off x="6817317" y="5054602"/>
            <a:ext cx="413483" cy="279400"/>
          </a:xfrm>
        </p:spPr>
        <p:txBody>
          <a:bodyPr/>
          <a:lstStyle/>
          <a:p>
            <a:fld id="{6A999ACA-38D8-4DEB-9602-40AD1B0DCF68}" type="slidenum">
              <a:rPr lang="en-IN" smtClean="0"/>
              <a:t>‹#›</a:t>
            </a:fld>
            <a:endParaRPr lang="en-IN" dirty="0"/>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171534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63272382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2300441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89824177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6A999ACA-38D8-4DEB-9602-40AD1B0DCF68}" type="slidenum">
              <a:rPr lang="en-IN" smtClean="0"/>
              <a:t>‹#›</a:t>
            </a:fld>
            <a:endParaRPr lang="en-IN" dirty="0"/>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38958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6A999ACA-38D8-4DEB-9602-40AD1B0DCF68}" type="slidenum">
              <a:rPr lang="en-IN" smtClean="0"/>
              <a:t>‹#›</a:t>
            </a:fld>
            <a:endParaRPr lang="en-IN" dirty="0"/>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2981175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20037488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8292081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92868191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389226623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906723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801192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60907102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1694125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0241102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831590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432143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9" name="Rectangle 8"/>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866440" y="2226503"/>
            <a:ext cx="5917679" cy="2550877"/>
          </a:xfrm>
        </p:spPr>
        <p:txBody>
          <a:bodyPr anchor="b"/>
          <a:lstStyle>
            <a:lvl1pPr>
              <a:defRPr sz="4800"/>
            </a:lvl1pPr>
          </a:lstStyle>
          <a:p>
            <a:r>
              <a:rPr lang="en-US"/>
              <a:t>Click to edit Master title style</a:t>
            </a:r>
            <a:endParaRPr lang="en-US" dirty="0"/>
          </a:p>
        </p:txBody>
      </p:sp>
      <p:sp>
        <p:nvSpPr>
          <p:cNvPr id="3" name="Subtitle 2"/>
          <p:cNvSpPr>
            <a:spLocks noGrp="1"/>
          </p:cNvSpPr>
          <p:nvPr>
            <p:ph type="subTitle" idx="1"/>
          </p:nvPr>
        </p:nvSpPr>
        <p:spPr>
          <a:xfrm>
            <a:off x="866440" y="4777380"/>
            <a:ext cx="5917679"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7498080" y="1828800"/>
            <a:ext cx="990599" cy="228659"/>
          </a:xfrm>
        </p:spPr>
        <p:txBody>
          <a:bodyPr anchor="t"/>
          <a:lstStyle>
            <a:lvl1pPr algn="l">
              <a:defRPr b="0" i="0">
                <a:solidFill>
                  <a:schemeClr val="bg1">
                    <a:alpha val="60000"/>
                  </a:schemeClr>
                </a:solidFill>
              </a:defRPr>
            </a:lvl1p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bwMode="gray">
          <a:xfrm rot="5400000">
            <a:off x="6236208" y="3264408"/>
            <a:ext cx="3859795" cy="228660"/>
          </a:xfrm>
        </p:spPr>
        <p:txBody>
          <a:bodyPr/>
          <a:lstStyle>
            <a:lvl1pPr>
              <a:defRPr b="0" i="0">
                <a:solidFill>
                  <a:schemeClr val="bg1">
                    <a:alpha val="60000"/>
                  </a:schemeClr>
                </a:solidFill>
              </a:defRPr>
            </a:lvl1pPr>
          </a:lstStyle>
          <a:p>
            <a:endParaRPr lang="en-IN" dirty="0"/>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224388987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329681448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77534" y="2257588"/>
            <a:ext cx="3090672" cy="3020344"/>
          </a:xfrm>
        </p:spPr>
        <p:txBody>
          <a:bodyPr anchor="ct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5119261"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84297334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866440" y="2489200"/>
            <a:ext cx="3636980" cy="35306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314871854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298524005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270267628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a:xfrm>
            <a:off x="7678616" y="295730"/>
            <a:ext cx="791308" cy="767687"/>
          </a:xfrm>
          <a:prstGeom prst="rect">
            <a:avLst/>
          </a:prstGeom>
        </p:spPr>
        <p:txBody>
          <a:bodyPr/>
          <a:lstStyle>
            <a:lvl1pPr algn="ctr">
              <a:defRPr sz="2800"/>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359589823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37468432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55389090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222337569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927100"/>
            <a:ext cx="6422005" cy="1692720"/>
          </a:xfrm>
        </p:spPr>
        <p:txBody>
          <a:bodyPr/>
          <a:lstStyle>
            <a:lvl1pPr>
              <a:defRPr sz="3600"/>
            </a:lvl1pPr>
          </a:lstStyle>
          <a:p>
            <a:r>
              <a:rPr lang="en-US"/>
              <a:t>Click to edit Master title style</a:t>
            </a:r>
            <a:endParaRPr lang="en-US" dirty="0"/>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422848005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3" name="TextBox 22"/>
          <p:cNvSpPr txBox="1"/>
          <p:nvPr/>
        </p:nvSpPr>
        <p:spPr bwMode="gray">
          <a:xfrm>
            <a:off x="647430" y="651690"/>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8" y="2900292"/>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0" y="927099"/>
            <a:ext cx="6160385" cy="2882179"/>
          </a:xfrm>
        </p:spPr>
        <p:txBody>
          <a:bodyPr anchor="ctr"/>
          <a:lstStyle>
            <a:lvl1pPr>
              <a:defRPr sz="3600"/>
            </a:lvl1pPr>
          </a:lstStyle>
          <a:p>
            <a:r>
              <a:rPr lang="en-US"/>
              <a:t>Click to edit Master title style</a:t>
            </a:r>
            <a:endParaRPr lang="en-US" dirty="0"/>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167888089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1" y="5024908"/>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161602083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423593"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Text Placeholder 3"/>
          <p:cNvSpPr>
            <a:spLocks noGrp="1"/>
          </p:cNvSpPr>
          <p:nvPr>
            <p:ph type="body" sz="half" idx="16"/>
          </p:nvPr>
        </p:nvSpPr>
        <p:spPr>
          <a:xfrm>
            <a:off x="3408471"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4" name="Text Placeholder 3"/>
          <p:cNvSpPr>
            <a:spLocks noGrp="1"/>
          </p:cNvSpPr>
          <p:nvPr>
            <p:ph type="body" sz="half" idx="17"/>
          </p:nvPr>
        </p:nvSpPr>
        <p:spPr>
          <a:xfrm>
            <a:off x="5960935"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422701957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8"/>
          </p:nvPr>
        </p:nvSpPr>
        <p:spPr>
          <a:xfrm>
            <a:off x="866439" y="4837558"/>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411125" y="484820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58642" y="483755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16298272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621301" y="6387910"/>
            <a:ext cx="990599" cy="228659"/>
          </a:xfrm>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a:xfrm>
            <a:off x="516133" y="6387910"/>
            <a:ext cx="3859795" cy="228660"/>
          </a:xfrm>
        </p:spPr>
        <p:txBody>
          <a:bodyPr/>
          <a:lstStyle/>
          <a:p>
            <a:endParaRPr lang="en-IN" dirty="0"/>
          </a:p>
        </p:txBody>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425725193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a:xfrm>
            <a:off x="538546" y="6365498"/>
            <a:ext cx="3859795" cy="228660"/>
          </a:xfrm>
        </p:spPr>
        <p:txBody>
          <a:bodyPr/>
          <a:lstStyle/>
          <a:p>
            <a:endParaRPr lang="en-IN"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7982292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19" name="Footer Placeholder 18"/>
          <p:cNvSpPr>
            <a:spLocks noGrp="1"/>
          </p:cNvSpPr>
          <p:nvPr>
            <p:ph type="ftr" sz="quarter" idx="11"/>
          </p:nvPr>
        </p:nvSpPr>
        <p:spPr/>
        <p:txBody>
          <a:bodyPr/>
          <a:lstStyle/>
          <a:p>
            <a:endParaRPr lang="en-IN" dirty="0"/>
          </a:p>
        </p:txBody>
      </p:sp>
      <p:sp>
        <p:nvSpPr>
          <p:cNvPr id="27" name="Slide Number Placeholder 26"/>
          <p:cNvSpPr>
            <a:spLocks noGrp="1"/>
          </p:cNvSpPr>
          <p:nvPr>
            <p:ph type="sldNum" sz="quarter" idx="12"/>
          </p:nvPr>
        </p:nvSpPr>
        <p:spPr/>
        <p:txBody>
          <a:bodyPr/>
          <a:lstStyle/>
          <a:p>
            <a:fld id="{6A999ACA-38D8-4DEB-9602-40AD1B0DCF68}" type="slidenum">
              <a:rPr lang="en-IN" smtClean="0"/>
              <a:t>‹#›</a:t>
            </a:fld>
            <a:endParaRPr lang="en-IN" dirty="0"/>
          </a:p>
        </p:txBody>
      </p:sp>
    </p:spTree>
  </p:cSld>
  <p:clrMapOvr>
    <a:overrideClrMapping bg1="dk1" tx1="lt1" bg2="dk2" tx2="lt2" accent1="accent1" accent2="accent2" accent3="accent3" accent4="accent4" accent5="accent5" accent6="accent6" hlink="hlink" folHlink="folHlink"/>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cSld>
  <p:clrMapOvr>
    <a:overrideClrMapping bg1="dk1" tx1="lt1" bg2="dk2" tx2="lt2" accent1="accent1" accent2="accent2" accent3="accent3" accent4="accent4" accent5="accent5" accent6="accent6" hlink="hlink" folHlink="folHlink"/>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6A999ACA-38D8-4DEB-9602-40AD1B0DCF68}" type="slidenum">
              <a:rPr lang="en-IN" smtClean="0"/>
              <a:t>‹#›</a:t>
            </a:fld>
            <a:endParaRPr lang="en-IN" dirty="0"/>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6A999ACA-38D8-4DEB-9602-40AD1B0DCF68}" type="slidenum">
              <a:rPr lang="en-IN" smtClean="0"/>
              <a:t>‹#›</a:t>
            </a:fld>
            <a:endParaRPr lang="en-IN" dirty="0"/>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6A999ACA-38D8-4DEB-9602-40AD1B0DCF68}" type="slidenum">
              <a:rPr lang="en-IN" smtClean="0"/>
              <a:t>‹#›</a:t>
            </a:fld>
            <a:endParaRPr lang="en-IN" dirty="0"/>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a:xfrm>
            <a:off x="8077200" y="6356350"/>
            <a:ext cx="609600" cy="365125"/>
          </a:xfrm>
        </p:spPr>
        <p:txBody>
          <a:bodyPr/>
          <a:lstStyle/>
          <a:p>
            <a:fld id="{6A999ACA-38D8-4DEB-9602-40AD1B0DCF68}" type="slidenum">
              <a:rPr lang="en-IN" smtClean="0"/>
              <a:t>‹#›</a:t>
            </a:fld>
            <a:endParaRPr lang="en-IN"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descr="Celestia-R1---OverlayTitle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397750" cy="6858000"/>
          </a:xfrm>
          <a:prstGeom prst="rect">
            <a:avLst/>
          </a:prstGeom>
        </p:spPr>
      </p:pic>
      <p:sp>
        <p:nvSpPr>
          <p:cNvPr id="2" name="Title 1"/>
          <p:cNvSpPr>
            <a:spLocks noGrp="1"/>
          </p:cNvSpPr>
          <p:nvPr>
            <p:ph type="ctrTitle"/>
          </p:nvPr>
        </p:nvSpPr>
        <p:spPr>
          <a:xfrm>
            <a:off x="2743973" y="1964267"/>
            <a:ext cx="5714228" cy="2421464"/>
          </a:xfrm>
        </p:spPr>
        <p:txBody>
          <a:bodyPr anchor="b">
            <a:normAutofit/>
          </a:bodyPr>
          <a:lstStyle>
            <a:lvl1pPr algn="r">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2743973" y="4385733"/>
            <a:ext cx="5714228"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752311" y="5870576"/>
            <a:ext cx="1212173" cy="377825"/>
          </a:xfrm>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a:xfrm>
            <a:off x="2743973" y="5870576"/>
            <a:ext cx="3932137" cy="377825"/>
          </a:xfrm>
        </p:spPr>
        <p:txBody>
          <a:bodyPr/>
          <a:lstStyle/>
          <a:p>
            <a:endParaRPr lang="en-IN" dirty="0"/>
          </a:p>
        </p:txBody>
      </p:sp>
      <p:sp>
        <p:nvSpPr>
          <p:cNvPr id="6" name="Slide Number Placeholder 5"/>
          <p:cNvSpPr>
            <a:spLocks noGrp="1"/>
          </p:cNvSpPr>
          <p:nvPr>
            <p:ph type="sldNum" sz="quarter" idx="12"/>
          </p:nvPr>
        </p:nvSpPr>
        <p:spPr>
          <a:xfrm>
            <a:off x="8040685" y="5870576"/>
            <a:ext cx="417516" cy="377825"/>
          </a:xfrm>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263503727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p:txBody>
          <a:bodyPr>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96708296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2" y="3308581"/>
            <a:ext cx="77724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457201" y="4777381"/>
            <a:ext cx="7772400" cy="860400"/>
          </a:xfrm>
        </p:spPr>
        <p:txBody>
          <a:bodyPr anchor="t">
            <a:normAutofit/>
          </a:bodyPr>
          <a:lstStyle>
            <a:lvl1pPr marL="0" indent="0" algn="l">
              <a:buNone/>
              <a:defRPr sz="18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29445694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57201" y="2142068"/>
            <a:ext cx="3813048"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6553" y="2142068"/>
            <a:ext cx="3813048"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313183326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3" name="Picture 12"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p:txBody>
          <a:bodyPr>
            <a:normAutofit/>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743480" y="2218267"/>
            <a:ext cx="354060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870201"/>
            <a:ext cx="3813048"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11120" y="2218267"/>
            <a:ext cx="3518480"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6552" y="2870201"/>
            <a:ext cx="3813048"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311461040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1" y="609601"/>
            <a:ext cx="7772400" cy="1456267"/>
          </a:xfrm>
        </p:spPr>
        <p:txBody>
          <a:bodyPr>
            <a:normAutofit/>
          </a:bodyPr>
          <a:lstStyle>
            <a:lvl1pPr>
              <a:defRPr sz="32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23264674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Date Placeholder 1"/>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48764251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2" name="Picture 11"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61718" y="1557868"/>
            <a:ext cx="2862910" cy="1439332"/>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606144" y="609601"/>
            <a:ext cx="4627975"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61718" y="2997200"/>
            <a:ext cx="2862910" cy="184573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383314900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1" name="Picture 10"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62128" y="1735672"/>
            <a:ext cx="4097204" cy="1371600"/>
          </a:xfrm>
        </p:spPr>
        <p:txBody>
          <a:bodyPr anchor="b">
            <a:normAutofit/>
          </a:bodyPr>
          <a:lstStyle>
            <a:lvl1pPr algn="l">
              <a:defRPr sz="24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029200" y="914400"/>
            <a:ext cx="3200400"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lvl1pPr>
              <a:defRPr lang="en-US" sz="1600" dirty="0"/>
            </a:lvl1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a:xfrm>
            <a:off x="462128" y="3107272"/>
            <a:ext cx="4097204"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93543223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1" y="4732865"/>
            <a:ext cx="7772400" cy="566738"/>
          </a:xfrm>
        </p:spPr>
        <p:txBody>
          <a:bodyPr anchor="b">
            <a:normAutofit/>
          </a:bodyPr>
          <a:lstStyle>
            <a:lvl1pPr algn="l">
              <a:defRPr sz="2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4401" y="932112"/>
            <a:ext cx="6858000"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lvl1pPr>
              <a:defRPr lang="en-US" sz="1600"/>
            </a:lvl1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a:xfrm>
            <a:off x="457201" y="5299603"/>
            <a:ext cx="77724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248917380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3" y="609602"/>
            <a:ext cx="7772399"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457202" y="4343400"/>
            <a:ext cx="7772399"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71111506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7" name="Picture 1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14" name="TextBox 13"/>
          <p:cNvSpPr txBox="1"/>
          <p:nvPr/>
        </p:nvSpPr>
        <p:spPr>
          <a:xfrm>
            <a:off x="421796" y="718114"/>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7735800" y="2751671"/>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879115" y="609602"/>
            <a:ext cx="7091297"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988671" y="3352800"/>
            <a:ext cx="6876133" cy="381000"/>
          </a:xfrm>
        </p:spPr>
        <p:txBody>
          <a:bodyPr anchor="ctr">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462266" y="4343400"/>
            <a:ext cx="77724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429250944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1" y="3291648"/>
            <a:ext cx="7772401" cy="1468800"/>
          </a:xfrm>
        </p:spPr>
        <p:txBody>
          <a:bodyPr anchor="b">
            <a:normAutofit/>
          </a:bodyPr>
          <a:lstStyle>
            <a:lvl1pPr algn="l">
              <a:defRPr sz="2800" b="0" cap="none"/>
            </a:lvl1pPr>
          </a:lstStyle>
          <a:p>
            <a:r>
              <a:rPr lang="en-US"/>
              <a:t>Click to edit Master title style</a:t>
            </a:r>
            <a:endParaRPr lang="en-US" dirty="0"/>
          </a:p>
        </p:txBody>
      </p:sp>
      <p:sp>
        <p:nvSpPr>
          <p:cNvPr id="3" name="Text Placeholder 2"/>
          <p:cNvSpPr>
            <a:spLocks noGrp="1"/>
          </p:cNvSpPr>
          <p:nvPr>
            <p:ph type="body" idx="1"/>
          </p:nvPr>
        </p:nvSpPr>
        <p:spPr>
          <a:xfrm>
            <a:off x="457200" y="4760448"/>
            <a:ext cx="7772402"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318790861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3" name="Picture 12"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11" name="TextBox 10"/>
          <p:cNvSpPr txBox="1"/>
          <p:nvPr/>
        </p:nvSpPr>
        <p:spPr>
          <a:xfrm>
            <a:off x="421796" y="718114"/>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6" name="TextBox 15"/>
          <p:cNvSpPr txBox="1"/>
          <p:nvPr/>
        </p:nvSpPr>
        <p:spPr>
          <a:xfrm>
            <a:off x="7735800" y="2751671"/>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879115" y="609602"/>
            <a:ext cx="7091297"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457200" y="3886200"/>
            <a:ext cx="7772401" cy="889000"/>
          </a:xfrm>
        </p:spPr>
        <p:txBody>
          <a:bodyPr vert="horz" lIns="91440" tIns="45720" rIns="91440" bIns="45720" rtlCol="0" anchor="b">
            <a:normAutofit/>
          </a:bodyPr>
          <a:lstStyle>
            <a:lvl1pPr>
              <a:buNone/>
              <a:defRPr lang="en-US" sz="20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457200" y="4775200"/>
            <a:ext cx="7772401" cy="10160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257282580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64440" y="609602"/>
            <a:ext cx="7772401" cy="2743199"/>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464440" y="3505200"/>
            <a:ext cx="7772401" cy="838200"/>
          </a:xfrm>
        </p:spPr>
        <p:txBody>
          <a:bodyPr vert="horz" lIns="91440" tIns="45720" rIns="91440" bIns="45720" rtlCol="0" anchor="b">
            <a:normAutofit/>
          </a:bodyPr>
          <a:lstStyle>
            <a:lvl1pPr>
              <a:buNone/>
              <a:defRPr lang="en-US" sz="20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464439" y="4343400"/>
            <a:ext cx="7772401" cy="14478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48185419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8" name="Title 1"/>
          <p:cNvSpPr>
            <a:spLocks noGrp="1"/>
          </p:cNvSpPr>
          <p:nvPr>
            <p:ph type="title"/>
          </p:nvPr>
        </p:nvSpPr>
        <p:spPr>
          <a:xfrm>
            <a:off x="457200" y="609601"/>
            <a:ext cx="7772400" cy="1456267"/>
          </a:xfrm>
        </p:spPr>
        <p:txBody>
          <a:bodyPr>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08752522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Vertical Title 1"/>
          <p:cNvSpPr>
            <a:spLocks noGrp="1"/>
          </p:cNvSpPr>
          <p:nvPr>
            <p:ph type="title" orient="vert"/>
          </p:nvPr>
        </p:nvSpPr>
        <p:spPr>
          <a:xfrm>
            <a:off x="6552978" y="609600"/>
            <a:ext cx="1676621" cy="5181601"/>
          </a:xfrm>
        </p:spPr>
        <p:txBody>
          <a:bodyPr vert="eaVert">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990184"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364491333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9144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08831" y="1449146"/>
            <a:ext cx="7526338"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08831" y="5280847"/>
            <a:ext cx="7526338"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97916730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09997" y="2222287"/>
            <a:ext cx="7524003" cy="36365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360965597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0"/>
            <a:ext cx="9144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2951396"/>
            <a:ext cx="7526337"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04863" y="5281200"/>
            <a:ext cx="7526337"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327112628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09996" y="2222287"/>
            <a:ext cx="367072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280" y="2222287"/>
            <a:ext cx="3670720"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08409949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09996" y="2174875"/>
            <a:ext cx="367072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09996" y="2751137"/>
            <a:ext cx="3687391"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280" y="2174875"/>
            <a:ext cx="3670720"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280" y="2751137"/>
            <a:ext cx="3670720"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206749323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93411896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341671770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804863" y="446086"/>
            <a:ext cx="2660650"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446088"/>
            <a:ext cx="2660650"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641724" y="446087"/>
            <a:ext cx="4689475"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04863" y="2260737"/>
            <a:ext cx="2660650"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338987531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9996" y="727521"/>
            <a:ext cx="350154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4573588" y="0"/>
            <a:ext cx="4570412"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09996" y="2344684"/>
            <a:ext cx="350154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2914357" y="6041361"/>
            <a:ext cx="732659" cy="365125"/>
          </a:xfrm>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a:xfrm>
            <a:off x="442797" y="6041361"/>
            <a:ext cx="2471560" cy="365125"/>
          </a:xfrm>
        </p:spPr>
        <p:txBody>
          <a:bodyPr/>
          <a:lstStyle/>
          <a:p>
            <a:endParaRPr lang="en-IN" dirty="0"/>
          </a:p>
        </p:txBody>
      </p:sp>
      <p:sp>
        <p:nvSpPr>
          <p:cNvPr id="7" name="Slide Number Placeholder 6"/>
          <p:cNvSpPr>
            <a:spLocks noGrp="1"/>
          </p:cNvSpPr>
          <p:nvPr>
            <p:ph type="sldNum" sz="quarter" idx="12"/>
          </p:nvPr>
        </p:nvSpPr>
        <p:spPr>
          <a:xfrm>
            <a:off x="3647017" y="5915887"/>
            <a:ext cx="796616" cy="490599"/>
          </a:xfrm>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272886933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4863" y="4800600"/>
            <a:ext cx="7526337"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9144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04863" y="5367338"/>
            <a:ext cx="7526337"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135109276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485107" y="1338479"/>
            <a:ext cx="4749312"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49573" y="1495525"/>
            <a:ext cx="442038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651226" y="4700702"/>
            <a:ext cx="4418727"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5398884" y="1338479"/>
            <a:ext cx="3302316" cy="4075464"/>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29376111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855663" y="2286585"/>
            <a:ext cx="3671336"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017816" y="2435956"/>
            <a:ext cx="328689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4616450" y="2286000"/>
            <a:ext cx="3671888" cy="2300288"/>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95725632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39520851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5752238" y="446089"/>
            <a:ext cx="3391762"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9" name="AutoShape 4"/>
          <p:cNvSpPr>
            <a:spLocks noChangeAspect="1" noChangeArrowheads="1" noTextEdit="1"/>
          </p:cNvSpPr>
          <p:nvPr/>
        </p:nvSpPr>
        <p:spPr bwMode="auto">
          <a:xfrm>
            <a:off x="5233988" y="0"/>
            <a:ext cx="3910012"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 name="Vertical Title 1"/>
          <p:cNvSpPr>
            <a:spLocks noGrp="1"/>
          </p:cNvSpPr>
          <p:nvPr>
            <p:ph type="title" orient="vert"/>
          </p:nvPr>
        </p:nvSpPr>
        <p:spPr>
          <a:xfrm>
            <a:off x="6137655" y="586171"/>
            <a:ext cx="1701800"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04862" y="446089"/>
            <a:ext cx="4947376"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A2F5-A1AD-4A2C-BF46-9CD1F05CA925}" type="datetimeFigureOut">
              <a:rPr lang="en-IN" smtClean="0"/>
              <a:t>15-06-2022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A999ACA-38D8-4DEB-9602-40AD1B0DCF68}" type="slidenum">
              <a:rPr lang="en-IN" smtClean="0"/>
              <a:t>‹#›</a:t>
            </a:fld>
            <a:endParaRPr lang="en-IN" dirty="0"/>
          </a:p>
        </p:txBody>
      </p:sp>
    </p:spTree>
    <p:extLst>
      <p:ext uri="{BB962C8B-B14F-4D97-AF65-F5344CB8AC3E}">
        <p14:creationId xmlns:p14="http://schemas.microsoft.com/office/powerpoint/2010/main" val="2327907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3.jp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theme" Target="../theme/theme4.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5.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6.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18" Type="http://schemas.openxmlformats.org/officeDocument/2006/relationships/theme" Target="../theme/theme7.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openxmlformats.org/officeDocument/2006/relationships/slideLayout" Target="../slideLayouts/slideLayout95.xml"/><Relationship Id="rId2" Type="http://schemas.openxmlformats.org/officeDocument/2006/relationships/slideLayout" Target="../slideLayouts/slideLayout80.xml"/><Relationship Id="rId16" Type="http://schemas.openxmlformats.org/officeDocument/2006/relationships/slideLayout" Target="../slideLayouts/slideLayout94.xml"/><Relationship Id="rId20" Type="http://schemas.openxmlformats.org/officeDocument/2006/relationships/image" Target="../media/image10.png"/><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5" Type="http://schemas.openxmlformats.org/officeDocument/2006/relationships/slideLayout" Target="../slideLayouts/slideLayout93.xml"/><Relationship Id="rId10" Type="http://schemas.openxmlformats.org/officeDocument/2006/relationships/slideLayout" Target="../slideLayouts/slideLayout88.xml"/><Relationship Id="rId19" Type="http://schemas.openxmlformats.org/officeDocument/2006/relationships/image" Target="../media/image9.png"/><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theme" Target="../theme/theme8.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10" Type="http://schemas.openxmlformats.org/officeDocument/2006/relationships/slideLayout" Target="../slideLayouts/slideLayout105.xml"/><Relationship Id="rId19" Type="http://schemas.openxmlformats.org/officeDocument/2006/relationships/image" Target="../media/image13.jpeg"/><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0.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9.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slideLayout" Target="../slideLayouts/slideLayout136.xml"/><Relationship Id="rId18" Type="http://schemas.openxmlformats.org/officeDocument/2006/relationships/theme" Target="../theme/theme10.xml"/><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slideLayout" Target="../slideLayouts/slideLayout135.xml"/><Relationship Id="rId17" Type="http://schemas.openxmlformats.org/officeDocument/2006/relationships/slideLayout" Target="../slideLayouts/slideLayout140.xml"/><Relationship Id="rId2" Type="http://schemas.openxmlformats.org/officeDocument/2006/relationships/slideLayout" Target="../slideLayouts/slideLayout125.xml"/><Relationship Id="rId16" Type="http://schemas.openxmlformats.org/officeDocument/2006/relationships/slideLayout" Target="../slideLayouts/slideLayout139.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5" Type="http://schemas.openxmlformats.org/officeDocument/2006/relationships/slideLayout" Target="../slideLayouts/slideLayout13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 Id="rId14" Type="http://schemas.openxmlformats.org/officeDocument/2006/relationships/slideLayout" Target="../slideLayouts/slideLayout13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8.xml"/><Relationship Id="rId13" Type="http://schemas.openxmlformats.org/officeDocument/2006/relationships/slideLayout" Target="../slideLayouts/slideLayout153.xml"/><Relationship Id="rId3" Type="http://schemas.openxmlformats.org/officeDocument/2006/relationships/slideLayout" Target="../slideLayouts/slideLayout143.xml"/><Relationship Id="rId7" Type="http://schemas.openxmlformats.org/officeDocument/2006/relationships/slideLayout" Target="../slideLayouts/slideLayout147.xml"/><Relationship Id="rId12" Type="http://schemas.openxmlformats.org/officeDocument/2006/relationships/slideLayout" Target="../slideLayouts/slideLayout152.xml"/><Relationship Id="rId2" Type="http://schemas.openxmlformats.org/officeDocument/2006/relationships/slideLayout" Target="../slideLayouts/slideLayout142.xml"/><Relationship Id="rId1" Type="http://schemas.openxmlformats.org/officeDocument/2006/relationships/slideLayout" Target="../slideLayouts/slideLayout141.xml"/><Relationship Id="rId6" Type="http://schemas.openxmlformats.org/officeDocument/2006/relationships/slideLayout" Target="../slideLayouts/slideLayout146.xml"/><Relationship Id="rId11" Type="http://schemas.openxmlformats.org/officeDocument/2006/relationships/slideLayout" Target="../slideLayouts/slideLayout151.xml"/><Relationship Id="rId5" Type="http://schemas.openxmlformats.org/officeDocument/2006/relationships/slideLayout" Target="../slideLayouts/slideLayout145.xml"/><Relationship Id="rId15" Type="http://schemas.openxmlformats.org/officeDocument/2006/relationships/theme" Target="../theme/theme11.xml"/><Relationship Id="rId10" Type="http://schemas.openxmlformats.org/officeDocument/2006/relationships/slideLayout" Target="../slideLayouts/slideLayout150.xml"/><Relationship Id="rId4" Type="http://schemas.openxmlformats.org/officeDocument/2006/relationships/slideLayout" Target="../slideLayouts/slideLayout144.xml"/><Relationship Id="rId9" Type="http://schemas.openxmlformats.org/officeDocument/2006/relationships/slideLayout" Target="../slideLayouts/slideLayout149.xml"/><Relationship Id="rId14" Type="http://schemas.openxmlformats.org/officeDocument/2006/relationships/slideLayout" Target="../slideLayouts/slideLayout1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4F0A2F5-A1AD-4A2C-BF46-9CD1F05CA925}" type="datetimeFigureOut">
              <a:rPr lang="en-IN" smtClean="0"/>
              <a:t>15-06-2022</a:t>
            </a:fld>
            <a:endParaRPr lang="en-IN" dirty="0"/>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IN" dirty="0"/>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538742039"/>
      </p:ext>
    </p:extLst>
  </p:cSld>
  <p:clrMap bg1="dk1" tx1="lt1" bg2="dk2" tx2="lt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 id="2147483791"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64F0A2F5-A1AD-4A2C-BF46-9CD1F05CA925}" type="datetimeFigureOut">
              <a:rPr lang="en-IN" smtClean="0"/>
              <a:t>15-06-2022</a:t>
            </a:fld>
            <a:endParaRPr lang="en-IN" dirty="0"/>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dirty="0"/>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14902400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p:nvPr/>
        </p:nvSpPr>
        <p:spPr>
          <a:xfrm>
            <a:off x="182880" y="182880"/>
            <a:ext cx="8778240" cy="649224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57250" y="609600"/>
            <a:ext cx="740664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57251" y="2057400"/>
            <a:ext cx="7404653"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7247" y="6223829"/>
            <a:ext cx="1746806" cy="365125"/>
          </a:xfrm>
          <a:prstGeom prst="rect">
            <a:avLst/>
          </a:prstGeom>
        </p:spPr>
        <p:txBody>
          <a:bodyPr vert="horz" lIns="91440" tIns="45720" rIns="91440" bIns="45720" rtlCol="0" anchor="ctr"/>
          <a:lstStyle>
            <a:lvl1pPr algn="l">
              <a:defRPr sz="1000">
                <a:solidFill>
                  <a:schemeClr val="accent1"/>
                </a:solidFill>
              </a:defRPr>
            </a:lvl1pPr>
          </a:lstStyle>
          <a:p>
            <a:fld id="{64F0A2F5-A1AD-4A2C-BF46-9CD1F05CA925}" type="datetimeFigureOut">
              <a:rPr lang="en-IN" smtClean="0"/>
              <a:t>15-06-2022</a:t>
            </a:fld>
            <a:endParaRPr lang="en-IN" dirty="0"/>
          </a:p>
        </p:txBody>
      </p:sp>
      <p:sp>
        <p:nvSpPr>
          <p:cNvPr id="5" name="Footer Placeholder 4"/>
          <p:cNvSpPr>
            <a:spLocks noGrp="1"/>
          </p:cNvSpPr>
          <p:nvPr>
            <p:ph type="ftr" sz="quarter" idx="3"/>
          </p:nvPr>
        </p:nvSpPr>
        <p:spPr>
          <a:xfrm>
            <a:off x="2961861" y="6223829"/>
            <a:ext cx="3538331" cy="365125"/>
          </a:xfrm>
          <a:prstGeom prst="rect">
            <a:avLst/>
          </a:prstGeom>
        </p:spPr>
        <p:txBody>
          <a:bodyPr vert="horz" lIns="91440" tIns="45720" rIns="91440" bIns="45720" rtlCol="0" anchor="ctr"/>
          <a:lstStyle>
            <a:lvl1pPr algn="ctr">
              <a:defRPr sz="1000">
                <a:solidFill>
                  <a:schemeClr val="accent1"/>
                </a:solidFill>
              </a:defRPr>
            </a:lvl1pPr>
          </a:lstStyle>
          <a:p>
            <a:endParaRPr lang="en-IN" dirty="0"/>
          </a:p>
        </p:txBody>
      </p:sp>
      <p:sp>
        <p:nvSpPr>
          <p:cNvPr id="6" name="Slide Number Placeholder 5"/>
          <p:cNvSpPr>
            <a:spLocks noGrp="1"/>
          </p:cNvSpPr>
          <p:nvPr>
            <p:ph type="sldNum" sz="quarter" idx="4"/>
          </p:nvPr>
        </p:nvSpPr>
        <p:spPr>
          <a:xfrm>
            <a:off x="6997148" y="6223829"/>
            <a:ext cx="1279663" cy="365125"/>
          </a:xfrm>
          <a:prstGeom prst="rect">
            <a:avLst/>
          </a:prstGeom>
        </p:spPr>
        <p:txBody>
          <a:bodyPr vert="horz" lIns="91440" tIns="45720" rIns="91440" bIns="45720" rtlCol="0" anchor="ctr"/>
          <a:lstStyle>
            <a:lvl1pPr algn="r">
              <a:defRPr sz="1000">
                <a:solidFill>
                  <a:schemeClr val="accent1"/>
                </a:solidFill>
              </a:defRPr>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233661455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40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8347" y="596018"/>
            <a:ext cx="7511473" cy="131248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18348" y="2060898"/>
            <a:ext cx="7511472" cy="4041162"/>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551708" y="6178260"/>
            <a:ext cx="1287464" cy="365125"/>
          </a:xfrm>
          <a:prstGeom prst="rect">
            <a:avLst/>
          </a:prstGeom>
        </p:spPr>
        <p:txBody>
          <a:bodyPr vert="horz" lIns="91440" tIns="45720" rIns="91440" bIns="45720" rtlCol="0" anchor="ctr"/>
          <a:lstStyle>
            <a:lvl1pPr algn="r">
              <a:defRPr sz="800" b="1" i="0">
                <a:solidFill>
                  <a:schemeClr val="tx1">
                    <a:lumMod val="75000"/>
                  </a:schemeClr>
                </a:solidFill>
                <a:effectLst>
                  <a:outerShdw blurRad="50800" dist="38100" dir="2700000" algn="tl" rotWithShape="0">
                    <a:srgbClr val="000000">
                      <a:alpha val="43000"/>
                    </a:srgbClr>
                  </a:outerShdw>
                </a:effectLst>
                <a:latin typeface="+mn-lt"/>
              </a:defRPr>
            </a:lvl1pPr>
          </a:lstStyle>
          <a:p>
            <a:fld id="{64F0A2F5-A1AD-4A2C-BF46-9CD1F05CA925}" type="datetimeFigureOut">
              <a:rPr lang="en-IN" smtClean="0"/>
              <a:t>15-06-2022</a:t>
            </a:fld>
            <a:endParaRPr lang="en-IN" dirty="0"/>
          </a:p>
        </p:txBody>
      </p:sp>
      <p:sp>
        <p:nvSpPr>
          <p:cNvPr id="5" name="Footer Placeholder 4"/>
          <p:cNvSpPr>
            <a:spLocks noGrp="1"/>
          </p:cNvSpPr>
          <p:nvPr>
            <p:ph type="ftr" sz="quarter" idx="3"/>
          </p:nvPr>
        </p:nvSpPr>
        <p:spPr>
          <a:xfrm>
            <a:off x="818347" y="6178260"/>
            <a:ext cx="5624137" cy="365125"/>
          </a:xfrm>
          <a:prstGeom prst="rect">
            <a:avLst/>
          </a:prstGeom>
        </p:spPr>
        <p:txBody>
          <a:bodyPr vert="horz" lIns="91440" tIns="45720" rIns="91440" bIns="45720" rtlCol="0" anchor="ctr"/>
          <a:lstStyle>
            <a:lvl1pPr algn="l">
              <a:defRPr sz="8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IN" dirty="0"/>
          </a:p>
        </p:txBody>
      </p:sp>
      <p:sp>
        <p:nvSpPr>
          <p:cNvPr id="6" name="Slide Number Placeholder 5"/>
          <p:cNvSpPr>
            <a:spLocks noGrp="1"/>
          </p:cNvSpPr>
          <p:nvPr>
            <p:ph type="sldNum" sz="quarter" idx="4"/>
          </p:nvPr>
        </p:nvSpPr>
        <p:spPr>
          <a:xfrm>
            <a:off x="7917202" y="6178260"/>
            <a:ext cx="413483" cy="365125"/>
          </a:xfrm>
          <a:prstGeom prst="rect">
            <a:avLst/>
          </a:prstGeom>
        </p:spPr>
        <p:txBody>
          <a:bodyPr vert="horz" lIns="91440" tIns="45720" rIns="91440" bIns="45720" rtlCol="0" anchor="ctr"/>
          <a:lstStyle>
            <a:lvl1pPr algn="r">
              <a:defRPr sz="800" b="1" i="0">
                <a:solidFill>
                  <a:schemeClr val="tx1">
                    <a:lumMod val="75000"/>
                  </a:schemeClr>
                </a:solidFill>
                <a:effectLst>
                  <a:outerShdw blurRad="50800" dist="38100" dir="2700000" algn="tl" rotWithShape="0">
                    <a:srgbClr val="000000">
                      <a:alpha val="43000"/>
                    </a:srgbClr>
                  </a:outerShdw>
                </a:effectLst>
                <a:latin typeface="+mn-lt"/>
              </a:defRPr>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649156070"/>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30000"/>
        <a:buFont typeface="Arial"/>
        <a:buChar char="•"/>
        <a:defRPr sz="18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30000"/>
        <a:buFont typeface="Arial"/>
        <a:buChar char="•"/>
        <a:defRPr sz="16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30000"/>
        <a:buFont typeface="Arial"/>
        <a:buChar char="•"/>
        <a:defRPr sz="14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30000"/>
        <a:buFont typeface="Arial"/>
        <a:buChar char="•"/>
        <a:defRPr sz="14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30000"/>
        <a:buFont typeface="Arial"/>
        <a:buChar char="•"/>
        <a:defRPr sz="12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173736"/>
            <a:ext cx="8791956" cy="6510528"/>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34768" y="6309360"/>
            <a:ext cx="2057400" cy="274320"/>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fld id="{64F0A2F5-A1AD-4A2C-BF46-9CD1F05CA925}" type="datetimeFigureOut">
              <a:rPr lang="en-IN" smtClean="0"/>
              <a:t>15-06-2022</a:t>
            </a:fld>
            <a:endParaRPr lang="en-IN" dirty="0"/>
          </a:p>
        </p:txBody>
      </p:sp>
      <p:sp>
        <p:nvSpPr>
          <p:cNvPr id="5" name="Footer Placeholder 4"/>
          <p:cNvSpPr>
            <a:spLocks noGrp="1"/>
          </p:cNvSpPr>
          <p:nvPr>
            <p:ph type="ftr" sz="quarter" idx="3"/>
          </p:nvPr>
        </p:nvSpPr>
        <p:spPr>
          <a:xfrm>
            <a:off x="2596896" y="6309360"/>
            <a:ext cx="3950208" cy="274320"/>
          </a:xfrm>
          <a:prstGeom prst="rect">
            <a:avLst/>
          </a:prstGeom>
        </p:spPr>
        <p:txBody>
          <a:bodyPr vert="horz" lIns="91440" tIns="45720" rIns="91440" bIns="45720" rtlCol="0" anchor="b"/>
          <a:lstStyle>
            <a:lvl1pPr algn="ctr">
              <a:defRPr sz="900">
                <a:solidFill>
                  <a:schemeClr val="tx1">
                    <a:lumMod val="75000"/>
                    <a:lumOff val="25000"/>
                  </a:schemeClr>
                </a:solidFill>
              </a:defRPr>
            </a:lvl1pPr>
          </a:lstStyle>
          <a:p>
            <a:endParaRPr lang="en-IN" dirty="0"/>
          </a:p>
        </p:txBody>
      </p:sp>
      <p:sp>
        <p:nvSpPr>
          <p:cNvPr id="6" name="Slide Number Placeholder 5"/>
          <p:cNvSpPr>
            <a:spLocks noGrp="1"/>
          </p:cNvSpPr>
          <p:nvPr>
            <p:ph type="sldNum" sz="quarter" idx="4"/>
          </p:nvPr>
        </p:nvSpPr>
        <p:spPr>
          <a:xfrm>
            <a:off x="7823382" y="6309360"/>
            <a:ext cx="1097280" cy="274320"/>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3869519865"/>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lang="en-US" sz="40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173736"/>
            <a:ext cx="8791956" cy="6510528"/>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34768" y="6309360"/>
            <a:ext cx="2057400" cy="274320"/>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fld id="{64F0A2F5-A1AD-4A2C-BF46-9CD1F05CA925}" type="datetimeFigureOut">
              <a:rPr lang="en-IN" smtClean="0"/>
              <a:t>15-06-2022</a:t>
            </a:fld>
            <a:endParaRPr lang="en-IN" dirty="0"/>
          </a:p>
        </p:txBody>
      </p:sp>
      <p:sp>
        <p:nvSpPr>
          <p:cNvPr id="5" name="Footer Placeholder 4"/>
          <p:cNvSpPr>
            <a:spLocks noGrp="1"/>
          </p:cNvSpPr>
          <p:nvPr>
            <p:ph type="ftr" sz="quarter" idx="3"/>
          </p:nvPr>
        </p:nvSpPr>
        <p:spPr>
          <a:xfrm>
            <a:off x="2596896" y="6309360"/>
            <a:ext cx="3950208" cy="274320"/>
          </a:xfrm>
          <a:prstGeom prst="rect">
            <a:avLst/>
          </a:prstGeom>
        </p:spPr>
        <p:txBody>
          <a:bodyPr vert="horz" lIns="91440" tIns="45720" rIns="91440" bIns="45720" rtlCol="0" anchor="b"/>
          <a:lstStyle>
            <a:lvl1pPr algn="ctr">
              <a:defRPr sz="900">
                <a:solidFill>
                  <a:schemeClr val="tx1">
                    <a:lumMod val="75000"/>
                    <a:lumOff val="25000"/>
                  </a:schemeClr>
                </a:solidFill>
              </a:defRPr>
            </a:lvl1pPr>
          </a:lstStyle>
          <a:p>
            <a:endParaRPr lang="en-IN" dirty="0"/>
          </a:p>
        </p:txBody>
      </p:sp>
      <p:sp>
        <p:nvSpPr>
          <p:cNvPr id="6" name="Slide Number Placeholder 5"/>
          <p:cNvSpPr>
            <a:spLocks noGrp="1"/>
          </p:cNvSpPr>
          <p:nvPr>
            <p:ph type="sldNum" sz="quarter" idx="4"/>
          </p:nvPr>
        </p:nvSpPr>
        <p:spPr>
          <a:xfrm>
            <a:off x="7823382" y="6309360"/>
            <a:ext cx="1097280" cy="274320"/>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3527821413"/>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90000"/>
        </a:lnSpc>
        <a:spcBef>
          <a:spcPct val="0"/>
        </a:spcBef>
        <a:buNone/>
        <a:defRPr lang="en-US" sz="40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4F0A2F5-A1AD-4A2C-BF46-9CD1F05CA925}" type="datetimeFigureOut">
              <a:rPr lang="en-IN" smtClean="0"/>
              <a:t>15-06-2022</a:t>
            </a:fld>
            <a:endParaRPr lang="en-IN" dirty="0"/>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dirty="0"/>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2796976587"/>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 id="2147483755"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14" name="Rectangle 13"/>
            <p:cNvSpPr/>
            <p:nvPr/>
          </p:nvSpPr>
          <p:spPr>
            <a:xfrm>
              <a:off x="0" y="0"/>
              <a:ext cx="9118832"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Placeholder 1"/>
          <p:cNvSpPr>
            <a:spLocks noGrp="1"/>
          </p:cNvSpPr>
          <p:nvPr>
            <p:ph type="title"/>
          </p:nvPr>
        </p:nvSpPr>
        <p:spPr bwMode="gray">
          <a:xfrm>
            <a:off x="866440" y="927099"/>
            <a:ext cx="6345260" cy="70986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64382" y="2489200"/>
            <a:ext cx="6345260" cy="353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74443" y="6365498"/>
            <a:ext cx="990599" cy="228659"/>
          </a:xfrm>
          <a:prstGeom prst="rect">
            <a:avLst/>
          </a:prstGeom>
        </p:spPr>
        <p:txBody>
          <a:bodyPr vert="horz" lIns="91440" tIns="45720" rIns="91440" bIns="45720" rtlCol="0" anchor="b"/>
          <a:lstStyle>
            <a:lvl1pPr algn="r">
              <a:defRPr sz="900" b="1" i="0">
                <a:solidFill>
                  <a:schemeClr val="accent1"/>
                </a:solidFill>
              </a:defRPr>
            </a:lvl1pPr>
          </a:lstStyle>
          <a:p>
            <a:fld id="{64F0A2F5-A1AD-4A2C-BF46-9CD1F05CA925}" type="datetimeFigureOut">
              <a:rPr lang="en-IN" smtClean="0"/>
              <a:t>15-06-2022</a:t>
            </a:fld>
            <a:endParaRPr lang="en-IN" dirty="0"/>
          </a:p>
        </p:txBody>
      </p:sp>
      <p:sp>
        <p:nvSpPr>
          <p:cNvPr id="5" name="Footer Placeholder 4"/>
          <p:cNvSpPr>
            <a:spLocks noGrp="1"/>
          </p:cNvSpPr>
          <p:nvPr>
            <p:ph type="ftr" sz="quarter" idx="3"/>
          </p:nvPr>
        </p:nvSpPr>
        <p:spPr>
          <a:xfrm>
            <a:off x="590843" y="6365497"/>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en-IN" dirty="0"/>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2588828190"/>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Lst>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4F0A2F5-A1AD-4A2C-BF46-9CD1F05CA925}" type="datetimeFigureOut">
              <a:rPr lang="en-IN" smtClean="0"/>
              <a:t>15-06-2022</a:t>
            </a:fld>
            <a:endParaRPr lang="en-IN"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IN"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A999ACA-38D8-4DEB-9602-40AD1B0DCF68}" type="slidenum">
              <a:rPr lang="en-IN" smtClean="0"/>
              <a:t>‹#›</a:t>
            </a:fld>
            <a:endParaRPr lang="en-IN"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09601"/>
            <a:ext cx="7772400"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2142068"/>
            <a:ext cx="7772400"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523712" y="5870576"/>
            <a:ext cx="1212173"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4F0A2F5-A1AD-4A2C-BF46-9CD1F05CA925}" type="datetimeFigureOut">
              <a:rPr lang="en-IN" smtClean="0"/>
              <a:t>15-06-2022</a:t>
            </a:fld>
            <a:endParaRPr lang="en-IN" dirty="0"/>
          </a:p>
        </p:txBody>
      </p:sp>
      <p:sp>
        <p:nvSpPr>
          <p:cNvPr id="5" name="Footer Placeholder 4"/>
          <p:cNvSpPr>
            <a:spLocks noGrp="1"/>
          </p:cNvSpPr>
          <p:nvPr>
            <p:ph type="ftr" sz="quarter" idx="3"/>
          </p:nvPr>
        </p:nvSpPr>
        <p:spPr>
          <a:xfrm>
            <a:off x="457200" y="5870576"/>
            <a:ext cx="5990311"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dirty="0"/>
          </a:p>
        </p:txBody>
      </p:sp>
      <p:sp>
        <p:nvSpPr>
          <p:cNvPr id="6" name="Slide Number Placeholder 5"/>
          <p:cNvSpPr>
            <a:spLocks noGrp="1"/>
          </p:cNvSpPr>
          <p:nvPr>
            <p:ph type="sldNum" sz="quarter" idx="4"/>
          </p:nvPr>
        </p:nvSpPr>
        <p:spPr>
          <a:xfrm>
            <a:off x="7812085" y="5870576"/>
            <a:ext cx="417516"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2634792452"/>
      </p:ext>
    </p:extLst>
  </p:cSld>
  <p:clrMap bg1="dk1" tx1="lt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 id="2147483809" r:id="rId17"/>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9997" y="447188"/>
            <a:ext cx="7524003"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09997" y="2184400"/>
            <a:ext cx="7524003"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42797" y="6041361"/>
            <a:ext cx="6289532" cy="365125"/>
          </a:xfrm>
          <a:prstGeom prst="rect">
            <a:avLst/>
          </a:prstGeom>
        </p:spPr>
        <p:txBody>
          <a:bodyPr vert="horz" lIns="91440" tIns="45720" rIns="91440" bIns="45720" rtlCol="0" anchor="b"/>
          <a:lstStyle>
            <a:lvl1pPr algn="l">
              <a:defRPr sz="900">
                <a:solidFill>
                  <a:schemeClr val="tx1"/>
                </a:solidFill>
              </a:defRPr>
            </a:lvl1pPr>
          </a:lstStyle>
          <a:p>
            <a:endParaRPr lang="en-IN" dirty="0"/>
          </a:p>
        </p:txBody>
      </p:sp>
      <p:sp>
        <p:nvSpPr>
          <p:cNvPr id="4" name="Date Placeholder 3"/>
          <p:cNvSpPr>
            <a:spLocks noGrp="1"/>
          </p:cNvSpPr>
          <p:nvPr>
            <p:ph type="dt" sz="half" idx="2"/>
          </p:nvPr>
        </p:nvSpPr>
        <p:spPr>
          <a:xfrm>
            <a:off x="6911422" y="6041361"/>
            <a:ext cx="993161" cy="365125"/>
          </a:xfrm>
          <a:prstGeom prst="rect">
            <a:avLst/>
          </a:prstGeom>
        </p:spPr>
        <p:txBody>
          <a:bodyPr vert="horz" lIns="91440" tIns="45720" rIns="91440" bIns="45720" rtlCol="0" anchor="b"/>
          <a:lstStyle>
            <a:lvl1pPr algn="r">
              <a:defRPr sz="900">
                <a:solidFill>
                  <a:schemeClr val="tx1"/>
                </a:solidFill>
              </a:defRPr>
            </a:lvl1pPr>
          </a:lstStyle>
          <a:p>
            <a:fld id="{64F0A2F5-A1AD-4A2C-BF46-9CD1F05CA925}" type="datetimeFigureOut">
              <a:rPr lang="en-IN" smtClean="0"/>
              <a:t>15-06-2022</a:t>
            </a:fld>
            <a:endParaRPr lang="en-IN" dirty="0"/>
          </a:p>
        </p:txBody>
      </p:sp>
      <p:sp>
        <p:nvSpPr>
          <p:cNvPr id="6" name="Slide Number Placeholder 5"/>
          <p:cNvSpPr>
            <a:spLocks noGrp="1"/>
          </p:cNvSpPr>
          <p:nvPr>
            <p:ph type="sldNum" sz="quarter" idx="4"/>
          </p:nvPr>
        </p:nvSpPr>
        <p:spPr>
          <a:xfrm>
            <a:off x="7904584" y="5915887"/>
            <a:ext cx="796616" cy="490599"/>
          </a:xfrm>
          <a:prstGeom prst="rect">
            <a:avLst/>
          </a:prstGeom>
        </p:spPr>
        <p:txBody>
          <a:bodyPr vert="horz" lIns="91440" tIns="45720" rIns="91440" bIns="10800" rtlCol="0" anchor="b"/>
          <a:lstStyle>
            <a:lvl1pPr algn="r">
              <a:defRPr sz="2000">
                <a:solidFill>
                  <a:schemeClr val="accent1"/>
                </a:solidFill>
              </a:defRPr>
            </a:lvl1pPr>
          </a:lstStyle>
          <a:p>
            <a:fld id="{6A999ACA-38D8-4DEB-9602-40AD1B0DCF68}" type="slidenum">
              <a:rPr lang="en-IN" smtClean="0"/>
              <a:t>‹#›</a:t>
            </a:fld>
            <a:endParaRPr lang="en-IN" dirty="0"/>
          </a:p>
        </p:txBody>
      </p:sp>
    </p:spTree>
    <p:extLst>
      <p:ext uri="{BB962C8B-B14F-4D97-AF65-F5344CB8AC3E}">
        <p14:creationId xmlns:p14="http://schemas.microsoft.com/office/powerpoint/2010/main" val="133399864"/>
      </p:ext>
    </p:extLst>
  </p:cSld>
  <p:clrMap bg1="dk1" tx1="lt1" bg2="dk2" tx2="lt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 id="2147483822" r:id="rId12"/>
    <p:sldLayoutId id="2147483823" r:id="rId13"/>
    <p:sldLayoutId id="2147483824" r:id="rId14"/>
  </p:sldLayoutIdLst>
  <p:txStyles>
    <p:title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1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9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6.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patriarchy.jpg"/>
          <p:cNvPicPr>
            <a:picLocks noGrp="1" noChangeAspect="1"/>
          </p:cNvPicPr>
          <p:nvPr>
            <p:ph idx="1"/>
          </p:nvPr>
        </p:nvPicPr>
        <p:blipFill>
          <a:blip r:embed="rId2" cstate="print"/>
          <a:stretch>
            <a:fillRect/>
          </a:stretch>
        </p:blipFill>
        <p:spPr>
          <a:xfrm>
            <a:off x="996156" y="404813"/>
            <a:ext cx="7151688" cy="57213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IN" sz="6600" b="1" dirty="0">
                <a:solidFill>
                  <a:schemeClr val="tx1"/>
                </a:solidFill>
                <a:latin typeface="Algerian" panose="04020705040A02060702" pitchFamily="82" charset="0"/>
              </a:rPr>
              <a:t>INTRODUCTION</a:t>
            </a:r>
          </a:p>
        </p:txBody>
      </p:sp>
      <p:sp>
        <p:nvSpPr>
          <p:cNvPr id="5" name="Content Placeholder 4"/>
          <p:cNvSpPr>
            <a:spLocks noGrp="1"/>
          </p:cNvSpPr>
          <p:nvPr>
            <p:ph idx="1"/>
          </p:nvPr>
        </p:nvSpPr>
        <p:spPr/>
        <p:txBody>
          <a:bodyPr>
            <a:normAutofit fontScale="92500" lnSpcReduction="10000"/>
          </a:bodyPr>
          <a:lstStyle/>
          <a:p>
            <a:r>
              <a:rPr lang="en-IN" b="1" dirty="0"/>
              <a:t>Patriarchy,</a:t>
            </a:r>
            <a:r>
              <a:rPr lang="en-IN" dirty="0"/>
              <a:t> defined as greater male than female social power and status, emerged with the development of new roles in more complex societies.</a:t>
            </a:r>
          </a:p>
          <a:p>
            <a:r>
              <a:rPr lang="en-IN" dirty="0"/>
              <a:t>Patriarchy is </a:t>
            </a:r>
            <a:r>
              <a:rPr lang="en-IN" b="1" dirty="0"/>
              <a:t>a system of society where the men are the head-of-the-household, carry the most power and where the family lineage passes on through men</a:t>
            </a:r>
            <a:r>
              <a:rPr lang="en-IN" dirty="0"/>
              <a:t>.</a:t>
            </a:r>
          </a:p>
          <a:p>
            <a:r>
              <a:rPr lang="en-IN" dirty="0"/>
              <a:t> An </a:t>
            </a:r>
            <a:r>
              <a:rPr lang="en-IN" b="1" dirty="0"/>
              <a:t>example of a Patriarchy </a:t>
            </a:r>
            <a:r>
              <a:rPr lang="en-IN" dirty="0"/>
              <a:t>society is where men hold the control and make all the rules and women stay home and care for the kids.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6600" b="1" u="sng" dirty="0">
                <a:latin typeface="Algerian" panose="04020705040A02060702" pitchFamily="82" charset="0"/>
              </a:rPr>
              <a:t>Meaning</a:t>
            </a:r>
          </a:p>
        </p:txBody>
      </p:sp>
      <p:sp>
        <p:nvSpPr>
          <p:cNvPr id="3" name="Content Placeholder 2"/>
          <p:cNvSpPr>
            <a:spLocks noGrp="1"/>
          </p:cNvSpPr>
          <p:nvPr>
            <p:ph idx="1"/>
          </p:nvPr>
        </p:nvSpPr>
        <p:spPr>
          <a:xfrm>
            <a:off x="626393" y="1965960"/>
            <a:ext cx="7891213" cy="4038600"/>
          </a:xfrm>
        </p:spPr>
        <p:txBody>
          <a:bodyPr>
            <a:noAutofit/>
          </a:bodyPr>
          <a:lstStyle/>
          <a:p>
            <a:r>
              <a:rPr lang="en-IN" sz="2800" dirty="0"/>
              <a:t>The word ‘</a:t>
            </a:r>
            <a:r>
              <a:rPr lang="en-IN" sz="2800" b="1" dirty="0"/>
              <a:t>Patriarchy’ </a:t>
            </a:r>
            <a:r>
              <a:rPr lang="en-IN" sz="2800" dirty="0"/>
              <a:t>was used to describe a specific type of </a:t>
            </a:r>
            <a:r>
              <a:rPr lang="en-IN" sz="2800" b="1" dirty="0"/>
              <a:t>male-dominated family’- </a:t>
            </a:r>
            <a:r>
              <a:rPr lang="en-IN" sz="2800" dirty="0"/>
              <a:t>the large household of the patriarch, which included women, junior men, children, slaves and domestic servants, all under the rule of this dominant male.  </a:t>
            </a:r>
          </a:p>
          <a:p>
            <a:r>
              <a:rPr lang="en-IN" sz="2800" b="1" dirty="0"/>
              <a:t>A society in which the </a:t>
            </a:r>
            <a:r>
              <a:rPr lang="en-IN" sz="2800" b="1" dirty="0">
                <a:solidFill>
                  <a:srgbClr val="00B0F0"/>
                </a:solidFill>
              </a:rPr>
              <a:t>oldest male</a:t>
            </a:r>
            <a:r>
              <a:rPr lang="en-IN" sz="2800" b="1" dirty="0"/>
              <a:t> is the leader of the family, or a society  controlled by men in which they use their power  to  their own advantage:</a:t>
            </a:r>
            <a:endParaRPr lang="en-IN"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404664"/>
            <a:ext cx="7704856" cy="1312480"/>
          </a:xfrm>
        </p:spPr>
        <p:txBody>
          <a:bodyPr>
            <a:noAutofit/>
          </a:bodyPr>
          <a:lstStyle/>
          <a:p>
            <a:r>
              <a:rPr lang="en-IN" sz="6000" b="1" u="sng" dirty="0">
                <a:solidFill>
                  <a:schemeClr val="tx1"/>
                </a:solidFill>
                <a:latin typeface="Algerian" panose="04020705040A02060702" pitchFamily="82" charset="0"/>
              </a:rPr>
              <a:t>Concept and Definition</a:t>
            </a:r>
          </a:p>
        </p:txBody>
      </p:sp>
      <p:sp>
        <p:nvSpPr>
          <p:cNvPr id="3" name="Content Placeholder 2"/>
          <p:cNvSpPr>
            <a:spLocks noGrp="1"/>
          </p:cNvSpPr>
          <p:nvPr>
            <p:ph idx="1"/>
          </p:nvPr>
        </p:nvSpPr>
        <p:spPr>
          <a:xfrm>
            <a:off x="611560" y="2207108"/>
            <a:ext cx="7511472" cy="4041162"/>
          </a:xfrm>
        </p:spPr>
        <p:txBody>
          <a:bodyPr>
            <a:noAutofit/>
          </a:bodyPr>
          <a:lstStyle/>
          <a:p>
            <a:r>
              <a:rPr lang="en-IN" sz="3200" b="1" dirty="0"/>
              <a:t>Concept: </a:t>
            </a:r>
            <a:r>
              <a:rPr lang="en-IN" sz="3200" dirty="0"/>
              <a:t>Patriarchy literally means ‘rule of fathers’.</a:t>
            </a:r>
          </a:p>
          <a:p>
            <a:r>
              <a:rPr lang="en-IN" sz="3200" dirty="0"/>
              <a:t>The word </a:t>
            </a:r>
            <a:r>
              <a:rPr lang="en-IN" sz="3200" b="1" dirty="0"/>
              <a:t>‘Patriarchy’ </a:t>
            </a:r>
            <a:r>
              <a:rPr lang="en-IN" sz="3200" dirty="0"/>
              <a:t>is derived from Greek words: </a:t>
            </a:r>
            <a:r>
              <a:rPr lang="en-IN" sz="3200" b="1" dirty="0"/>
              <a:t>‘Patria</a:t>
            </a:r>
            <a:r>
              <a:rPr lang="en-IN" sz="3200" dirty="0"/>
              <a:t>’ meaning </a:t>
            </a:r>
            <a:r>
              <a:rPr lang="en-IN" sz="3200" b="1" dirty="0"/>
              <a:t>father </a:t>
            </a:r>
            <a:r>
              <a:rPr lang="en-IN" sz="3200" dirty="0"/>
              <a:t>and ‘</a:t>
            </a:r>
            <a:r>
              <a:rPr lang="en-IN" sz="3200" b="1" dirty="0"/>
              <a:t>arche’ </a:t>
            </a:r>
            <a:r>
              <a:rPr lang="en-IN" sz="3200" dirty="0">
                <a:effectLst>
                  <a:outerShdw blurRad="38100" dist="38100" dir="2700000" algn="tl">
                    <a:srgbClr val="000000">
                      <a:alpha val="43137"/>
                    </a:srgbClr>
                  </a:outerShdw>
                </a:effectLst>
              </a:rPr>
              <a:t>meaning ‘</a:t>
            </a:r>
            <a:r>
              <a:rPr lang="en-IN" sz="3200" b="1" dirty="0">
                <a:effectLst>
                  <a:outerShdw blurRad="38100" dist="38100" dir="2700000" algn="tl">
                    <a:srgbClr val="000000">
                      <a:alpha val="43137"/>
                    </a:srgbClr>
                  </a:outerShdw>
                </a:effectLst>
              </a:rPr>
              <a:t>Rule’ </a:t>
            </a:r>
            <a:r>
              <a:rPr lang="en-IN" sz="3200" dirty="0">
                <a:effectLst>
                  <a:outerShdw blurRad="38100" dist="38100" dir="2700000" algn="tl">
                    <a:srgbClr val="000000">
                      <a:alpha val="43137"/>
                    </a:srgbClr>
                  </a:outerShdw>
                </a:effectLst>
              </a:rPr>
              <a:t>and refers to a society in which male members predominate in positions of power.</a:t>
            </a:r>
          </a:p>
          <a:p>
            <a:r>
              <a:rPr lang="en-IN" sz="3200" dirty="0"/>
              <a:t>A social system that gives power and control to men rather than women.</a:t>
            </a:r>
            <a:endParaRPr lang="en-IN" sz="3200" b="1" dirty="0">
              <a:effectLst>
                <a:outerShdw blurRad="38100" dist="38100" dir="2700000" algn="tl">
                  <a:srgbClr val="000000">
                    <a:alpha val="43137"/>
                  </a:srgbClr>
                </a:outerShdw>
              </a:effectLs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548680"/>
            <a:ext cx="7406640" cy="1356360"/>
          </a:xfrm>
        </p:spPr>
        <p:txBody>
          <a:bodyPr>
            <a:normAutofit/>
          </a:bodyPr>
          <a:lstStyle/>
          <a:p>
            <a:pPr algn="ctr"/>
            <a:r>
              <a:rPr lang="en-IN" sz="6600" b="1" u="sng" dirty="0">
                <a:solidFill>
                  <a:schemeClr val="tx1"/>
                </a:solidFill>
                <a:latin typeface="Algerian" panose="04020705040A02060702" pitchFamily="82" charset="0"/>
              </a:rPr>
              <a:t>Definitions</a:t>
            </a:r>
          </a:p>
        </p:txBody>
      </p:sp>
      <p:sp>
        <p:nvSpPr>
          <p:cNvPr id="3" name="Content Placeholder 2"/>
          <p:cNvSpPr>
            <a:spLocks noGrp="1"/>
          </p:cNvSpPr>
          <p:nvPr>
            <p:ph idx="1"/>
          </p:nvPr>
        </p:nvSpPr>
        <p:spPr/>
        <p:txBody>
          <a:bodyPr>
            <a:normAutofit/>
          </a:bodyPr>
          <a:lstStyle/>
          <a:p>
            <a:r>
              <a:rPr lang="en-IN" dirty="0"/>
              <a:t> </a:t>
            </a:r>
            <a:r>
              <a:rPr lang="en-IN" sz="2400" b="1" dirty="0">
                <a:latin typeface="Algerian" panose="04020705040A02060702" pitchFamily="82" charset="0"/>
              </a:rPr>
              <a:t>Sylvia Walby </a:t>
            </a:r>
            <a:r>
              <a:rPr lang="en-IN" sz="2400" dirty="0">
                <a:latin typeface="Algerian" panose="04020705040A02060702" pitchFamily="82" charset="0"/>
              </a:rPr>
              <a:t>defines patriarchy as a '</a:t>
            </a:r>
            <a:r>
              <a:rPr lang="en-IN" sz="2400" b="1" dirty="0">
                <a:latin typeface="Algerian" panose="04020705040A02060702" pitchFamily="82" charset="0"/>
              </a:rPr>
              <a:t>system of social structures and practices</a:t>
            </a:r>
            <a:r>
              <a:rPr lang="en-IN" sz="2400" dirty="0">
                <a:latin typeface="Algerian" panose="04020705040A02060702" pitchFamily="82" charset="0"/>
              </a:rPr>
              <a:t>. </a:t>
            </a:r>
            <a:r>
              <a:rPr lang="en-IN" sz="2400" b="1" dirty="0">
                <a:latin typeface="Algerian" panose="04020705040A02060702" pitchFamily="82" charset="0"/>
              </a:rPr>
              <a:t>in which men dominate, oppress, and exploit women</a:t>
            </a:r>
            <a:r>
              <a:rPr lang="en-IN" sz="2400" dirty="0">
                <a:latin typeface="Algerian" panose="04020705040A02060702" pitchFamily="82" charset="0"/>
              </a:rPr>
              <a:t>'.</a:t>
            </a:r>
          </a:p>
          <a:p>
            <a:r>
              <a:rPr lang="en-IN" sz="2400" b="1" dirty="0">
                <a:latin typeface="Algerian" panose="04020705040A02060702" pitchFamily="82" charset="0"/>
              </a:rPr>
              <a:t>Mitchell, a </a:t>
            </a:r>
            <a:r>
              <a:rPr lang="en-IN" sz="2400" dirty="0">
                <a:latin typeface="Algerian" panose="04020705040A02060702" pitchFamily="82" charset="0"/>
              </a:rPr>
              <a:t>feminist psychologist, used the word patriarchy, “to refer to kinship systems in which men exchange women.”</a:t>
            </a:r>
          </a:p>
          <a:p>
            <a:r>
              <a:rPr lang="en-IN" sz="2400" dirty="0">
                <a:latin typeface="Algerian" panose="04020705040A02060702" pitchFamily="82" charset="0"/>
              </a:rPr>
              <a:t>According to </a:t>
            </a:r>
            <a:r>
              <a:rPr lang="en-IN" sz="2400" b="1" dirty="0">
                <a:latin typeface="Algerian" panose="04020705040A02060702" pitchFamily="82" charset="0"/>
              </a:rPr>
              <a:t>Collins Dictionary,</a:t>
            </a:r>
            <a:r>
              <a:rPr lang="en-IN" sz="2400" dirty="0">
                <a:latin typeface="Algerian" panose="04020705040A02060702" pitchFamily="82" charset="0"/>
              </a:rPr>
              <a:t> “ Patriarchy is a system in which men have all or most of the power and importance in a society or group.</a:t>
            </a:r>
            <a:endParaRPr lang="en-IN" sz="2400" b="1" dirty="0">
              <a:latin typeface="Algerian" panose="04020705040A02060702" pitchFamily="82"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atri.png"/>
          <p:cNvPicPr>
            <a:picLocks noGrp="1" noChangeAspect="1"/>
          </p:cNvPicPr>
          <p:nvPr>
            <p:ph idx="1"/>
          </p:nvPr>
        </p:nvPicPr>
        <p:blipFill>
          <a:blip r:embed="rId2" cstate="print"/>
          <a:stretch>
            <a:fillRect/>
          </a:stretch>
        </p:blipFill>
        <p:spPr>
          <a:xfrm>
            <a:off x="827584" y="793068"/>
            <a:ext cx="7344816" cy="5271864"/>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585444"/>
            <a:ext cx="7680960" cy="1371600"/>
          </a:xfrm>
        </p:spPr>
        <p:txBody>
          <a:bodyPr>
            <a:normAutofit/>
          </a:bodyPr>
          <a:lstStyle/>
          <a:p>
            <a:r>
              <a:rPr lang="en-IN" b="1" dirty="0">
                <a:solidFill>
                  <a:schemeClr val="tx1"/>
                </a:solidFill>
                <a:latin typeface="Algerian" panose="04020705040A02060702" pitchFamily="82" charset="0"/>
              </a:rPr>
              <a:t>Scope of Patriarchal Control</a:t>
            </a:r>
          </a:p>
        </p:txBody>
      </p:sp>
      <p:sp>
        <p:nvSpPr>
          <p:cNvPr id="3" name="Content Placeholder 2"/>
          <p:cNvSpPr>
            <a:spLocks noGrp="1"/>
          </p:cNvSpPr>
          <p:nvPr>
            <p:ph idx="1"/>
          </p:nvPr>
        </p:nvSpPr>
        <p:spPr/>
        <p:txBody>
          <a:bodyPr/>
          <a:lstStyle/>
          <a:p>
            <a:r>
              <a:rPr lang="en-IN" dirty="0"/>
              <a:t>Women’s productive or Labour power.</a:t>
            </a:r>
          </a:p>
          <a:p>
            <a:r>
              <a:rPr lang="en-IN" dirty="0"/>
              <a:t>Women’s Reproduction.</a:t>
            </a:r>
          </a:p>
          <a:p>
            <a:r>
              <a:rPr lang="en-IN" dirty="0"/>
              <a:t>Religion.</a:t>
            </a:r>
          </a:p>
          <a:p>
            <a:r>
              <a:rPr lang="en-IN" dirty="0"/>
              <a:t>Politics.</a:t>
            </a:r>
          </a:p>
          <a:p>
            <a:r>
              <a:rPr lang="en-IN" dirty="0"/>
              <a:t>Control over Women’s Sexuality.</a:t>
            </a:r>
          </a:p>
          <a:p>
            <a:r>
              <a:rPr lang="en-IN" dirty="0"/>
              <a:t>Women’s Mobility.</a:t>
            </a:r>
          </a:p>
          <a:p>
            <a:r>
              <a:rPr lang="en-IN" dirty="0"/>
              <a:t>Property and Other Economic Resources.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4000" b="1" u="sng" dirty="0">
                <a:solidFill>
                  <a:schemeClr val="tx1"/>
                </a:solidFill>
                <a:latin typeface="Algerian" panose="04020705040A02060702" pitchFamily="82" charset="0"/>
              </a:rPr>
              <a:t>Characteristics of a Patriarchal System</a:t>
            </a:r>
          </a:p>
        </p:txBody>
      </p:sp>
      <p:sp>
        <p:nvSpPr>
          <p:cNvPr id="4" name="Content Placeholder 3"/>
          <p:cNvSpPr>
            <a:spLocks noGrp="1"/>
          </p:cNvSpPr>
          <p:nvPr>
            <p:ph sz="half" idx="1"/>
          </p:nvPr>
        </p:nvSpPr>
        <p:spPr/>
        <p:txBody>
          <a:bodyPr>
            <a:normAutofit fontScale="77500" lnSpcReduction="20000"/>
          </a:bodyPr>
          <a:lstStyle/>
          <a:p>
            <a:endParaRPr lang="en-IN" b="1" dirty="0">
              <a:solidFill>
                <a:srgbClr val="0070C0"/>
              </a:solidFill>
            </a:endParaRPr>
          </a:p>
          <a:p>
            <a:r>
              <a:rPr lang="en-IN" sz="2400" b="1" dirty="0">
                <a:solidFill>
                  <a:srgbClr val="0070C0"/>
                </a:solidFill>
              </a:rPr>
              <a:t>Male Dominance</a:t>
            </a:r>
            <a:r>
              <a:rPr lang="en-IN" sz="2400" b="1" dirty="0"/>
              <a:t>: In a Patriarchal system,</a:t>
            </a:r>
            <a:r>
              <a:rPr lang="en-IN" sz="2400" dirty="0"/>
              <a:t> men hold power, dominance and privilege.</a:t>
            </a:r>
          </a:p>
          <a:p>
            <a:endParaRPr lang="en-IN" sz="2400" dirty="0"/>
          </a:p>
          <a:p>
            <a:r>
              <a:rPr lang="en-IN" sz="2400" dirty="0"/>
              <a:t>The term male dominance evolved in the twentieth century as a conceptual label to characterize the </a:t>
            </a:r>
            <a:r>
              <a:rPr lang="en-IN" sz="2400" b="1" dirty="0"/>
              <a:t>unequal power relations between men as a group and women as a group</a:t>
            </a:r>
            <a:r>
              <a:rPr lang="en-IN" sz="2400" dirty="0"/>
              <a:t>.</a:t>
            </a:r>
            <a:br>
              <a:rPr lang="en-IN" sz="2400" dirty="0"/>
            </a:br>
            <a:endParaRPr lang="en-IN" sz="2400" dirty="0"/>
          </a:p>
          <a:p>
            <a:endParaRPr lang="en-IN" b="1" dirty="0"/>
          </a:p>
        </p:txBody>
      </p:sp>
      <p:pic>
        <p:nvPicPr>
          <p:cNvPr id="6" name="Content Placeholder 5" descr="male+dominance.jpg"/>
          <p:cNvPicPr>
            <a:picLocks noGrp="1" noChangeAspect="1"/>
          </p:cNvPicPr>
          <p:nvPr>
            <p:ph sz="half" idx="2"/>
          </p:nvPr>
        </p:nvPicPr>
        <p:blipFill>
          <a:blip r:embed="rId2" cstate="print"/>
          <a:stretch>
            <a:fillRect/>
          </a:stretch>
        </p:blipFill>
        <p:spPr>
          <a:xfrm>
            <a:off x="4572000" y="1988840"/>
            <a:ext cx="4114800" cy="42484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836712"/>
            <a:ext cx="4038600" cy="5518213"/>
          </a:xfrm>
        </p:spPr>
        <p:txBody>
          <a:bodyPr>
            <a:normAutofit/>
          </a:bodyPr>
          <a:lstStyle/>
          <a:p>
            <a:r>
              <a:rPr lang="en-IN" b="1" dirty="0">
                <a:solidFill>
                  <a:srgbClr val="FF0000"/>
                </a:solidFill>
                <a:latin typeface="Aharoni" panose="02010803020104030203" pitchFamily="2" charset="-79"/>
                <a:cs typeface="Aharoni" panose="02010803020104030203" pitchFamily="2" charset="-79"/>
              </a:rPr>
              <a:t>Male as Primary Authority figure:</a:t>
            </a:r>
          </a:p>
          <a:p>
            <a:r>
              <a:rPr lang="en-IN" b="1" dirty="0">
                <a:latin typeface="Aharoni" panose="02010803020104030203" pitchFamily="2" charset="-79"/>
                <a:cs typeface="Aharoni" panose="02010803020104030203" pitchFamily="2" charset="-79"/>
              </a:rPr>
              <a:t>A social system in which the male acts as the primary authority figure central to social organization, and where fathers hold authority over women, children, and property</a:t>
            </a:r>
            <a:r>
              <a:rPr lang="en-IN" dirty="0">
                <a:latin typeface="Aharoni" panose="02010803020104030203" pitchFamily="2" charset="-79"/>
                <a:cs typeface="Aharoni" panose="02010803020104030203" pitchFamily="2" charset="-79"/>
              </a:rPr>
              <a:t>”.</a:t>
            </a:r>
            <a:endParaRPr lang="en-IN" b="1" dirty="0">
              <a:latin typeface="Aharoni" panose="02010803020104030203" pitchFamily="2" charset="-79"/>
              <a:cs typeface="Aharoni" panose="02010803020104030203" pitchFamily="2" charset="-79"/>
            </a:endParaRPr>
          </a:p>
        </p:txBody>
      </p:sp>
      <p:sp>
        <p:nvSpPr>
          <p:cNvPr id="4" name="Content Placeholder 3"/>
          <p:cNvSpPr>
            <a:spLocks noGrp="1"/>
          </p:cNvSpPr>
          <p:nvPr>
            <p:ph sz="half" idx="2"/>
          </p:nvPr>
        </p:nvSpPr>
        <p:spPr>
          <a:xfrm>
            <a:off x="4648200" y="836712"/>
            <a:ext cx="4038600" cy="5518213"/>
          </a:xfrm>
        </p:spPr>
        <p:txBody>
          <a:bodyPr>
            <a:normAutofit/>
          </a:bodyPr>
          <a:lstStyle/>
          <a:p>
            <a:r>
              <a:rPr lang="en-IN" b="1" dirty="0">
                <a:solidFill>
                  <a:srgbClr val="FF0000"/>
                </a:solidFill>
                <a:latin typeface="Aharoni" panose="02010803020104030203" pitchFamily="2" charset="-79"/>
                <a:cs typeface="Aharoni" panose="02010803020104030203" pitchFamily="2" charset="-79"/>
              </a:rPr>
              <a:t>Male vs. Female Identification:</a:t>
            </a:r>
          </a:p>
          <a:p>
            <a:r>
              <a:rPr lang="en-IN" b="1" dirty="0">
                <a:latin typeface="Aharoni" panose="02010803020104030203" pitchFamily="2" charset="-79"/>
                <a:cs typeface="Aharoni" panose="02010803020104030203" pitchFamily="2" charset="-79"/>
              </a:rPr>
              <a:t>Men</a:t>
            </a:r>
            <a:r>
              <a:rPr lang="en-IN" dirty="0">
                <a:latin typeface="Aharoni" panose="02010803020104030203" pitchFamily="2" charset="-79"/>
                <a:cs typeface="Aharoni" panose="02010803020104030203" pitchFamily="2" charset="-79"/>
              </a:rPr>
              <a:t> are considered with the </a:t>
            </a:r>
            <a:r>
              <a:rPr lang="en-IN" b="1" dirty="0">
                <a:latin typeface="Aharoni" panose="02010803020104030203" pitchFamily="2" charset="-79"/>
                <a:cs typeface="Aharoni" panose="02010803020104030203" pitchFamily="2" charset="-79"/>
              </a:rPr>
              <a:t>qualities of control strength, forcefulness, rationality, strong work, competitiveness </a:t>
            </a:r>
            <a:r>
              <a:rPr lang="en-IN" dirty="0">
                <a:latin typeface="Aharoni" panose="02010803020104030203" pitchFamily="2" charset="-79"/>
                <a:cs typeface="Aharoni" panose="02010803020104030203" pitchFamily="2" charset="-79"/>
              </a:rPr>
              <a:t>etc. </a:t>
            </a:r>
            <a:r>
              <a:rPr lang="en-IN" b="1" dirty="0">
                <a:latin typeface="Aharoni" panose="02010803020104030203" pitchFamily="2" charset="-79"/>
                <a:cs typeface="Aharoni" panose="02010803020104030203" pitchFamily="2" charset="-79"/>
              </a:rPr>
              <a:t>Emotional, expressiveness , compassion </a:t>
            </a:r>
            <a:r>
              <a:rPr lang="en-IN" dirty="0">
                <a:latin typeface="Aharoni" panose="02010803020104030203" pitchFamily="2" charset="-79"/>
                <a:cs typeface="Aharoni" panose="02010803020104030203" pitchFamily="2" charset="-79"/>
              </a:rPr>
              <a:t>and ability to nurture are examples of subordinate qualities. </a:t>
            </a:r>
            <a:endParaRPr lang="en-IN" b="1" dirty="0">
              <a:latin typeface="Aharoni" panose="02010803020104030203" pitchFamily="2" charset="-79"/>
              <a:cs typeface="Aharoni" panose="02010803020104030203" pitchFamily="2" charset="-79"/>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men-superior-to-women.jpg"/>
          <p:cNvPicPr>
            <a:picLocks noGrp="1" noChangeAspect="1"/>
          </p:cNvPicPr>
          <p:nvPr>
            <p:ph sz="half" idx="1"/>
          </p:nvPr>
        </p:nvPicPr>
        <p:blipFill>
          <a:blip r:embed="rId2" cstate="print"/>
          <a:stretch>
            <a:fillRect/>
          </a:stretch>
        </p:blipFill>
        <p:spPr>
          <a:xfrm>
            <a:off x="467544" y="1052736"/>
            <a:ext cx="3816423" cy="43924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4648200" y="692696"/>
            <a:ext cx="4038600" cy="5662229"/>
          </a:xfrm>
        </p:spPr>
        <p:txBody>
          <a:bodyPr>
            <a:normAutofit/>
          </a:bodyPr>
          <a:lstStyle/>
          <a:p>
            <a:r>
              <a:rPr lang="en-IN" sz="2800" dirty="0">
                <a:latin typeface="Algerian" panose="04020705040A02060702" pitchFamily="82" charset="0"/>
              </a:rPr>
              <a:t>Men are considered as superior.</a:t>
            </a:r>
          </a:p>
          <a:p>
            <a:r>
              <a:rPr lang="en-IN" sz="2800" dirty="0">
                <a:latin typeface="Algerian" panose="04020705040A02060702" pitchFamily="82" charset="0"/>
              </a:rPr>
              <a:t>Men will be the focus and developer of all events and inventions.</a:t>
            </a:r>
          </a:p>
          <a:p>
            <a:r>
              <a:rPr lang="en-IN" sz="2800" dirty="0">
                <a:latin typeface="Algerian" panose="04020705040A02060702" pitchFamily="82" charset="0"/>
              </a:rPr>
              <a:t>Men will be the heroes in all situations.</a:t>
            </a:r>
          </a:p>
          <a:p>
            <a:r>
              <a:rPr lang="en-IN" sz="2800" dirty="0">
                <a:latin typeface="Algerian" panose="04020705040A02060702" pitchFamily="82" charset="0"/>
              </a:rPr>
              <a:t> Histories will tend to celebrate male achievements.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67544" y="692696"/>
            <a:ext cx="8229600" cy="1932824"/>
          </a:xfrm>
        </p:spPr>
        <p:txBody>
          <a:bodyPr>
            <a:normAutofit/>
          </a:bodyPr>
          <a:lstStyle/>
          <a:p>
            <a:r>
              <a:rPr lang="en-IN" sz="5400" b="1" dirty="0">
                <a:solidFill>
                  <a:schemeClr val="tx1"/>
                </a:solidFill>
                <a:latin typeface="Algerian" panose="04020705040A02060702" pitchFamily="82" charset="0"/>
              </a:rPr>
              <a:t>Oppression of women will be visible</a:t>
            </a:r>
            <a:r>
              <a:rPr lang="en-IN" sz="5400" b="1" dirty="0">
                <a:solidFill>
                  <a:schemeClr val="tx1"/>
                </a:solidFill>
              </a:rPr>
              <a:t>.</a:t>
            </a:r>
          </a:p>
        </p:txBody>
      </p:sp>
      <p:pic>
        <p:nvPicPr>
          <p:cNvPr id="7" name="Content Placeholder 6" descr="Oppression-of-Women.jpg"/>
          <p:cNvPicPr>
            <a:picLocks noGrp="1" noChangeAspect="1"/>
          </p:cNvPicPr>
          <p:nvPr>
            <p:ph idx="1"/>
          </p:nvPr>
        </p:nvPicPr>
        <p:blipFill>
          <a:blip r:embed="rId2" cstate="print"/>
          <a:stretch>
            <a:fillRect/>
          </a:stretch>
        </p:blipFill>
        <p:spPr>
          <a:xfrm>
            <a:off x="863600" y="2599888"/>
            <a:ext cx="7452816" cy="39254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835696" y="1772816"/>
            <a:ext cx="5688632" cy="338437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IN" sz="4400" b="1" dirty="0">
                <a:solidFill>
                  <a:srgbClr val="3366FF"/>
                </a:solidFill>
              </a:rPr>
              <a:t>T</a:t>
            </a:r>
            <a:r>
              <a:rPr lang="en-IN" sz="4000" b="1" dirty="0">
                <a:solidFill>
                  <a:srgbClr val="3366FF"/>
                </a:solidFill>
              </a:rPr>
              <a:t>HEORIES OF THE ORIGIN OF PATRIARCHY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latin typeface="Algerian" panose="04020705040A02060702" pitchFamily="82" charset="0"/>
              </a:rPr>
              <a:t>Human Reproduction Theory</a:t>
            </a:r>
          </a:p>
        </p:txBody>
      </p:sp>
      <p:sp>
        <p:nvSpPr>
          <p:cNvPr id="3" name="Content Placeholder 2"/>
          <p:cNvSpPr>
            <a:spLocks noGrp="1"/>
          </p:cNvSpPr>
          <p:nvPr>
            <p:ph idx="1"/>
          </p:nvPr>
        </p:nvSpPr>
        <p:spPr/>
        <p:txBody>
          <a:bodyPr>
            <a:normAutofit lnSpcReduction="10000"/>
          </a:bodyPr>
          <a:lstStyle/>
          <a:p>
            <a:r>
              <a:rPr lang="en-IN" sz="2400" dirty="0"/>
              <a:t>In early human history , life was short and therefore to balance the high rate and maintain the population, women had to give birth to many children.</a:t>
            </a:r>
          </a:p>
          <a:p>
            <a:r>
              <a:rPr lang="en-IN" sz="2400" dirty="0"/>
              <a:t>The survival of human race was rested on it.</a:t>
            </a:r>
          </a:p>
          <a:p>
            <a:r>
              <a:rPr lang="en-IN" sz="2400" dirty="0"/>
              <a:t>As a result, around the world women assumed tasks that were associated with the home and child care, while men took over the hunting of large animals and other tasks that required both, greater speed and longer absence from the residences.</a:t>
            </a:r>
          </a:p>
          <a:p>
            <a:r>
              <a:rPr lang="en-IN" sz="2400" dirty="0"/>
              <a:t>In this way, women became second class citizens, subject to men’s decision and </a:t>
            </a:r>
            <a:r>
              <a:rPr lang="en-IN" sz="2400" b="1" dirty="0"/>
              <a:t>PATRIARCHY system</a:t>
            </a:r>
            <a:r>
              <a:rPr lang="en-IN" sz="2400" dirty="0"/>
              <a:t> were established in the society</a:t>
            </a:r>
            <a:r>
              <a:rPr lang="en-IN" dirty="0"/>
              <a:t>.</a:t>
            </a:r>
            <a:endParaRPr lang="en-IN"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a:solidFill>
                  <a:schemeClr val="tx1"/>
                </a:solidFill>
                <a:latin typeface="Algerian" panose="04020705040A02060702" pitchFamily="82" charset="0"/>
              </a:rPr>
              <a:t>MARVIN HERRIES (1977) Theory</a:t>
            </a:r>
            <a:r>
              <a:rPr lang="en-IN" b="1" dirty="0">
                <a:solidFill>
                  <a:schemeClr val="tx1"/>
                </a:solidFill>
              </a:rPr>
              <a:t>:</a:t>
            </a:r>
          </a:p>
        </p:txBody>
      </p:sp>
      <p:sp>
        <p:nvSpPr>
          <p:cNvPr id="3" name="Content Placeholder 2"/>
          <p:cNvSpPr>
            <a:spLocks noGrp="1"/>
          </p:cNvSpPr>
          <p:nvPr>
            <p:ph idx="1"/>
          </p:nvPr>
        </p:nvSpPr>
        <p:spPr/>
        <p:txBody>
          <a:bodyPr>
            <a:noAutofit/>
          </a:bodyPr>
          <a:lstStyle/>
          <a:p>
            <a:r>
              <a:rPr lang="en-IN" sz="3600" b="1" dirty="0"/>
              <a:t>Marvin Herris proposed that because men are stronger than most women and survival in tribal groups required hand-to-hand combat, men became the warriors and women became the reward that enticed men to risk their lives in battle.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4400" dirty="0">
                <a:latin typeface="Algerian" panose="04020705040A02060702" pitchFamily="82" charset="0"/>
              </a:rPr>
              <a:t>Frederich Engels Theory:</a:t>
            </a:r>
          </a:p>
        </p:txBody>
      </p:sp>
      <p:sp>
        <p:nvSpPr>
          <p:cNvPr id="3" name="Content Placeholder 2"/>
          <p:cNvSpPr>
            <a:spLocks noGrp="1"/>
          </p:cNvSpPr>
          <p:nvPr>
            <p:ph idx="1"/>
          </p:nvPr>
        </p:nvSpPr>
        <p:spPr>
          <a:xfrm>
            <a:off x="323528" y="2348880"/>
            <a:ext cx="7511472" cy="4041162"/>
          </a:xfrm>
        </p:spPr>
        <p:txBody>
          <a:bodyPr>
            <a:noAutofit/>
          </a:bodyPr>
          <a:lstStyle/>
          <a:p>
            <a:r>
              <a:rPr lang="en-IN" sz="2400" b="1" dirty="0"/>
              <a:t>Frederich Engels </a:t>
            </a:r>
            <a:r>
              <a:rPr lang="en-IN" sz="2400" dirty="0"/>
              <a:t>on Marxist lines, proposed that patriarchy came with the development of private property. But, he could not explain why private property should have produced male dominance.</a:t>
            </a:r>
          </a:p>
          <a:p>
            <a:r>
              <a:rPr lang="en-IN" sz="2400" dirty="0"/>
              <a:t>   Gerda Lerner afterward suggested that patriarchy may even have had different origin in different position.</a:t>
            </a:r>
          </a:p>
          <a:p>
            <a:r>
              <a:rPr lang="en-IN" sz="2400" dirty="0"/>
              <a:t>Whatever may be the cause of origin, a circular system of the thought was evolved. Men came to think of themselves as inherently superior based on evidence that they dominated society.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solidFill>
                  <a:schemeClr val="tx1"/>
                </a:solidFill>
                <a:latin typeface="Algerian" panose="04020705040A02060702" pitchFamily="82" charset="0"/>
              </a:rPr>
              <a:t>Causes of Patriarchy</a:t>
            </a:r>
          </a:p>
        </p:txBody>
      </p:sp>
      <p:sp>
        <p:nvSpPr>
          <p:cNvPr id="3" name="Content Placeholder 2"/>
          <p:cNvSpPr>
            <a:spLocks noGrp="1"/>
          </p:cNvSpPr>
          <p:nvPr>
            <p:ph idx="1"/>
          </p:nvPr>
        </p:nvSpPr>
        <p:spPr/>
        <p:txBody>
          <a:bodyPr/>
          <a:lstStyle/>
          <a:p>
            <a:r>
              <a:rPr lang="en-IN" dirty="0"/>
              <a:t>Male dominance.</a:t>
            </a:r>
          </a:p>
          <a:p>
            <a:r>
              <a:rPr lang="en-IN" dirty="0"/>
              <a:t>Male guardianship.</a:t>
            </a:r>
          </a:p>
          <a:p>
            <a:r>
              <a:rPr lang="en-IN" dirty="0"/>
              <a:t>Because of reproduction.</a:t>
            </a:r>
          </a:p>
          <a:p>
            <a:r>
              <a:rPr lang="en-IN" dirty="0"/>
              <a:t>Violent Environment.</a:t>
            </a:r>
          </a:p>
          <a:p>
            <a:r>
              <a:rPr lang="en-IN" dirty="0"/>
              <a:t>Male wanted to control women’s sexuality.</a:t>
            </a:r>
          </a:p>
          <a:p>
            <a:r>
              <a:rPr lang="en-IN" dirty="0"/>
              <a:t>Oppression of women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44A55DF-9C9D-0D4C-4334-4F7C387AECDA}"/>
              </a:ext>
            </a:extLst>
          </p:cNvPr>
          <p:cNvSpPr txBox="1"/>
          <p:nvPr/>
        </p:nvSpPr>
        <p:spPr>
          <a:xfrm>
            <a:off x="395536" y="1340768"/>
            <a:ext cx="6912768" cy="3785652"/>
          </a:xfrm>
          <a:prstGeom prst="rect">
            <a:avLst/>
          </a:prstGeom>
          <a:noFill/>
        </p:spPr>
        <p:txBody>
          <a:bodyPr wrap="square">
            <a:spAutoFit/>
          </a:bodyPr>
          <a:lstStyle/>
          <a:p>
            <a:r>
              <a:rPr lang="en-IN" sz="6000" dirty="0">
                <a:latin typeface="Algerian" panose="04020705040A02060702" pitchFamily="82" charset="0"/>
              </a:rPr>
              <a:t>Impacts </a:t>
            </a:r>
            <a:br>
              <a:rPr lang="en-IN" sz="6000" dirty="0">
                <a:latin typeface="Algerian" panose="04020705040A02060702" pitchFamily="82" charset="0"/>
              </a:rPr>
            </a:br>
            <a:r>
              <a:rPr lang="en-IN" sz="6000" dirty="0">
                <a:latin typeface="Algerian" panose="04020705040A02060702" pitchFamily="82" charset="0"/>
              </a:rPr>
              <a:t>on </a:t>
            </a:r>
            <a:br>
              <a:rPr lang="en-IN" sz="6000" dirty="0">
                <a:latin typeface="Algerian" panose="04020705040A02060702" pitchFamily="82" charset="0"/>
              </a:rPr>
            </a:br>
            <a:r>
              <a:rPr lang="en-IN" sz="6000" dirty="0">
                <a:latin typeface="Algerian" panose="04020705040A02060702" pitchFamily="82" charset="0"/>
              </a:rPr>
              <a:t>Indian </a:t>
            </a:r>
            <a:br>
              <a:rPr lang="en-IN" sz="6000" dirty="0">
                <a:latin typeface="Algerian" panose="04020705040A02060702" pitchFamily="82" charset="0"/>
              </a:rPr>
            </a:br>
            <a:r>
              <a:rPr lang="en-IN" sz="6000" dirty="0">
                <a:latin typeface="Algerian" panose="04020705040A02060702" pitchFamily="82" charset="0"/>
              </a:rPr>
              <a:t>Society</a:t>
            </a:r>
          </a:p>
        </p:txBody>
      </p:sp>
      <p:pic>
        <p:nvPicPr>
          <p:cNvPr id="4" name="Picture 3">
            <a:extLst>
              <a:ext uri="{FF2B5EF4-FFF2-40B4-BE49-F238E27FC236}">
                <a16:creationId xmlns:a16="http://schemas.microsoft.com/office/drawing/2014/main" xmlns="" id="{09DA0240-5F0F-C34A-92B4-80101A97EEFA}"/>
              </a:ext>
            </a:extLst>
          </p:cNvPr>
          <p:cNvPicPr>
            <a:picLocks noChangeAspect="1"/>
          </p:cNvPicPr>
          <p:nvPr/>
        </p:nvPicPr>
        <p:blipFill>
          <a:blip r:embed="rId2"/>
          <a:stretch>
            <a:fillRect/>
          </a:stretch>
        </p:blipFill>
        <p:spPr>
          <a:xfrm>
            <a:off x="3932485" y="1196752"/>
            <a:ext cx="4815979" cy="48159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706668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xmlns="" id="{9117BC42-C7DB-2062-E977-6606DE694BAF}"/>
              </a:ext>
            </a:extLst>
          </p:cNvPr>
          <p:cNvSpPr/>
          <p:nvPr/>
        </p:nvSpPr>
        <p:spPr>
          <a:xfrm>
            <a:off x="395536" y="419522"/>
            <a:ext cx="3096344" cy="2808312"/>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IN"/>
              <a:t>Social discrimination</a:t>
            </a:r>
          </a:p>
        </p:txBody>
      </p:sp>
      <p:sp>
        <p:nvSpPr>
          <p:cNvPr id="5" name="Oval 4">
            <a:extLst>
              <a:ext uri="{FF2B5EF4-FFF2-40B4-BE49-F238E27FC236}">
                <a16:creationId xmlns:a16="http://schemas.microsoft.com/office/drawing/2014/main" xmlns="" id="{71CAE413-9128-5881-5978-880C8AD297FC}"/>
              </a:ext>
            </a:extLst>
          </p:cNvPr>
          <p:cNvSpPr/>
          <p:nvPr/>
        </p:nvSpPr>
        <p:spPr>
          <a:xfrm>
            <a:off x="5654384" y="440668"/>
            <a:ext cx="3168352" cy="28803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IN"/>
              <a:t>Widespread domestic violence</a:t>
            </a:r>
          </a:p>
        </p:txBody>
      </p:sp>
      <p:sp>
        <p:nvSpPr>
          <p:cNvPr id="6" name="Oval 5">
            <a:extLst>
              <a:ext uri="{FF2B5EF4-FFF2-40B4-BE49-F238E27FC236}">
                <a16:creationId xmlns:a16="http://schemas.microsoft.com/office/drawing/2014/main" xmlns="" id="{8B4E2E88-612F-CAAA-E2BA-B6CB5259D130}"/>
              </a:ext>
            </a:extLst>
          </p:cNvPr>
          <p:cNvSpPr/>
          <p:nvPr/>
        </p:nvSpPr>
        <p:spPr>
          <a:xfrm>
            <a:off x="428700" y="3573017"/>
            <a:ext cx="3240360" cy="2952327"/>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IN"/>
              <a:t>Dowry tradition</a:t>
            </a:r>
          </a:p>
        </p:txBody>
      </p:sp>
      <p:sp>
        <p:nvSpPr>
          <p:cNvPr id="7" name="Oval 6">
            <a:extLst>
              <a:ext uri="{FF2B5EF4-FFF2-40B4-BE49-F238E27FC236}">
                <a16:creationId xmlns:a16="http://schemas.microsoft.com/office/drawing/2014/main" xmlns="" id="{1C978E52-621A-6103-9A34-B67D244B0341}"/>
              </a:ext>
            </a:extLst>
          </p:cNvPr>
          <p:cNvSpPr/>
          <p:nvPr/>
        </p:nvSpPr>
        <p:spPr>
          <a:xfrm>
            <a:off x="5546948" y="3429000"/>
            <a:ext cx="3168352" cy="306034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IN"/>
              <a:t>Women as a liability</a:t>
            </a:r>
          </a:p>
        </p:txBody>
      </p:sp>
    </p:spTree>
    <p:extLst>
      <p:ext uri="{BB962C8B-B14F-4D97-AF65-F5344CB8AC3E}">
        <p14:creationId xmlns:p14="http://schemas.microsoft.com/office/powerpoint/2010/main" val="2174380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xmlns="" id="{932188C1-0CDA-A7B6-15F4-058367B2A9FD}"/>
              </a:ext>
            </a:extLst>
          </p:cNvPr>
          <p:cNvSpPr/>
          <p:nvPr/>
        </p:nvSpPr>
        <p:spPr>
          <a:xfrm>
            <a:off x="1475656" y="692696"/>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Rounded Corners 4">
            <a:extLst>
              <a:ext uri="{FF2B5EF4-FFF2-40B4-BE49-F238E27FC236}">
                <a16:creationId xmlns:a16="http://schemas.microsoft.com/office/drawing/2014/main" xmlns="" id="{1CDE44E1-3C2B-7A42-59C5-8465E40DE754}"/>
              </a:ext>
            </a:extLst>
          </p:cNvPr>
          <p:cNvSpPr/>
          <p:nvPr/>
        </p:nvSpPr>
        <p:spPr>
          <a:xfrm>
            <a:off x="395536" y="548680"/>
            <a:ext cx="3312368" cy="194421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t>No special facilities to working women</a:t>
            </a:r>
          </a:p>
        </p:txBody>
      </p:sp>
      <p:sp>
        <p:nvSpPr>
          <p:cNvPr id="6" name="Rectangle: Rounded Corners 5">
            <a:extLst>
              <a:ext uri="{FF2B5EF4-FFF2-40B4-BE49-F238E27FC236}">
                <a16:creationId xmlns:a16="http://schemas.microsoft.com/office/drawing/2014/main" xmlns="" id="{3C77C6DA-7D4B-9B9E-9A88-3806A9C56E86}"/>
              </a:ext>
            </a:extLst>
          </p:cNvPr>
          <p:cNvSpPr/>
          <p:nvPr/>
        </p:nvSpPr>
        <p:spPr>
          <a:xfrm>
            <a:off x="5292080" y="540708"/>
            <a:ext cx="3312368" cy="194421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IN"/>
              <a:t>Depressed status in family</a:t>
            </a:r>
          </a:p>
        </p:txBody>
      </p:sp>
      <p:sp>
        <p:nvSpPr>
          <p:cNvPr id="7" name="Rectangle: Rounded Corners 6">
            <a:extLst>
              <a:ext uri="{FF2B5EF4-FFF2-40B4-BE49-F238E27FC236}">
                <a16:creationId xmlns:a16="http://schemas.microsoft.com/office/drawing/2014/main" xmlns="" id="{3D6DA62F-F57C-5A9B-F662-1C2C43E1E613}"/>
              </a:ext>
            </a:extLst>
          </p:cNvPr>
          <p:cNvSpPr/>
          <p:nvPr/>
        </p:nvSpPr>
        <p:spPr>
          <a:xfrm>
            <a:off x="323528" y="3789040"/>
            <a:ext cx="3384376" cy="230425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t>No part in decision  making</a:t>
            </a:r>
          </a:p>
        </p:txBody>
      </p:sp>
      <p:sp>
        <p:nvSpPr>
          <p:cNvPr id="8" name="Rectangle: Rounded Corners 7">
            <a:extLst>
              <a:ext uri="{FF2B5EF4-FFF2-40B4-BE49-F238E27FC236}">
                <a16:creationId xmlns:a16="http://schemas.microsoft.com/office/drawing/2014/main" xmlns="" id="{94A11A4B-FB1B-0BA5-2E23-1C9517B38B47}"/>
              </a:ext>
            </a:extLst>
          </p:cNvPr>
          <p:cNvSpPr/>
          <p:nvPr/>
        </p:nvSpPr>
        <p:spPr>
          <a:xfrm>
            <a:off x="5220072" y="3861048"/>
            <a:ext cx="3384376" cy="2232248"/>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IN"/>
              <a:t>Low financial Independence</a:t>
            </a:r>
          </a:p>
        </p:txBody>
      </p:sp>
    </p:spTree>
    <p:extLst>
      <p:ext uri="{BB962C8B-B14F-4D97-AF65-F5344CB8AC3E}">
        <p14:creationId xmlns:p14="http://schemas.microsoft.com/office/powerpoint/2010/main" val="37355666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1B72F4-6220-AB92-E098-B85964A1825E}"/>
              </a:ext>
            </a:extLst>
          </p:cNvPr>
          <p:cNvSpPr>
            <a:spLocks noGrp="1"/>
          </p:cNvSpPr>
          <p:nvPr>
            <p:ph type="title"/>
          </p:nvPr>
        </p:nvSpPr>
        <p:spPr>
          <a:xfrm>
            <a:off x="323528" y="2564904"/>
            <a:ext cx="4690864" cy="1456267"/>
          </a:xfrm>
        </p:spPr>
        <p:txBody>
          <a:bodyPr>
            <a:noAutofit/>
          </a:bodyPr>
          <a:lstStyle/>
          <a:p>
            <a:r>
              <a:rPr lang="en-IN" sz="5400" dirty="0">
                <a:latin typeface="Algerian" panose="04020705040A02060702" pitchFamily="82" charset="0"/>
              </a:rPr>
              <a:t>How to combat Patriarchy</a:t>
            </a:r>
          </a:p>
        </p:txBody>
      </p:sp>
      <p:pic>
        <p:nvPicPr>
          <p:cNvPr id="4" name="Picture 3">
            <a:extLst>
              <a:ext uri="{FF2B5EF4-FFF2-40B4-BE49-F238E27FC236}">
                <a16:creationId xmlns:a16="http://schemas.microsoft.com/office/drawing/2014/main" xmlns="" id="{5EDB11F0-C46A-8522-A5B6-618A5F689DF1}"/>
              </a:ext>
            </a:extLst>
          </p:cNvPr>
          <p:cNvPicPr>
            <a:picLocks noChangeAspect="1"/>
          </p:cNvPicPr>
          <p:nvPr/>
        </p:nvPicPr>
        <p:blipFill>
          <a:blip r:embed="rId2"/>
          <a:stretch>
            <a:fillRect/>
          </a:stretch>
        </p:blipFill>
        <p:spPr>
          <a:xfrm>
            <a:off x="5436096" y="1844824"/>
            <a:ext cx="3151237" cy="40873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818308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a:extLst>
              <a:ext uri="{FF2B5EF4-FFF2-40B4-BE49-F238E27FC236}">
                <a16:creationId xmlns:a16="http://schemas.microsoft.com/office/drawing/2014/main" xmlns="" id="{4A1BFE06-DD69-1743-EC6F-A403AA779CFF}"/>
              </a:ext>
            </a:extLst>
          </p:cNvPr>
          <p:cNvSpPr/>
          <p:nvPr/>
        </p:nvSpPr>
        <p:spPr>
          <a:xfrm>
            <a:off x="755576" y="188640"/>
            <a:ext cx="2952328" cy="2232248"/>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IN"/>
              <a:t>Culture of excellence</a:t>
            </a:r>
            <a:endParaRPr lang="en-IN" dirty="0"/>
          </a:p>
        </p:txBody>
      </p:sp>
      <p:sp>
        <p:nvSpPr>
          <p:cNvPr id="5" name="Cloud 4">
            <a:extLst>
              <a:ext uri="{FF2B5EF4-FFF2-40B4-BE49-F238E27FC236}">
                <a16:creationId xmlns:a16="http://schemas.microsoft.com/office/drawing/2014/main" xmlns="" id="{8D45DF9C-B579-AB99-2EBD-7B62A7D8CFFE}"/>
              </a:ext>
            </a:extLst>
          </p:cNvPr>
          <p:cNvSpPr/>
          <p:nvPr/>
        </p:nvSpPr>
        <p:spPr>
          <a:xfrm>
            <a:off x="5580112" y="188640"/>
            <a:ext cx="2952328" cy="2232248"/>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IN"/>
              <a:t>Compassionate and responsible</a:t>
            </a:r>
          </a:p>
        </p:txBody>
      </p:sp>
      <p:sp>
        <p:nvSpPr>
          <p:cNvPr id="6" name="Cloud 5">
            <a:extLst>
              <a:ext uri="{FF2B5EF4-FFF2-40B4-BE49-F238E27FC236}">
                <a16:creationId xmlns:a16="http://schemas.microsoft.com/office/drawing/2014/main" xmlns="" id="{E9EF5081-3458-9B06-368B-25FD03F54E8E}"/>
              </a:ext>
            </a:extLst>
          </p:cNvPr>
          <p:cNvSpPr/>
          <p:nvPr/>
        </p:nvSpPr>
        <p:spPr>
          <a:xfrm>
            <a:off x="3131840" y="2124296"/>
            <a:ext cx="2736304" cy="2232248"/>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a:t>Reframe Patriarchy</a:t>
            </a:r>
          </a:p>
        </p:txBody>
      </p:sp>
      <p:sp>
        <p:nvSpPr>
          <p:cNvPr id="7" name="Cloud 6">
            <a:extLst>
              <a:ext uri="{FF2B5EF4-FFF2-40B4-BE49-F238E27FC236}">
                <a16:creationId xmlns:a16="http://schemas.microsoft.com/office/drawing/2014/main" xmlns="" id="{6141F778-D184-C984-570B-83DB56CABB02}"/>
              </a:ext>
            </a:extLst>
          </p:cNvPr>
          <p:cNvSpPr/>
          <p:nvPr/>
        </p:nvSpPr>
        <p:spPr>
          <a:xfrm>
            <a:off x="635586" y="4135348"/>
            <a:ext cx="2952328" cy="2376264"/>
          </a:xfrm>
          <a:prstGeom prst="cloud">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t>Teach boys to communicate their emotion</a:t>
            </a:r>
          </a:p>
        </p:txBody>
      </p:sp>
      <p:sp>
        <p:nvSpPr>
          <p:cNvPr id="8" name="Cloud 7">
            <a:extLst>
              <a:ext uri="{FF2B5EF4-FFF2-40B4-BE49-F238E27FC236}">
                <a16:creationId xmlns:a16="http://schemas.microsoft.com/office/drawing/2014/main" xmlns="" id="{54A80886-B895-1803-22E9-D499E8C090C6}"/>
              </a:ext>
            </a:extLst>
          </p:cNvPr>
          <p:cNvSpPr/>
          <p:nvPr/>
        </p:nvSpPr>
        <p:spPr>
          <a:xfrm>
            <a:off x="6156176" y="3906728"/>
            <a:ext cx="2736304" cy="2604884"/>
          </a:xfrm>
          <a:prstGeom prst="cloud">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IN"/>
              <a:t>Promote equality</a:t>
            </a:r>
          </a:p>
        </p:txBody>
      </p:sp>
    </p:spTree>
    <p:extLst>
      <p:ext uri="{BB962C8B-B14F-4D97-AF65-F5344CB8AC3E}">
        <p14:creationId xmlns:p14="http://schemas.microsoft.com/office/powerpoint/2010/main" val="4556414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1"/>
          <p:cNvSpPr txBox="1">
            <a:spLocks noGrp="1"/>
          </p:cNvSpPr>
          <p:nvPr>
            <p:ph type="title"/>
          </p:nvPr>
        </p:nvSpPr>
        <p:spPr>
          <a:xfrm>
            <a:off x="809997" y="447188"/>
            <a:ext cx="7524000" cy="970500"/>
          </a:xfrm>
          <a:prstGeom prst="rect">
            <a:avLst/>
          </a:prstGeom>
          <a:solidFill>
            <a:srgbClr val="0B5394"/>
          </a:solid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ctr" rtl="0">
              <a:spcBef>
                <a:spcPts val="0"/>
              </a:spcBef>
              <a:spcAft>
                <a:spcPts val="0"/>
              </a:spcAft>
              <a:buNone/>
            </a:pPr>
            <a:r>
              <a:rPr lang="en-IN"/>
              <a:t>CONCLUSION</a:t>
            </a:r>
            <a:endParaRPr/>
          </a:p>
        </p:txBody>
      </p:sp>
      <p:sp>
        <p:nvSpPr>
          <p:cNvPr id="51" name="Google Shape;51;p1"/>
          <p:cNvSpPr txBox="1"/>
          <p:nvPr/>
        </p:nvSpPr>
        <p:spPr>
          <a:xfrm>
            <a:off x="810000" y="2532925"/>
            <a:ext cx="7524000" cy="3388200"/>
          </a:xfrm>
          <a:prstGeom prst="rect">
            <a:avLst/>
          </a:prstGeom>
          <a:solidFill>
            <a:srgbClr val="3D85C6"/>
          </a:solid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457200" lvl="0" indent="-374650" algn="l" rtl="0">
              <a:spcBef>
                <a:spcPts val="0"/>
              </a:spcBef>
              <a:spcAft>
                <a:spcPts val="0"/>
              </a:spcAft>
              <a:buClr>
                <a:srgbClr val="FFFFFF"/>
              </a:buClr>
              <a:buSzPts val="2300"/>
              <a:buFont typeface="Century Gothic"/>
              <a:buChar char="●"/>
            </a:pPr>
            <a:r>
              <a:rPr lang="en-IN" sz="2300">
                <a:solidFill>
                  <a:srgbClr val="FFFFFF"/>
                </a:solidFill>
                <a:latin typeface="Century Gothic"/>
                <a:ea typeface="Century Gothic"/>
                <a:cs typeface="Century Gothic"/>
                <a:sym typeface="Century Gothic"/>
              </a:rPr>
              <a:t>Patriarchy is a social system in which power is held by men through cultural norms and customs that favour man and withhold the opportunity from women. </a:t>
            </a:r>
            <a:endParaRPr sz="2300">
              <a:solidFill>
                <a:srgbClr val="FFFFFF"/>
              </a:solidFill>
              <a:latin typeface="Century Gothic"/>
              <a:ea typeface="Century Gothic"/>
              <a:cs typeface="Century Gothic"/>
              <a:sym typeface="Century Gothic"/>
            </a:endParaRPr>
          </a:p>
          <a:p>
            <a:pPr marL="457200" lvl="0" indent="-374650" algn="l" rtl="0">
              <a:spcBef>
                <a:spcPts val="0"/>
              </a:spcBef>
              <a:spcAft>
                <a:spcPts val="0"/>
              </a:spcAft>
              <a:buClr>
                <a:srgbClr val="FFFFFF"/>
              </a:buClr>
              <a:buSzPts val="2300"/>
              <a:buFont typeface="Century Gothic"/>
              <a:buChar char="●"/>
            </a:pPr>
            <a:r>
              <a:rPr lang="en-IN" sz="2300">
                <a:solidFill>
                  <a:srgbClr val="FFFFFF"/>
                </a:solidFill>
                <a:latin typeface="Century Gothic"/>
                <a:ea typeface="Century Gothic"/>
                <a:cs typeface="Century Gothic"/>
                <a:sym typeface="Century Gothic"/>
              </a:rPr>
              <a:t>It is a system of social structures and practices in which man dominate ,oppress and exploit women . </a:t>
            </a:r>
            <a:endParaRPr sz="2300">
              <a:solidFill>
                <a:srgbClr val="FFFFFF"/>
              </a:solidFill>
              <a:latin typeface="Century Gothic"/>
              <a:ea typeface="Century Gothic"/>
              <a:cs typeface="Century Gothic"/>
              <a:sym typeface="Century Gothic"/>
            </a:endParaRPr>
          </a:p>
          <a:p>
            <a:pPr marL="457200" lvl="0" indent="-374650" algn="l" rtl="0">
              <a:spcBef>
                <a:spcPts val="0"/>
              </a:spcBef>
              <a:spcAft>
                <a:spcPts val="0"/>
              </a:spcAft>
              <a:buClr>
                <a:srgbClr val="FFFFFF"/>
              </a:buClr>
              <a:buSzPts val="2300"/>
              <a:buFont typeface="Century Gothic"/>
              <a:buChar char="●"/>
            </a:pPr>
            <a:r>
              <a:rPr lang="en-IN" sz="2300">
                <a:solidFill>
                  <a:srgbClr val="FFFFFF"/>
                </a:solidFill>
                <a:latin typeface="Century Gothic"/>
                <a:ea typeface="Century Gothic"/>
                <a:cs typeface="Century Gothic"/>
                <a:sym typeface="Century Gothic"/>
              </a:rPr>
              <a:t>it can manifest itself socially ,politically and economically. </a:t>
            </a:r>
            <a:endParaRPr sz="2300">
              <a:solidFill>
                <a:srgbClr val="FFFFFF"/>
              </a:solidFill>
              <a:latin typeface="Century Gothic"/>
              <a:ea typeface="Century Gothic"/>
              <a:cs typeface="Century Gothic"/>
              <a:sym typeface="Century Gothic"/>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pic>
        <p:nvPicPr>
          <p:cNvPr id="53" name="Google Shape;53;p2"/>
          <p:cNvPicPr preferRelativeResize="0"/>
          <p:nvPr/>
        </p:nvPicPr>
        <p:blipFill rotWithShape="1">
          <a:blip r:embed="rId2">
            <a:alphaModFix/>
          </a:blip>
          <a:srcRect/>
          <a:stretch/>
        </p:blipFill>
        <p:spPr>
          <a:xfrm>
            <a:off x="1083325" y="2787625"/>
            <a:ext cx="6812100" cy="2232250"/>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
        <p:nvSpPr>
          <p:cNvPr id="54" name="Google Shape;54;p2"/>
          <p:cNvSpPr/>
          <p:nvPr/>
        </p:nvSpPr>
        <p:spPr>
          <a:xfrm>
            <a:off x="0" y="5307900"/>
            <a:ext cx="8822400" cy="2906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5400" b="1" dirty="0">
              <a:solidFill>
                <a:schemeClr val="accent5"/>
              </a:solidFill>
              <a:effectLst>
                <a:outerShdw blurRad="12700" dist="38100" dir="2700000" algn="tl" rotWithShape="0">
                  <a:srgbClr val="F5AB9E">
                    <a:alpha val="100000"/>
                  </a:srgbClr>
                </a:outerShdw>
              </a:effectLst>
              <a:latin typeface="Century Gothic"/>
              <a:ea typeface="Century Gothic"/>
              <a:cs typeface="Century Gothic"/>
              <a:sym typeface="Century Gothic"/>
            </a:endParaRPr>
          </a:p>
        </p:txBody>
      </p:sp>
    </p:spTree>
  </p:cSld>
  <p:clrMapOvr>
    <a:masterClrMapping/>
  </p:clrMapOvr>
</p:sld>
</file>

<file path=ppt/theme/_rels/theme4.xml.rels><?xml version="1.0" encoding="UTF-8" standalone="yes"?>
<Relationships xmlns="http://schemas.openxmlformats.org/package/2006/relationships"><Relationship Id="rId1" Type="http://schemas.openxmlformats.org/officeDocument/2006/relationships/image" Target="../media/image4.jpeg"/></Relationships>
</file>

<file path=ppt/theme/_rels/theme5.xml.rels><?xml version="1.0" encoding="UTF-8" standalone="yes"?>
<Relationships xmlns="http://schemas.openxmlformats.org/package/2006/relationships"><Relationship Id="rId1" Type="http://schemas.openxmlformats.org/officeDocument/2006/relationships/image" Target="../media/image5.jpeg"/></Relationships>
</file>

<file path=ppt/theme/_rels/theme6.xml.rels><?xml version="1.0" encoding="UTF-8" standalone="yes"?>
<Relationships xmlns="http://schemas.openxmlformats.org/package/2006/relationships"><Relationship Id="rId1" Type="http://schemas.openxmlformats.org/officeDocument/2006/relationships/image" Target="../media/image5.jpeg"/></Relationships>
</file>

<file path=ppt/theme/_rels/them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image" Target="../media/image7.jpeg"/></Relationships>
</file>

<file path=ppt/theme/_rels/theme8.xml.rels><?xml version="1.0" encoding="UTF-8" standalone="yes"?>
<Relationships xmlns="http://schemas.openxmlformats.org/package/2006/relationships"><Relationship Id="rId1" Type="http://schemas.openxmlformats.org/officeDocument/2006/relationships/image" Target="../media/image13.jpeg"/></Relationships>
</file>

<file path=ppt/theme/_rels/theme9.xml.rels><?xml version="1.0" encoding="UTF-8" standalone="yes"?>
<Relationships xmlns="http://schemas.openxmlformats.org/package/2006/relationships"><Relationship Id="rId1" Type="http://schemas.openxmlformats.org/officeDocument/2006/relationships/image" Target="../media/image14.jpeg"/></Relationships>
</file>

<file path=ppt/theme/_rels/theme10.xml.rels><?xml version="1.0" encoding="UTF-8" standalone="yes"?>
<Relationships xmlns="http://schemas.openxmlformats.org/package/2006/relationships"><Relationship Id="rId1" Type="http://schemas.openxmlformats.org/officeDocument/2006/relationships/image" Target="../media/image15.jpeg"/></Relationships>
</file>

<file path=ppt/theme/_rels/theme11.xml.rels><?xml version="1.0" encoding="UTF-8" standalone="yes"?>
<Relationships xmlns="http://schemas.openxmlformats.org/package/2006/relationships"><Relationship Id="rId1" Type="http://schemas.openxmlformats.org/officeDocument/2006/relationships/image" Target="../media/image18.jpeg"/></Relationships>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Vapor Trail" id="{4FDF2955-7D9C-493C-B9F9-C205151B46CD}" vid="{8F31A783-2159-4870-BC29-2BA7D038EA44}"/>
    </a:ext>
  </a:extLst>
</a:theme>
</file>

<file path=ppt/theme/theme2.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xmlns="" name="Gallery" id="{BBFCD31E-59A1-489D-B089-A3EAD7CAE12E}" vid="{F5E91637-A7B6-4E27-B710-77DA7014EE1E}"/>
    </a:ext>
  </a:extLst>
</a:theme>
</file>

<file path=ppt/theme/theme3.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xmlns="" name="Basis" id="{5665723A-49BA-4B57-8411-A56F8F207965}" vid="{90E45F77-AEFC-46EF-A7C1-5B338C297B02}"/>
    </a:ext>
  </a:extLst>
</a:theme>
</file>

<file path=ppt/theme/theme4.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xmlns="" name="Mesh" id="{789EC3FE-34FD-429C-9918-760025E6C145}" vid="{B8BE45C0-8141-4D58-8C71-A009BC26FBBB}"/>
    </a:ext>
  </a:extLst>
</a:theme>
</file>

<file path=ppt/theme/theme5.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xmlns="" name="Savon" id="{1306E473-ED32-493B-A2D0-240A757EDD34}" vid="{C20BADFE-D095-436F-9677-9264042809F0}"/>
    </a:ext>
  </a:extLst>
</a:theme>
</file>

<file path=ppt/theme/theme6.xml><?xml version="1.0" encoding="utf-8"?>
<a:theme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xmlns="" name="Savon" id="{1306E473-ED32-493B-A2D0-240A757EDD34}" vid="{C20BADFE-D095-436F-9677-9264042809F0}"/>
    </a:ext>
  </a:extLst>
</a:theme>
</file>

<file path=ppt/theme/theme7.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ppt/theme/theme8.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8502691-933B-45FE-8764-BA278511EF27}"/>
    </a:ext>
  </a:extLst>
</a:theme>
</file>

<file path=ppt/theme/theme9.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10.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xmlns="" name="Celestial" id="{C4BB2A3D-0E93-4C5F-B0D2-9D3FCE089CC5}" vid="{42E5908D-19A2-46FD-89FA-638B126129EF}"/>
    </a:ext>
  </a:extLst>
</a:theme>
</file>

<file path=ppt/theme/theme1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xmlns="" name="Quotable" id="{39EC5628-30ED-4578-ACD8-9820EDB8E15A}" vid="{6F3559E9-1A4C-49D8-94D4-F41003531C49}"/>
    </a:ext>
  </a:extLst>
</a:theme>
</file>

<file path=ppt/theme/theme1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730</Words>
  <Application>Microsoft Office PowerPoint</Application>
  <PresentationFormat>On-screen Show (4:3)</PresentationFormat>
  <Paragraphs>75</Paragraphs>
  <Slides>23</Slides>
  <Notes>1</Notes>
  <HiddenSlides>0</HiddenSlides>
  <MMClips>0</MMClips>
  <ScaleCrop>false</ScaleCrop>
  <HeadingPairs>
    <vt:vector size="4" baseType="variant">
      <vt:variant>
        <vt:lpstr>Theme</vt:lpstr>
      </vt:variant>
      <vt:variant>
        <vt:i4>11</vt:i4>
      </vt:variant>
      <vt:variant>
        <vt:lpstr>Slide Titles</vt:lpstr>
      </vt:variant>
      <vt:variant>
        <vt:i4>23</vt:i4>
      </vt:variant>
    </vt:vector>
  </HeadingPairs>
  <TitlesOfParts>
    <vt:vector size="34" baseType="lpstr">
      <vt:lpstr>Vapor Trail</vt:lpstr>
      <vt:lpstr>Gallery</vt:lpstr>
      <vt:lpstr>Basis</vt:lpstr>
      <vt:lpstr>Mesh</vt:lpstr>
      <vt:lpstr>Savon</vt:lpstr>
      <vt:lpstr>1_Savon</vt:lpstr>
      <vt:lpstr>Organic</vt:lpstr>
      <vt:lpstr>Ion Boardroom</vt:lpstr>
      <vt:lpstr>Flow</vt:lpstr>
      <vt:lpstr>Celestial</vt:lpstr>
      <vt:lpstr>Quotable</vt:lpstr>
      <vt:lpstr>PowerPoint Presentation</vt:lpstr>
      <vt:lpstr>INTRODUCTION</vt:lpstr>
      <vt:lpstr>Meaning</vt:lpstr>
      <vt:lpstr>Concept and Definition</vt:lpstr>
      <vt:lpstr>Definitions</vt:lpstr>
      <vt:lpstr>PowerPoint Presentation</vt:lpstr>
      <vt:lpstr>Scope of Patriarchal Control</vt:lpstr>
      <vt:lpstr>Characteristics of a Patriarchal System</vt:lpstr>
      <vt:lpstr>PowerPoint Presentation</vt:lpstr>
      <vt:lpstr>PowerPoint Presentation</vt:lpstr>
      <vt:lpstr>Oppression of women will be visible.</vt:lpstr>
      <vt:lpstr>PowerPoint Presentation</vt:lpstr>
      <vt:lpstr>Human Reproduction Theory</vt:lpstr>
      <vt:lpstr>MARVIN HERRIES (1977) Theory:</vt:lpstr>
      <vt:lpstr>Frederich Engels Theory:</vt:lpstr>
      <vt:lpstr>Causes of Patriarchy</vt:lpstr>
      <vt:lpstr>PowerPoint Presentation</vt:lpstr>
      <vt:lpstr>PowerPoint Presentation</vt:lpstr>
      <vt:lpstr>PowerPoint Presentation</vt:lpstr>
      <vt:lpstr>How to combat Patriarchy</vt:lpstr>
      <vt:lpstr>PowerPoint Presentation</vt:lpstr>
      <vt:lpstr>CONCLUSION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ind</dc:creator>
  <cp:lastModifiedBy>ind</cp:lastModifiedBy>
  <cp:revision>1</cp:revision>
  <dcterms:modified xsi:type="dcterms:W3CDTF">2022-06-15T04:49:20Z</dcterms:modified>
</cp:coreProperties>
</file>