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81" r:id="rId2"/>
    <p:sldId id="282" r:id="rId3"/>
    <p:sldId id="284" r:id="rId4"/>
    <p:sldId id="285" r:id="rId5"/>
    <p:sldId id="286" r:id="rId6"/>
    <p:sldId id="287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76" r:id="rId40"/>
    <p:sldId id="277" r:id="rId41"/>
    <p:sldId id="278" r:id="rId42"/>
    <p:sldId id="279" r:id="rId43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7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1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0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8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87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00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80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4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0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555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7100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06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3474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17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41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66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5A39471-6D5D-43C5-95D9-292147D905B6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5D79583-17CB-4C93-A1A1-C62B5CD3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449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Meaning, nature </a:t>
            </a:r>
            <a:r>
              <a:rPr lang="en-US" smtClean="0"/>
              <a:t>,scope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6</Words>
  <Application>Microsoft Office PowerPoint</Application>
  <PresentationFormat>On-screen Show (4:3)</PresentationFormat>
  <Paragraphs>2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Slice</vt:lpstr>
      <vt:lpstr>education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ind</cp:lastModifiedBy>
  <cp:revision>4</cp:revision>
  <dcterms:created xsi:type="dcterms:W3CDTF">2017-09-11T07:17:58Z</dcterms:created>
  <dcterms:modified xsi:type="dcterms:W3CDTF">2022-08-04T05:08:45Z</dcterms:modified>
</cp:coreProperties>
</file>