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mid" ContentType="audio/mi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5" r:id="rId2"/>
  </p:sldMasterIdLst>
  <p:notesMasterIdLst>
    <p:notesMasterId r:id="rId27"/>
  </p:notesMasterIdLst>
  <p:sldIdLst>
    <p:sldId id="283" r:id="rId3"/>
    <p:sldId id="300" r:id="rId4"/>
    <p:sldId id="284" r:id="rId5"/>
    <p:sldId id="285" r:id="rId6"/>
    <p:sldId id="286" r:id="rId7"/>
    <p:sldId id="287" r:id="rId8"/>
    <p:sldId id="288" r:id="rId9"/>
    <p:sldId id="289" r:id="rId10"/>
    <p:sldId id="290" r:id="rId11"/>
    <p:sldId id="291" r:id="rId12"/>
    <p:sldId id="292" r:id="rId13"/>
    <p:sldId id="293" r:id="rId14"/>
    <p:sldId id="294" r:id="rId15"/>
    <p:sldId id="295" r:id="rId16"/>
    <p:sldId id="296" r:id="rId17"/>
    <p:sldId id="297" r:id="rId18"/>
    <p:sldId id="301" r:id="rId19"/>
    <p:sldId id="298" r:id="rId20"/>
    <p:sldId id="302" r:id="rId21"/>
    <p:sldId id="304" r:id="rId22"/>
    <p:sldId id="305" r:id="rId23"/>
    <p:sldId id="306" r:id="rId24"/>
    <p:sldId id="307" r:id="rId25"/>
    <p:sldId id="29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0" autoAdjust="0"/>
    <p:restoredTop sz="94660"/>
  </p:normalViewPr>
  <p:slideViewPr>
    <p:cSldViewPr snapToGrid="0">
      <p:cViewPr varScale="1">
        <p:scale>
          <a:sx n="69" d="100"/>
          <a:sy n="69" d="100"/>
        </p:scale>
        <p:origin x="744"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98"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1048799"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89FF3A-CDB1-4DDB-8EC0-E5E47845522F}" type="datetimeFigureOut">
              <a:rPr lang="en-IN" smtClean="0"/>
              <a:pPr/>
              <a:t>10-04-2020</a:t>
            </a:fld>
            <a:endParaRPr lang="en-IN" dirty="0"/>
          </a:p>
        </p:txBody>
      </p:sp>
      <p:sp>
        <p:nvSpPr>
          <p:cNvPr id="1048800"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1048801"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1048802"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1048803"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281D7B-4433-47F7-86A6-CFC78856E0E2}" type="slidenum">
              <a:rPr lang="en-IN" smtClean="0"/>
              <a:pPr/>
              <a:t>‹#›</a:t>
            </a:fld>
            <a:endParaRPr lang="en-IN" dirty="0"/>
          </a:p>
        </p:txBody>
      </p:sp>
    </p:spTree>
    <p:extLst>
      <p:ext uri="{BB962C8B-B14F-4D97-AF65-F5344CB8AC3E}">
        <p14:creationId xmlns:p14="http://schemas.microsoft.com/office/powerpoint/2010/main" val="3481243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2" name="Group 15"/>
          <p:cNvGrpSpPr/>
          <p:nvPr/>
        </p:nvGrpSpPr>
        <p:grpSpPr>
          <a:xfrm>
            <a:off x="0" y="-8467"/>
            <a:ext cx="12192000" cy="6866467"/>
            <a:chOff x="0" y="-8467"/>
            <a:chExt cx="12192000" cy="6866467"/>
          </a:xfrm>
        </p:grpSpPr>
        <p:cxnSp>
          <p:nvCxnSpPr>
            <p:cNvPr id="3145730" name="Straight Connector 18"/>
            <p:cNvCxnSpPr>
              <a:cxnSpLocks/>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145731" name="Straight Connector 19"/>
            <p:cNvCxnSpPr>
              <a:cxnSpLocks/>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48589"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0"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1"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2"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3"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4"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5"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6"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48597" name="Title 1"/>
          <p:cNvSpPr>
            <a:spLocks noGrp="1"/>
          </p:cNvSpPr>
          <p:nvPr>
            <p:ph type="ctrTitle"/>
          </p:nvPr>
        </p:nvSpPr>
        <p:spPr>
          <a:xfrm>
            <a:off x="1675106" y="2216927"/>
            <a:ext cx="7766936" cy="1646302"/>
          </a:xfrm>
        </p:spPr>
        <p:txBody>
          <a:bodyPr anchor="b">
            <a:noAutofit/>
          </a:bodyPr>
          <a:lstStyle>
            <a:lvl1pPr algn="r">
              <a:defRPr sz="5400">
                <a:solidFill>
                  <a:schemeClr val="tx1"/>
                </a:solidFill>
              </a:defRPr>
            </a:lvl1pPr>
          </a:lstStyle>
          <a:p>
            <a:r>
              <a:rPr lang="en-US" dirty="0" smtClean="0"/>
              <a:t>Click to edit Master title style</a:t>
            </a:r>
            <a:endParaRPr lang="en-US" dirty="0"/>
          </a:p>
        </p:txBody>
      </p:sp>
      <p:sp>
        <p:nvSpPr>
          <p:cNvPr id="1048598"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48599" name="Date Placeholder 3"/>
          <p:cNvSpPr>
            <a:spLocks noGrp="1"/>
          </p:cNvSpPr>
          <p:nvPr>
            <p:ph type="dt" sz="half" idx="10"/>
          </p:nvPr>
        </p:nvSpPr>
        <p:spPr/>
        <p:txBody>
          <a:bodyPr/>
          <a:lstStyle/>
          <a:p>
            <a:fld id="{31E1829A-4B11-41E4-9414-F876AF18B138}" type="datetimeFigureOut">
              <a:rPr lang="en-IN" smtClean="0"/>
              <a:pPr/>
              <a:t>10-04-2020</a:t>
            </a:fld>
            <a:endParaRPr lang="en-IN" dirty="0"/>
          </a:p>
        </p:txBody>
      </p:sp>
      <p:sp>
        <p:nvSpPr>
          <p:cNvPr id="1048600" name="Footer Placeholder 4"/>
          <p:cNvSpPr>
            <a:spLocks noGrp="1"/>
          </p:cNvSpPr>
          <p:nvPr>
            <p:ph type="ftr" sz="quarter" idx="11"/>
          </p:nvPr>
        </p:nvSpPr>
        <p:spPr/>
        <p:txBody>
          <a:bodyPr/>
          <a:lstStyle/>
          <a:p>
            <a:endParaRPr lang="en-IN" dirty="0"/>
          </a:p>
        </p:txBody>
      </p:sp>
      <p:sp>
        <p:nvSpPr>
          <p:cNvPr id="1048601" name="Slide Number Placeholder 5"/>
          <p:cNvSpPr>
            <a:spLocks noGrp="1"/>
          </p:cNvSpPr>
          <p:nvPr>
            <p:ph type="sldNum" sz="quarter" idx="12"/>
          </p:nvPr>
        </p:nvSpPr>
        <p:spPr/>
        <p:txBody>
          <a:bodyPr/>
          <a:lstStyle/>
          <a:p>
            <a:fld id="{329A7CF1-BA56-4C27-B749-05D77DED9AD2}" type="slidenum">
              <a:rPr lang="en-IN" smtClean="0"/>
              <a:pPr/>
              <a:t>‹#›</a:t>
            </a:fld>
            <a:endParaRPr lang="en-I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625" name="Title 1"/>
          <p:cNvSpPr>
            <a:spLocks noGrp="1"/>
          </p:cNvSpPr>
          <p:nvPr>
            <p:ph type="title"/>
          </p:nvPr>
        </p:nvSpPr>
        <p:spPr/>
        <p:txBody>
          <a:bodyPr/>
          <a:lstStyle/>
          <a:p>
            <a:r>
              <a:rPr lang="en-US" smtClean="0"/>
              <a:t>Click to edit Master title style</a:t>
            </a:r>
            <a:endParaRPr lang="en-US" dirty="0"/>
          </a:p>
        </p:txBody>
      </p:sp>
      <p:sp>
        <p:nvSpPr>
          <p:cNvPr id="1048626"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627" name="Date Placeholder 3"/>
          <p:cNvSpPr>
            <a:spLocks noGrp="1"/>
          </p:cNvSpPr>
          <p:nvPr>
            <p:ph type="dt" sz="half" idx="10"/>
          </p:nvPr>
        </p:nvSpPr>
        <p:spPr/>
        <p:txBody>
          <a:bodyPr/>
          <a:lstStyle/>
          <a:p>
            <a:fld id="{31E1829A-4B11-41E4-9414-F876AF18B138}" type="datetimeFigureOut">
              <a:rPr lang="en-IN" smtClean="0"/>
              <a:pPr/>
              <a:t>10-04-2020</a:t>
            </a:fld>
            <a:endParaRPr lang="en-IN" dirty="0"/>
          </a:p>
        </p:txBody>
      </p:sp>
      <p:sp>
        <p:nvSpPr>
          <p:cNvPr id="1048628" name="Footer Placeholder 4"/>
          <p:cNvSpPr>
            <a:spLocks noGrp="1"/>
          </p:cNvSpPr>
          <p:nvPr>
            <p:ph type="ftr" sz="quarter" idx="11"/>
          </p:nvPr>
        </p:nvSpPr>
        <p:spPr/>
        <p:txBody>
          <a:bodyPr/>
          <a:lstStyle/>
          <a:p>
            <a:endParaRPr lang="en-IN" dirty="0"/>
          </a:p>
        </p:txBody>
      </p:sp>
      <p:sp>
        <p:nvSpPr>
          <p:cNvPr id="1048629" name="Slide Number Placeholder 5"/>
          <p:cNvSpPr>
            <a:spLocks noGrp="1"/>
          </p:cNvSpPr>
          <p:nvPr>
            <p:ph type="sldNum" sz="quarter" idx="12"/>
          </p:nvPr>
        </p:nvSpPr>
        <p:spPr/>
        <p:txBody>
          <a:bodyPr/>
          <a:lstStyle/>
          <a:p>
            <a:fld id="{329A7CF1-BA56-4C27-B749-05D77DED9AD2}" type="slidenum">
              <a:rPr lang="en-IN" smtClean="0"/>
              <a:pPr/>
              <a:t>‹#›</a:t>
            </a:fld>
            <a:endParaRPr lang="en-I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764"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1048765"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48766" name="Date Placeholder 3"/>
          <p:cNvSpPr>
            <a:spLocks noGrp="1"/>
          </p:cNvSpPr>
          <p:nvPr>
            <p:ph type="dt" sz="half" idx="10"/>
          </p:nvPr>
        </p:nvSpPr>
        <p:spPr/>
        <p:txBody>
          <a:bodyPr/>
          <a:lstStyle/>
          <a:p>
            <a:fld id="{31E1829A-4B11-41E4-9414-F876AF18B138}" type="datetimeFigureOut">
              <a:rPr lang="en-IN" smtClean="0"/>
              <a:pPr/>
              <a:t>10-04-2020</a:t>
            </a:fld>
            <a:endParaRPr lang="en-IN" dirty="0"/>
          </a:p>
        </p:txBody>
      </p:sp>
      <p:sp>
        <p:nvSpPr>
          <p:cNvPr id="1048767" name="Footer Placeholder 4"/>
          <p:cNvSpPr>
            <a:spLocks noGrp="1"/>
          </p:cNvSpPr>
          <p:nvPr>
            <p:ph type="ftr" sz="quarter" idx="11"/>
          </p:nvPr>
        </p:nvSpPr>
        <p:spPr/>
        <p:txBody>
          <a:bodyPr/>
          <a:lstStyle/>
          <a:p>
            <a:endParaRPr lang="en-IN" dirty="0"/>
          </a:p>
        </p:txBody>
      </p:sp>
      <p:sp>
        <p:nvSpPr>
          <p:cNvPr id="1048768" name="Slide Number Placeholder 5"/>
          <p:cNvSpPr>
            <a:spLocks noGrp="1"/>
          </p:cNvSpPr>
          <p:nvPr>
            <p:ph type="sldNum" sz="quarter" idx="12"/>
          </p:nvPr>
        </p:nvSpPr>
        <p:spPr/>
        <p:txBody>
          <a:bodyPr/>
          <a:lstStyle/>
          <a:p>
            <a:fld id="{329A7CF1-BA56-4C27-B749-05D77DED9AD2}" type="slidenum">
              <a:rPr lang="en-IN" smtClean="0"/>
              <a:pPr/>
              <a:t>‹#›</a:t>
            </a:fld>
            <a:endParaRPr lang="en-I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775" name="Title 1"/>
          <p:cNvSpPr>
            <a:spLocks noGrp="1"/>
          </p:cNvSpPr>
          <p:nvPr>
            <p:ph type="title"/>
          </p:nvPr>
        </p:nvSpPr>
        <p:spPr/>
        <p:txBody>
          <a:bodyPr/>
          <a:lstStyle/>
          <a:p>
            <a:r>
              <a:rPr lang="en-US" smtClean="0"/>
              <a:t>Click to edit Master title style</a:t>
            </a:r>
            <a:endParaRPr lang="en-US" dirty="0"/>
          </a:p>
        </p:txBody>
      </p:sp>
      <p:sp>
        <p:nvSpPr>
          <p:cNvPr id="1048776"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777"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778" name="Date Placeholder 4"/>
          <p:cNvSpPr>
            <a:spLocks noGrp="1"/>
          </p:cNvSpPr>
          <p:nvPr>
            <p:ph type="dt" sz="half" idx="10"/>
          </p:nvPr>
        </p:nvSpPr>
        <p:spPr/>
        <p:txBody>
          <a:bodyPr/>
          <a:lstStyle/>
          <a:p>
            <a:fld id="{31E1829A-4B11-41E4-9414-F876AF18B138}" type="datetimeFigureOut">
              <a:rPr lang="en-IN" smtClean="0"/>
              <a:pPr/>
              <a:t>10-04-2020</a:t>
            </a:fld>
            <a:endParaRPr lang="en-IN" dirty="0"/>
          </a:p>
        </p:txBody>
      </p:sp>
      <p:sp>
        <p:nvSpPr>
          <p:cNvPr id="1048779" name="Footer Placeholder 5"/>
          <p:cNvSpPr>
            <a:spLocks noGrp="1"/>
          </p:cNvSpPr>
          <p:nvPr>
            <p:ph type="ftr" sz="quarter" idx="11"/>
          </p:nvPr>
        </p:nvSpPr>
        <p:spPr/>
        <p:txBody>
          <a:bodyPr/>
          <a:lstStyle/>
          <a:p>
            <a:endParaRPr lang="en-IN" dirty="0"/>
          </a:p>
        </p:txBody>
      </p:sp>
      <p:sp>
        <p:nvSpPr>
          <p:cNvPr id="1048780" name="Slide Number Placeholder 6"/>
          <p:cNvSpPr>
            <a:spLocks noGrp="1"/>
          </p:cNvSpPr>
          <p:nvPr>
            <p:ph type="sldNum" sz="quarter" idx="12"/>
          </p:nvPr>
        </p:nvSpPr>
        <p:spPr/>
        <p:txBody>
          <a:bodyPr/>
          <a:lstStyle/>
          <a:p>
            <a:fld id="{329A7CF1-BA56-4C27-B749-05D77DED9AD2}" type="slidenum">
              <a:rPr lang="en-IN" smtClean="0"/>
              <a:pPr/>
              <a:t>‹#›</a:t>
            </a:fld>
            <a:endParaRPr lang="en-I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730" name="Title 1"/>
          <p:cNvSpPr>
            <a:spLocks noGrp="1"/>
          </p:cNvSpPr>
          <p:nvPr>
            <p:ph type="title"/>
          </p:nvPr>
        </p:nvSpPr>
        <p:spPr/>
        <p:txBody>
          <a:bodyPr/>
          <a:lstStyle/>
          <a:p>
            <a:r>
              <a:rPr lang="en-US" smtClean="0"/>
              <a:t>Click to edit Master title style</a:t>
            </a:r>
            <a:endParaRPr lang="en-US" dirty="0"/>
          </a:p>
        </p:txBody>
      </p:sp>
      <p:sp>
        <p:nvSpPr>
          <p:cNvPr id="1048731"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732"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733"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734"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735" name="Date Placeholder 6"/>
          <p:cNvSpPr>
            <a:spLocks noGrp="1"/>
          </p:cNvSpPr>
          <p:nvPr>
            <p:ph type="dt" sz="half" idx="10"/>
          </p:nvPr>
        </p:nvSpPr>
        <p:spPr/>
        <p:txBody>
          <a:bodyPr/>
          <a:lstStyle/>
          <a:p>
            <a:fld id="{31E1829A-4B11-41E4-9414-F876AF18B138}" type="datetimeFigureOut">
              <a:rPr lang="en-IN" smtClean="0"/>
              <a:pPr/>
              <a:t>10-04-2020</a:t>
            </a:fld>
            <a:endParaRPr lang="en-IN" dirty="0"/>
          </a:p>
        </p:txBody>
      </p:sp>
      <p:sp>
        <p:nvSpPr>
          <p:cNvPr id="1048736" name="Footer Placeholder 7"/>
          <p:cNvSpPr>
            <a:spLocks noGrp="1"/>
          </p:cNvSpPr>
          <p:nvPr>
            <p:ph type="ftr" sz="quarter" idx="11"/>
          </p:nvPr>
        </p:nvSpPr>
        <p:spPr/>
        <p:txBody>
          <a:bodyPr/>
          <a:lstStyle/>
          <a:p>
            <a:endParaRPr lang="en-IN" dirty="0"/>
          </a:p>
        </p:txBody>
      </p:sp>
      <p:sp>
        <p:nvSpPr>
          <p:cNvPr id="1048737" name="Slide Number Placeholder 8"/>
          <p:cNvSpPr>
            <a:spLocks noGrp="1"/>
          </p:cNvSpPr>
          <p:nvPr>
            <p:ph type="sldNum" sz="quarter" idx="12"/>
          </p:nvPr>
        </p:nvSpPr>
        <p:spPr/>
        <p:txBody>
          <a:bodyPr/>
          <a:lstStyle/>
          <a:p>
            <a:fld id="{329A7CF1-BA56-4C27-B749-05D77DED9AD2}" type="slidenum">
              <a:rPr lang="en-IN" smtClean="0"/>
              <a:pPr/>
              <a:t>‹#›</a:t>
            </a:fld>
            <a:endParaRPr lang="en-IN"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97"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1048698" name="Date Placeholder 2"/>
          <p:cNvSpPr>
            <a:spLocks noGrp="1"/>
          </p:cNvSpPr>
          <p:nvPr>
            <p:ph type="dt" sz="half" idx="10"/>
          </p:nvPr>
        </p:nvSpPr>
        <p:spPr/>
        <p:txBody>
          <a:bodyPr/>
          <a:lstStyle/>
          <a:p>
            <a:fld id="{31E1829A-4B11-41E4-9414-F876AF18B138}" type="datetimeFigureOut">
              <a:rPr lang="en-IN" smtClean="0"/>
              <a:pPr/>
              <a:t>10-04-2020</a:t>
            </a:fld>
            <a:endParaRPr lang="en-IN" dirty="0"/>
          </a:p>
        </p:txBody>
      </p:sp>
      <p:sp>
        <p:nvSpPr>
          <p:cNvPr id="1048699" name="Footer Placeholder 3"/>
          <p:cNvSpPr>
            <a:spLocks noGrp="1"/>
          </p:cNvSpPr>
          <p:nvPr>
            <p:ph type="ftr" sz="quarter" idx="11"/>
          </p:nvPr>
        </p:nvSpPr>
        <p:spPr/>
        <p:txBody>
          <a:bodyPr/>
          <a:lstStyle/>
          <a:p>
            <a:endParaRPr lang="en-IN" dirty="0"/>
          </a:p>
        </p:txBody>
      </p:sp>
      <p:sp>
        <p:nvSpPr>
          <p:cNvPr id="1048700" name="Slide Number Placeholder 4"/>
          <p:cNvSpPr>
            <a:spLocks noGrp="1"/>
          </p:cNvSpPr>
          <p:nvPr>
            <p:ph type="sldNum" sz="quarter" idx="12"/>
          </p:nvPr>
        </p:nvSpPr>
        <p:spPr/>
        <p:txBody>
          <a:bodyPr/>
          <a:lstStyle/>
          <a:p>
            <a:fld id="{329A7CF1-BA56-4C27-B749-05D77DED9AD2}" type="slidenum">
              <a:rPr lang="en-IN" smtClean="0"/>
              <a:pPr/>
              <a:t>‹#›</a:t>
            </a:fld>
            <a:endParaRPr lang="en-I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02" name="Date Placeholder 1"/>
          <p:cNvSpPr>
            <a:spLocks noGrp="1"/>
          </p:cNvSpPr>
          <p:nvPr>
            <p:ph type="dt" sz="half" idx="10"/>
          </p:nvPr>
        </p:nvSpPr>
        <p:spPr/>
        <p:txBody>
          <a:bodyPr/>
          <a:lstStyle/>
          <a:p>
            <a:fld id="{31E1829A-4B11-41E4-9414-F876AF18B138}" type="datetimeFigureOut">
              <a:rPr lang="en-IN" smtClean="0"/>
              <a:pPr/>
              <a:t>10-04-2020</a:t>
            </a:fld>
            <a:endParaRPr lang="en-IN" dirty="0"/>
          </a:p>
        </p:txBody>
      </p:sp>
      <p:sp>
        <p:nvSpPr>
          <p:cNvPr id="1048603" name="Footer Placeholder 2"/>
          <p:cNvSpPr>
            <a:spLocks noGrp="1"/>
          </p:cNvSpPr>
          <p:nvPr>
            <p:ph type="ftr" sz="quarter" idx="11"/>
          </p:nvPr>
        </p:nvSpPr>
        <p:spPr/>
        <p:txBody>
          <a:bodyPr/>
          <a:lstStyle/>
          <a:p>
            <a:endParaRPr lang="en-IN" dirty="0"/>
          </a:p>
        </p:txBody>
      </p:sp>
      <p:sp>
        <p:nvSpPr>
          <p:cNvPr id="1048604" name="Slide Number Placeholder 3"/>
          <p:cNvSpPr>
            <a:spLocks noGrp="1"/>
          </p:cNvSpPr>
          <p:nvPr>
            <p:ph type="sldNum" sz="quarter" idx="12"/>
          </p:nvPr>
        </p:nvSpPr>
        <p:spPr/>
        <p:txBody>
          <a:bodyPr/>
          <a:lstStyle/>
          <a:p>
            <a:fld id="{329A7CF1-BA56-4C27-B749-05D77DED9AD2}" type="slidenum">
              <a:rPr lang="en-IN" smtClean="0"/>
              <a:pPr/>
              <a:t>‹#›</a:t>
            </a:fld>
            <a:endParaRPr lang="en-I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769"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1048770"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771"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1048772" name="Date Placeholder 4"/>
          <p:cNvSpPr>
            <a:spLocks noGrp="1"/>
          </p:cNvSpPr>
          <p:nvPr>
            <p:ph type="dt" sz="half" idx="10"/>
          </p:nvPr>
        </p:nvSpPr>
        <p:spPr/>
        <p:txBody>
          <a:bodyPr/>
          <a:lstStyle/>
          <a:p>
            <a:fld id="{31E1829A-4B11-41E4-9414-F876AF18B138}" type="datetimeFigureOut">
              <a:rPr lang="en-IN" smtClean="0"/>
              <a:pPr/>
              <a:t>10-04-2020</a:t>
            </a:fld>
            <a:endParaRPr lang="en-IN" dirty="0"/>
          </a:p>
        </p:txBody>
      </p:sp>
      <p:sp>
        <p:nvSpPr>
          <p:cNvPr id="1048773" name="Footer Placeholder 5"/>
          <p:cNvSpPr>
            <a:spLocks noGrp="1"/>
          </p:cNvSpPr>
          <p:nvPr>
            <p:ph type="ftr" sz="quarter" idx="11"/>
          </p:nvPr>
        </p:nvSpPr>
        <p:spPr/>
        <p:txBody>
          <a:bodyPr/>
          <a:lstStyle/>
          <a:p>
            <a:endParaRPr lang="en-IN" dirty="0"/>
          </a:p>
        </p:txBody>
      </p:sp>
      <p:sp>
        <p:nvSpPr>
          <p:cNvPr id="1048774" name="Slide Number Placeholder 6"/>
          <p:cNvSpPr>
            <a:spLocks noGrp="1"/>
          </p:cNvSpPr>
          <p:nvPr>
            <p:ph type="sldNum" sz="quarter" idx="12"/>
          </p:nvPr>
        </p:nvSpPr>
        <p:spPr/>
        <p:txBody>
          <a:bodyPr/>
          <a:lstStyle/>
          <a:p>
            <a:fld id="{329A7CF1-BA56-4C27-B749-05D77DED9AD2}" type="slidenum">
              <a:rPr lang="en-IN" smtClean="0"/>
              <a:pPr/>
              <a:t>‹#›</a:t>
            </a:fld>
            <a:endParaRPr lang="en-I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781"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1048782"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1048783"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784" name="Date Placeholder 4"/>
          <p:cNvSpPr>
            <a:spLocks noGrp="1"/>
          </p:cNvSpPr>
          <p:nvPr>
            <p:ph type="dt" sz="half" idx="10"/>
          </p:nvPr>
        </p:nvSpPr>
        <p:spPr/>
        <p:txBody>
          <a:bodyPr/>
          <a:lstStyle/>
          <a:p>
            <a:fld id="{31E1829A-4B11-41E4-9414-F876AF18B138}" type="datetimeFigureOut">
              <a:rPr lang="en-IN" smtClean="0"/>
              <a:pPr/>
              <a:t>10-04-2020</a:t>
            </a:fld>
            <a:endParaRPr lang="en-IN" dirty="0"/>
          </a:p>
        </p:txBody>
      </p:sp>
      <p:sp>
        <p:nvSpPr>
          <p:cNvPr id="1048785" name="Footer Placeholder 5"/>
          <p:cNvSpPr>
            <a:spLocks noGrp="1"/>
          </p:cNvSpPr>
          <p:nvPr>
            <p:ph type="ftr" sz="quarter" idx="11"/>
          </p:nvPr>
        </p:nvSpPr>
        <p:spPr/>
        <p:txBody>
          <a:bodyPr/>
          <a:lstStyle/>
          <a:p>
            <a:endParaRPr lang="en-IN" dirty="0"/>
          </a:p>
        </p:txBody>
      </p:sp>
      <p:sp>
        <p:nvSpPr>
          <p:cNvPr id="1048786" name="Slide Number Placeholder 6"/>
          <p:cNvSpPr>
            <a:spLocks noGrp="1"/>
          </p:cNvSpPr>
          <p:nvPr>
            <p:ph type="sldNum" sz="quarter" idx="12"/>
          </p:nvPr>
        </p:nvSpPr>
        <p:spPr/>
        <p:txBody>
          <a:bodyPr/>
          <a:lstStyle/>
          <a:p>
            <a:fld id="{329A7CF1-BA56-4C27-B749-05D77DED9AD2}" type="slidenum">
              <a:rPr lang="en-IN" smtClean="0"/>
              <a:pPr/>
              <a:t>‹#›</a:t>
            </a:fld>
            <a:endParaRPr lang="en-IN"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1048793"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1048794"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48795" name="Date Placeholder 3"/>
          <p:cNvSpPr>
            <a:spLocks noGrp="1"/>
          </p:cNvSpPr>
          <p:nvPr>
            <p:ph type="dt" sz="half" idx="10"/>
          </p:nvPr>
        </p:nvSpPr>
        <p:spPr/>
        <p:txBody>
          <a:bodyPr/>
          <a:lstStyle/>
          <a:p>
            <a:fld id="{31E1829A-4B11-41E4-9414-F876AF18B138}" type="datetimeFigureOut">
              <a:rPr lang="en-IN" smtClean="0"/>
              <a:pPr/>
              <a:t>10-04-2020</a:t>
            </a:fld>
            <a:endParaRPr lang="en-IN" dirty="0"/>
          </a:p>
        </p:txBody>
      </p:sp>
      <p:sp>
        <p:nvSpPr>
          <p:cNvPr id="1048796" name="Footer Placeholder 4"/>
          <p:cNvSpPr>
            <a:spLocks noGrp="1"/>
          </p:cNvSpPr>
          <p:nvPr>
            <p:ph type="ftr" sz="quarter" idx="11"/>
          </p:nvPr>
        </p:nvSpPr>
        <p:spPr/>
        <p:txBody>
          <a:bodyPr/>
          <a:lstStyle/>
          <a:p>
            <a:endParaRPr lang="en-IN" dirty="0"/>
          </a:p>
        </p:txBody>
      </p:sp>
      <p:sp>
        <p:nvSpPr>
          <p:cNvPr id="1048797" name="Slide Number Placeholder 5"/>
          <p:cNvSpPr>
            <a:spLocks noGrp="1"/>
          </p:cNvSpPr>
          <p:nvPr>
            <p:ph type="sldNum" sz="quarter" idx="12"/>
          </p:nvPr>
        </p:nvSpPr>
        <p:spPr/>
        <p:txBody>
          <a:bodyPr/>
          <a:lstStyle/>
          <a:p>
            <a:fld id="{329A7CF1-BA56-4C27-B749-05D77DED9AD2}" type="slidenum">
              <a:rPr lang="en-IN" smtClean="0"/>
              <a:pPr/>
              <a:t>‹#›</a:t>
            </a:fld>
            <a:endParaRPr lang="en-I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048748"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1048749"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lvl2pPr>
            <a:lvl3pPr marL="914400" indent="0">
              <a:buFontTx/>
              <a:buNone/>
            </a:lvl3pPr>
            <a:lvl4pPr marL="1371600" indent="0">
              <a:buFontTx/>
              <a:buNone/>
            </a:lvl4pPr>
            <a:lvl5pPr marL="1828800" indent="0">
              <a:buFontTx/>
              <a:buNone/>
            </a:lvl5pPr>
          </a:lstStyle>
          <a:p>
            <a:pPr lvl="0"/>
            <a:r>
              <a:rPr lang="en-US" smtClean="0"/>
              <a:t>Click to edit Master text styles</a:t>
            </a:r>
          </a:p>
        </p:txBody>
      </p:sp>
      <p:sp>
        <p:nvSpPr>
          <p:cNvPr id="1048750"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48751" name="Date Placeholder 3"/>
          <p:cNvSpPr>
            <a:spLocks noGrp="1"/>
          </p:cNvSpPr>
          <p:nvPr>
            <p:ph type="dt" sz="half" idx="10"/>
          </p:nvPr>
        </p:nvSpPr>
        <p:spPr/>
        <p:txBody>
          <a:bodyPr/>
          <a:lstStyle/>
          <a:p>
            <a:fld id="{31E1829A-4B11-41E4-9414-F876AF18B138}" type="datetimeFigureOut">
              <a:rPr lang="en-IN" smtClean="0"/>
              <a:pPr/>
              <a:t>10-04-2020</a:t>
            </a:fld>
            <a:endParaRPr lang="en-IN" dirty="0"/>
          </a:p>
        </p:txBody>
      </p:sp>
      <p:sp>
        <p:nvSpPr>
          <p:cNvPr id="1048752" name="Footer Placeholder 4"/>
          <p:cNvSpPr>
            <a:spLocks noGrp="1"/>
          </p:cNvSpPr>
          <p:nvPr>
            <p:ph type="ftr" sz="quarter" idx="11"/>
          </p:nvPr>
        </p:nvSpPr>
        <p:spPr/>
        <p:txBody>
          <a:bodyPr/>
          <a:lstStyle/>
          <a:p>
            <a:endParaRPr lang="en-IN" dirty="0"/>
          </a:p>
        </p:txBody>
      </p:sp>
      <p:sp>
        <p:nvSpPr>
          <p:cNvPr id="1048753" name="Slide Number Placeholder 5"/>
          <p:cNvSpPr>
            <a:spLocks noGrp="1"/>
          </p:cNvSpPr>
          <p:nvPr>
            <p:ph type="sldNum" sz="quarter" idx="12"/>
          </p:nvPr>
        </p:nvSpPr>
        <p:spPr/>
        <p:txBody>
          <a:bodyPr/>
          <a:lstStyle/>
          <a:p>
            <a:fld id="{329A7CF1-BA56-4C27-B749-05D77DED9AD2}" type="slidenum">
              <a:rPr lang="en-IN" smtClean="0"/>
              <a:pPr/>
              <a:t>‹#›</a:t>
            </a:fld>
            <a:endParaRPr lang="en-IN" dirty="0"/>
          </a:p>
        </p:txBody>
      </p:sp>
      <p:sp>
        <p:nvSpPr>
          <p:cNvPr id="104875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04875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1048743"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1048744"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48745" name="Date Placeholder 3"/>
          <p:cNvSpPr>
            <a:spLocks noGrp="1"/>
          </p:cNvSpPr>
          <p:nvPr>
            <p:ph type="dt" sz="half" idx="10"/>
          </p:nvPr>
        </p:nvSpPr>
        <p:spPr/>
        <p:txBody>
          <a:bodyPr/>
          <a:lstStyle/>
          <a:p>
            <a:fld id="{31E1829A-4B11-41E4-9414-F876AF18B138}" type="datetimeFigureOut">
              <a:rPr lang="en-IN" smtClean="0"/>
              <a:pPr/>
              <a:t>10-04-2020</a:t>
            </a:fld>
            <a:endParaRPr lang="en-IN" dirty="0"/>
          </a:p>
        </p:txBody>
      </p:sp>
      <p:sp>
        <p:nvSpPr>
          <p:cNvPr id="1048746" name="Footer Placeholder 4"/>
          <p:cNvSpPr>
            <a:spLocks noGrp="1"/>
          </p:cNvSpPr>
          <p:nvPr>
            <p:ph type="ftr" sz="quarter" idx="11"/>
          </p:nvPr>
        </p:nvSpPr>
        <p:spPr/>
        <p:txBody>
          <a:bodyPr/>
          <a:lstStyle/>
          <a:p>
            <a:endParaRPr lang="en-IN" dirty="0"/>
          </a:p>
        </p:txBody>
      </p:sp>
      <p:sp>
        <p:nvSpPr>
          <p:cNvPr id="1048747" name="Slide Number Placeholder 5"/>
          <p:cNvSpPr>
            <a:spLocks noGrp="1"/>
          </p:cNvSpPr>
          <p:nvPr>
            <p:ph type="sldNum" sz="quarter" idx="12"/>
          </p:nvPr>
        </p:nvSpPr>
        <p:spPr/>
        <p:txBody>
          <a:bodyPr/>
          <a:lstStyle/>
          <a:p>
            <a:fld id="{329A7CF1-BA56-4C27-B749-05D77DED9AD2}" type="slidenum">
              <a:rPr lang="en-IN" smtClean="0"/>
              <a:pPr/>
              <a:t>‹#›</a:t>
            </a:fld>
            <a:endParaRPr lang="en-IN"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048756"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1048757"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lvl2pPr>
            <a:lvl3pPr marL="914400" indent="0">
              <a:buFontTx/>
              <a:buNone/>
            </a:lvl3pPr>
            <a:lvl4pPr marL="1371600" indent="0">
              <a:buFontTx/>
              <a:buNone/>
            </a:lvl4pPr>
            <a:lvl5pPr marL="1828800" indent="0">
              <a:buFontTx/>
              <a:buNone/>
            </a:lvl5pPr>
          </a:lstStyle>
          <a:p>
            <a:pPr lvl="0"/>
            <a:r>
              <a:rPr lang="en-US" smtClean="0"/>
              <a:t>Click to edit Master text styles</a:t>
            </a:r>
          </a:p>
        </p:txBody>
      </p:sp>
      <p:sp>
        <p:nvSpPr>
          <p:cNvPr id="1048758"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48759" name="Date Placeholder 3"/>
          <p:cNvSpPr>
            <a:spLocks noGrp="1"/>
          </p:cNvSpPr>
          <p:nvPr>
            <p:ph type="dt" sz="half" idx="10"/>
          </p:nvPr>
        </p:nvSpPr>
        <p:spPr/>
        <p:txBody>
          <a:bodyPr/>
          <a:lstStyle/>
          <a:p>
            <a:fld id="{31E1829A-4B11-41E4-9414-F876AF18B138}" type="datetimeFigureOut">
              <a:rPr lang="en-IN" smtClean="0"/>
              <a:pPr/>
              <a:t>10-04-2020</a:t>
            </a:fld>
            <a:endParaRPr lang="en-IN" dirty="0"/>
          </a:p>
        </p:txBody>
      </p:sp>
      <p:sp>
        <p:nvSpPr>
          <p:cNvPr id="1048760" name="Footer Placeholder 4"/>
          <p:cNvSpPr>
            <a:spLocks noGrp="1"/>
          </p:cNvSpPr>
          <p:nvPr>
            <p:ph type="ftr" sz="quarter" idx="11"/>
          </p:nvPr>
        </p:nvSpPr>
        <p:spPr/>
        <p:txBody>
          <a:bodyPr/>
          <a:lstStyle/>
          <a:p>
            <a:endParaRPr lang="en-IN" dirty="0"/>
          </a:p>
        </p:txBody>
      </p:sp>
      <p:sp>
        <p:nvSpPr>
          <p:cNvPr id="1048761" name="Slide Number Placeholder 5"/>
          <p:cNvSpPr>
            <a:spLocks noGrp="1"/>
          </p:cNvSpPr>
          <p:nvPr>
            <p:ph type="sldNum" sz="quarter" idx="12"/>
          </p:nvPr>
        </p:nvSpPr>
        <p:spPr/>
        <p:txBody>
          <a:bodyPr/>
          <a:lstStyle/>
          <a:p>
            <a:fld id="{329A7CF1-BA56-4C27-B749-05D77DED9AD2}" type="slidenum">
              <a:rPr lang="en-IN" smtClean="0"/>
              <a:pPr/>
              <a:t>‹#›</a:t>
            </a:fld>
            <a:endParaRPr lang="en-IN" dirty="0"/>
          </a:p>
        </p:txBody>
      </p:sp>
      <p:sp>
        <p:nvSpPr>
          <p:cNvPr id="1048762"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048763"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1048787"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1048788"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lvl2pPr>
            <a:lvl3pPr marL="914400" indent="0">
              <a:buFontTx/>
              <a:buNone/>
            </a:lvl3pPr>
            <a:lvl4pPr marL="1371600" indent="0">
              <a:buFontTx/>
              <a:buNone/>
            </a:lvl4pPr>
            <a:lvl5pPr marL="1828800" indent="0">
              <a:buFontTx/>
              <a:buNone/>
            </a:lvl5pPr>
          </a:lstStyle>
          <a:p>
            <a:pPr lvl="0"/>
            <a:r>
              <a:rPr lang="en-US" smtClean="0"/>
              <a:t>Click to edit Master text styles</a:t>
            </a:r>
          </a:p>
        </p:txBody>
      </p:sp>
      <p:sp>
        <p:nvSpPr>
          <p:cNvPr id="1048789"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48790" name="Date Placeholder 3"/>
          <p:cNvSpPr>
            <a:spLocks noGrp="1"/>
          </p:cNvSpPr>
          <p:nvPr>
            <p:ph type="dt" sz="half" idx="10"/>
          </p:nvPr>
        </p:nvSpPr>
        <p:spPr/>
        <p:txBody>
          <a:bodyPr/>
          <a:lstStyle/>
          <a:p>
            <a:fld id="{31E1829A-4B11-41E4-9414-F876AF18B138}" type="datetimeFigureOut">
              <a:rPr lang="en-IN" smtClean="0"/>
              <a:pPr/>
              <a:t>10-04-2020</a:t>
            </a:fld>
            <a:endParaRPr lang="en-IN" dirty="0"/>
          </a:p>
        </p:txBody>
      </p:sp>
      <p:sp>
        <p:nvSpPr>
          <p:cNvPr id="1048791" name="Footer Placeholder 4"/>
          <p:cNvSpPr>
            <a:spLocks noGrp="1"/>
          </p:cNvSpPr>
          <p:nvPr>
            <p:ph type="ftr" sz="quarter" idx="11"/>
          </p:nvPr>
        </p:nvSpPr>
        <p:spPr/>
        <p:txBody>
          <a:bodyPr/>
          <a:lstStyle/>
          <a:p>
            <a:endParaRPr lang="en-IN" dirty="0"/>
          </a:p>
        </p:txBody>
      </p:sp>
      <p:sp>
        <p:nvSpPr>
          <p:cNvPr id="1048792" name="Slide Number Placeholder 5"/>
          <p:cNvSpPr>
            <a:spLocks noGrp="1"/>
          </p:cNvSpPr>
          <p:nvPr>
            <p:ph type="sldNum" sz="quarter" idx="12"/>
          </p:nvPr>
        </p:nvSpPr>
        <p:spPr/>
        <p:txBody>
          <a:bodyPr/>
          <a:lstStyle/>
          <a:p>
            <a:fld id="{329A7CF1-BA56-4C27-B749-05D77DED9AD2}" type="slidenum">
              <a:rPr lang="en-IN" smtClean="0"/>
              <a:pPr/>
              <a:t>‹#›</a:t>
            </a:fld>
            <a:endParaRPr lang="en-IN"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725" name="Title 1"/>
          <p:cNvSpPr>
            <a:spLocks noGrp="1"/>
          </p:cNvSpPr>
          <p:nvPr>
            <p:ph type="title"/>
          </p:nvPr>
        </p:nvSpPr>
        <p:spPr/>
        <p:txBody>
          <a:bodyPr/>
          <a:lstStyle/>
          <a:p>
            <a:r>
              <a:rPr lang="en-US" smtClean="0"/>
              <a:t>Click to edit Master title style</a:t>
            </a:r>
            <a:endParaRPr lang="en-US" dirty="0"/>
          </a:p>
        </p:txBody>
      </p:sp>
      <p:sp>
        <p:nvSpPr>
          <p:cNvPr id="1048726"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727" name="Date Placeholder 3"/>
          <p:cNvSpPr>
            <a:spLocks noGrp="1"/>
          </p:cNvSpPr>
          <p:nvPr>
            <p:ph type="dt" sz="half" idx="10"/>
          </p:nvPr>
        </p:nvSpPr>
        <p:spPr/>
        <p:txBody>
          <a:bodyPr/>
          <a:lstStyle/>
          <a:p>
            <a:fld id="{31E1829A-4B11-41E4-9414-F876AF18B138}" type="datetimeFigureOut">
              <a:rPr lang="en-IN" smtClean="0"/>
              <a:pPr/>
              <a:t>10-04-2020</a:t>
            </a:fld>
            <a:endParaRPr lang="en-IN" dirty="0"/>
          </a:p>
        </p:txBody>
      </p:sp>
      <p:sp>
        <p:nvSpPr>
          <p:cNvPr id="1048728" name="Footer Placeholder 4"/>
          <p:cNvSpPr>
            <a:spLocks noGrp="1"/>
          </p:cNvSpPr>
          <p:nvPr>
            <p:ph type="ftr" sz="quarter" idx="11"/>
          </p:nvPr>
        </p:nvSpPr>
        <p:spPr/>
        <p:txBody>
          <a:bodyPr/>
          <a:lstStyle/>
          <a:p>
            <a:endParaRPr lang="en-IN" dirty="0"/>
          </a:p>
        </p:txBody>
      </p:sp>
      <p:sp>
        <p:nvSpPr>
          <p:cNvPr id="1048729" name="Slide Number Placeholder 5"/>
          <p:cNvSpPr>
            <a:spLocks noGrp="1"/>
          </p:cNvSpPr>
          <p:nvPr>
            <p:ph type="sldNum" sz="quarter" idx="12"/>
          </p:nvPr>
        </p:nvSpPr>
        <p:spPr/>
        <p:txBody>
          <a:bodyPr/>
          <a:lstStyle/>
          <a:p>
            <a:fld id="{329A7CF1-BA56-4C27-B749-05D77DED9AD2}" type="slidenum">
              <a:rPr lang="en-IN" smtClean="0"/>
              <a:pPr/>
              <a:t>‹#›</a:t>
            </a:fld>
            <a:endParaRPr lang="en-IN"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738"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1048739"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740" name="Date Placeholder 3"/>
          <p:cNvSpPr>
            <a:spLocks noGrp="1"/>
          </p:cNvSpPr>
          <p:nvPr>
            <p:ph type="dt" sz="half" idx="10"/>
          </p:nvPr>
        </p:nvSpPr>
        <p:spPr/>
        <p:txBody>
          <a:bodyPr/>
          <a:lstStyle/>
          <a:p>
            <a:fld id="{31E1829A-4B11-41E4-9414-F876AF18B138}" type="datetimeFigureOut">
              <a:rPr lang="en-IN" smtClean="0"/>
              <a:pPr/>
              <a:t>10-04-2020</a:t>
            </a:fld>
            <a:endParaRPr lang="en-IN" dirty="0"/>
          </a:p>
        </p:txBody>
      </p:sp>
      <p:sp>
        <p:nvSpPr>
          <p:cNvPr id="1048741" name="Footer Placeholder 4"/>
          <p:cNvSpPr>
            <a:spLocks noGrp="1"/>
          </p:cNvSpPr>
          <p:nvPr>
            <p:ph type="ftr" sz="quarter" idx="11"/>
          </p:nvPr>
        </p:nvSpPr>
        <p:spPr/>
        <p:txBody>
          <a:bodyPr/>
          <a:lstStyle/>
          <a:p>
            <a:endParaRPr lang="en-IN" dirty="0"/>
          </a:p>
        </p:txBody>
      </p:sp>
      <p:sp>
        <p:nvSpPr>
          <p:cNvPr id="1048742" name="Slide Number Placeholder 5"/>
          <p:cNvSpPr>
            <a:spLocks noGrp="1"/>
          </p:cNvSpPr>
          <p:nvPr>
            <p:ph type="sldNum" sz="quarter" idx="12"/>
          </p:nvPr>
        </p:nvSpPr>
        <p:spPr/>
        <p:txBody>
          <a:bodyPr/>
          <a:lstStyle/>
          <a:p>
            <a:fld id="{329A7CF1-BA56-4C27-B749-05D77DED9AD2}" type="slidenum">
              <a:rPr lang="en-IN" smtClean="0"/>
              <a:pPr/>
              <a:t>‹#›</a:t>
            </a:fld>
            <a:endParaRPr lang="en-IN"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Friday, April 10, 2020</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04154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6A3A3-94A6-4E5B-AF39-173ACA3E61CC}" type="datetime2">
              <a:rPr lang="en-US" smtClean="0"/>
              <a:pPr/>
              <a:t>Friday, April 10, 2020</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17629747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Friday, April 10, 2020</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24844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Friday, April 10, 2020</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11657910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Friday, April 10, 2020</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2861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CD4847-11EF-4466-A8AD-85CDB7B49118}" type="datetime2">
              <a:rPr lang="en-US" smtClean="0"/>
              <a:pPr/>
              <a:t>Friday, April 10, 2020</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17394026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Friday, April 10, 2020</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0505805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Friday, April 10, 2020</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27488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Friday, April 10, 2020</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814283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C057FC-95B6-4D89-AFDA-ABA33EE921E5}" type="datetime2">
              <a:rPr lang="en-US" smtClean="0"/>
              <a:pPr/>
              <a:t>Friday, April 10, 2020</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5889500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Friday, April 10, 2020</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1395029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34" name="Group 28"/>
          <p:cNvGrpSpPr/>
          <p:nvPr/>
        </p:nvGrpSpPr>
        <p:grpSpPr>
          <a:xfrm>
            <a:off x="0" y="-8467"/>
            <a:ext cx="12192000" cy="6866467"/>
            <a:chOff x="0" y="-8467"/>
            <a:chExt cx="12192000" cy="6866467"/>
          </a:xfrm>
        </p:grpSpPr>
        <p:cxnSp>
          <p:nvCxnSpPr>
            <p:cNvPr id="3145728" name="Straight Connector 18"/>
            <p:cNvCxnSpPr>
              <a:cxnSpLocks/>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145729" name="Straight Connector 19"/>
            <p:cNvCxnSpPr>
              <a:cxnSpLocks/>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48576"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77"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78"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79"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0"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1"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2"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3"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48584"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smtClean="0"/>
              <a:t>Click to edit Master title style</a:t>
            </a:r>
            <a:endParaRPr lang="en-US" dirty="0"/>
          </a:p>
        </p:txBody>
      </p:sp>
      <p:sp>
        <p:nvSpPr>
          <p:cNvPr id="1048585"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48586"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1E1829A-4B11-41E4-9414-F876AF18B138}" type="datetimeFigureOut">
              <a:rPr lang="en-IN" smtClean="0"/>
              <a:pPr/>
              <a:t>10-04-2020</a:t>
            </a:fld>
            <a:endParaRPr lang="en-IN" dirty="0"/>
          </a:p>
        </p:txBody>
      </p:sp>
      <p:sp>
        <p:nvSpPr>
          <p:cNvPr id="1048587"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dirty="0"/>
          </a:p>
        </p:txBody>
      </p:sp>
      <p:sp>
        <p:nvSpPr>
          <p:cNvPr id="1048588"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329A7CF1-BA56-4C27-B749-05D77DED9AD2}" type="slidenum">
              <a:rPr lang="en-IN" smtClean="0"/>
              <a:pPr/>
              <a:t>‹#›</a:t>
            </a:fld>
            <a:endParaRPr lang="en-I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rtl="0" eaLnBrk="1" latinLnBrk="0" hangingPunct="1">
        <a:spcBef>
          <a:spcPct val="0"/>
        </a:spcBef>
        <a:buNone/>
        <a:defRPr sz="36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b="1" kern="1200">
          <a:solidFill>
            <a:schemeClr val="tx1"/>
          </a:solidFill>
          <a:latin typeface="Arial Black" panose="020B0A04020102020204" pitchFamily="34" charset="0"/>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800" b="1" kern="1200">
          <a:solidFill>
            <a:schemeClr val="tx1"/>
          </a:solidFill>
          <a:latin typeface="Arial Black" panose="020B0A04020102020204" pitchFamily="34" charset="0"/>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800" b="1" kern="1200">
          <a:solidFill>
            <a:schemeClr val="tx1"/>
          </a:solidFill>
          <a:latin typeface="Arial Black" panose="020B0A04020102020204" pitchFamily="34" charset="0"/>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800" b="1" kern="1200">
          <a:solidFill>
            <a:schemeClr val="tx1"/>
          </a:solidFill>
          <a:latin typeface="Arial Black" panose="020B0A04020102020204" pitchFamily="34" charset="0"/>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800" b="1" kern="1200">
          <a:solidFill>
            <a:schemeClr val="tx1"/>
          </a:solidFill>
          <a:latin typeface="Arial Black" panose="020B0A04020102020204" pitchFamily="34" charset="0"/>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4" name="Date Placeholder 3"/>
          <p:cNvSpPr>
            <a:spLocks noGrp="1"/>
          </p:cNvSpPr>
          <p:nvPr>
            <p:ph type="dt" sz="half" idx="2"/>
          </p:nvPr>
        </p:nvSpPr>
        <p:spPr>
          <a:xfrm>
            <a:off x="609600" y="18288"/>
            <a:ext cx="38608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Friday, April 10, 2020</a:t>
            </a:fld>
            <a:endParaRPr lang="en-US" dirty="0"/>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Tree>
    <p:extLst>
      <p:ext uri="{BB962C8B-B14F-4D97-AF65-F5344CB8AC3E}">
        <p14:creationId xmlns:p14="http://schemas.microsoft.com/office/powerpoint/2010/main" val="2652557753"/>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id"/><Relationship Id="rId1" Type="http://schemas.microsoft.com/office/2007/relationships/media" Target="../media/media1.mid"/><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id"/><Relationship Id="rId1" Type="http://schemas.microsoft.com/office/2007/relationships/media" Target="../media/media2.mid"/><Relationship Id="rId5" Type="http://schemas.openxmlformats.org/officeDocument/2006/relationships/image" Target="../media/image4.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slideLayout" Target="../slideLayouts/slideLayout6.xml"/><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image" Target="../media/image7.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3.xml"/><Relationship Id="rId1" Type="http://schemas.openxmlformats.org/officeDocument/2006/relationships/tags" Target="../tags/tag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2" name="Title 1"/>
          <p:cNvSpPr>
            <a:spLocks noGrp="1"/>
          </p:cNvSpPr>
          <p:nvPr>
            <p:ph type="title"/>
          </p:nvPr>
        </p:nvSpPr>
        <p:spPr>
          <a:xfrm>
            <a:off x="677334" y="1873770"/>
            <a:ext cx="9965682" cy="1439056"/>
          </a:xfrm>
        </p:spPr>
        <p:txBody>
          <a:bodyPr>
            <a:normAutofit fontScale="90000"/>
          </a:bodyPr>
          <a:lstStyle/>
          <a:p>
            <a:pPr algn="ctr"/>
            <a:r>
              <a:rPr lang="en-US" sz="6000" b="1" dirty="0" smtClean="0">
                <a:latin typeface="Aharoni" pitchFamily="2" charset="-79"/>
                <a:cs typeface="Aharoni" pitchFamily="2" charset="-79"/>
              </a:rPr>
              <a:t>Types of evaluation</a:t>
            </a:r>
            <a:r>
              <a:rPr lang="en-US" dirty="0" smtClean="0"/>
              <a:t/>
            </a:r>
            <a:br>
              <a:rPr lang="en-US" dirty="0" smtClean="0"/>
            </a:br>
            <a:endParaRPr lang="en-US" dirty="0"/>
          </a:p>
        </p:txBody>
      </p:sp>
      <p:pic>
        <p:nvPicPr>
          <p:cNvPr id="2" name="Picture 1"/>
          <p:cNvPicPr>
            <a:picLocks noChangeAspect="1"/>
          </p:cNvPicPr>
          <p:nvPr/>
        </p:nvPicPr>
        <p:blipFill>
          <a:blip r:embed="rId4"/>
          <a:stretch>
            <a:fillRect/>
          </a:stretch>
        </p:blipFill>
        <p:spPr>
          <a:xfrm>
            <a:off x="290946" y="244043"/>
            <a:ext cx="9892146" cy="6303818"/>
          </a:xfrm>
          <a:prstGeom prst="rect">
            <a:avLst/>
          </a:prstGeom>
          <a:ln w="228600" cap="sq" cmpd="thickThin">
            <a:solidFill>
              <a:srgbClr val="000000"/>
            </a:solidFill>
            <a:prstDash val="solid"/>
            <a:miter lim="800000"/>
          </a:ln>
          <a:effectLst>
            <a:innerShdw blurRad="76200">
              <a:srgbClr val="000000"/>
            </a:innerShdw>
          </a:effectLst>
        </p:spPr>
      </p:pic>
      <p:sp>
        <p:nvSpPr>
          <p:cNvPr id="3" name="Rectangle 2"/>
          <p:cNvSpPr/>
          <p:nvPr/>
        </p:nvSpPr>
        <p:spPr>
          <a:xfrm>
            <a:off x="3311236" y="3312826"/>
            <a:ext cx="5832764" cy="1224951"/>
          </a:xfrm>
          <a:prstGeom prst="rect">
            <a:avLst/>
          </a:prstGeom>
        </p:spPr>
        <p:txBody>
          <a:bodyPr wrap="square">
            <a:spAutoFit/>
          </a:bodyPr>
          <a:lstStyle/>
          <a:p>
            <a:pPr lvl="0" algn="ctr" fontAlgn="base">
              <a:spcBef>
                <a:spcPct val="20000"/>
              </a:spcBef>
              <a:spcAft>
                <a:spcPct val="0"/>
              </a:spcAft>
            </a:pPr>
            <a:r>
              <a:rPr lang="en-US" sz="2300" b="1" u="sng" kern="0" dirty="0">
                <a:solidFill>
                  <a:prstClr val="black"/>
                </a:solidFill>
                <a:latin typeface="Arial Black" pitchFamily="34" charset="0"/>
                <a:cs typeface="Aharoni" pitchFamily="2" charset="-79"/>
              </a:rPr>
              <a:t>BY DR.GOGGI GUPTA </a:t>
            </a:r>
          </a:p>
          <a:p>
            <a:pPr lvl="0" algn="ctr" fontAlgn="base">
              <a:spcBef>
                <a:spcPct val="20000"/>
              </a:spcBef>
              <a:spcAft>
                <a:spcPct val="0"/>
              </a:spcAft>
            </a:pPr>
            <a:r>
              <a:rPr lang="en-US" sz="2300" b="1" u="sng" kern="0" dirty="0">
                <a:solidFill>
                  <a:prstClr val="black"/>
                </a:solidFill>
                <a:latin typeface="Arial Black" pitchFamily="34" charset="0"/>
                <a:cs typeface="Aharoni" pitchFamily="2" charset="-79"/>
              </a:rPr>
              <a:t>M.SC (CHEMISTRY) M.ED PH.D (</a:t>
            </a:r>
            <a:r>
              <a:rPr lang="en-US" sz="2300" b="1" u="sng" kern="0" dirty="0" smtClean="0">
                <a:solidFill>
                  <a:prstClr val="black"/>
                </a:solidFill>
                <a:latin typeface="Arial Black" pitchFamily="34" charset="0"/>
                <a:cs typeface="Aharoni" pitchFamily="2" charset="-79"/>
              </a:rPr>
              <a:t>EDUCATION)</a:t>
            </a:r>
            <a:endParaRPr lang="en-US" sz="2800" dirty="0">
              <a:solidFill>
                <a:prstClr val="black"/>
              </a:solidFill>
              <a:latin typeface="Book Antiqua"/>
            </a:endParaRPr>
          </a:p>
        </p:txBody>
      </p:sp>
      <p:pic>
        <p:nvPicPr>
          <p:cNvPr id="4" name="Picture 3"/>
          <p:cNvPicPr>
            <a:picLocks noChangeAspect="1"/>
          </p:cNvPicPr>
          <p:nvPr/>
        </p:nvPicPr>
        <p:blipFill>
          <a:blip r:embed="rId5"/>
          <a:stretch>
            <a:fillRect/>
          </a:stretch>
        </p:blipFill>
        <p:spPr>
          <a:xfrm>
            <a:off x="2096239" y="3106008"/>
            <a:ext cx="1510145" cy="1225714"/>
          </a:xfrm>
          <a:prstGeom prst="rect">
            <a:avLst/>
          </a:prstGeom>
        </p:spPr>
      </p:pic>
      <p:pic>
        <p:nvPicPr>
          <p:cNvPr id="5" name="j0074235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34400" y="523801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368"/>
    </mc:Choice>
    <mc:Fallback>
      <p:transition spd="slow" advTm="4368"/>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00"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stretch>
            <a:fillRect/>
          </a:stretch>
        </p:blipFill>
        <p:spPr>
          <a:xfrm>
            <a:off x="0" y="180110"/>
            <a:ext cx="11984182" cy="6414654"/>
          </a:xfrm>
          <a:prstGeom prst="rect">
            <a:avLst/>
          </a:prstGeom>
        </p:spPr>
      </p:pic>
      <p:pic>
        <p:nvPicPr>
          <p:cNvPr id="2" name="j007422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53745" y="5382491"/>
            <a:ext cx="609600" cy="609600"/>
          </a:xfrm>
          <a:prstGeom prst="rect">
            <a:avLst/>
          </a:prstGeom>
        </p:spPr>
      </p:pic>
    </p:spTree>
    <p:extLst>
      <p:ext uri="{BB962C8B-B14F-4D97-AF65-F5344CB8AC3E}">
        <p14:creationId xmlns:p14="http://schemas.microsoft.com/office/powerpoint/2010/main" val="4125354274"/>
      </p:ext>
    </p:extLst>
  </p:cSld>
  <p:clrMapOvr>
    <a:masterClrMapping/>
  </p:clrMapOvr>
  <mc:AlternateContent xmlns:mc="http://schemas.openxmlformats.org/markup-compatibility/2006">
    <mc:Choice xmlns:p14="http://schemas.microsoft.com/office/powerpoint/2010/main" Requires="p14">
      <p:transition spd="slow" p14:dur="2000" advTm="10173"/>
    </mc:Choice>
    <mc:Fallback>
      <p:transition spd="slow" advTm="101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remove" display="0">
                  <p:stCondLst>
                    <p:cond delay="indefinite"/>
                  </p:stCondLst>
                  <p:endCondLst>
                    <p:cond evt="onStopAudio" delay="0">
                      <p:tgtEl>
                        <p:sldTgt/>
                      </p:tgtEl>
                    </p:cond>
                  </p:endCondLst>
                </p:cTn>
                <p:tgtEl>
                  <p:spTgt spid="2"/>
                </p:tgtEl>
              </p:cMediaNode>
            </p:audio>
          </p:childTnLst>
        </p:cTn>
      </p:par>
    </p:tnLst>
  </p:timing>
  <p:extLst>
    <p:ext uri="{E180D4A7-C9FB-4DFB-919C-405C955672EB}">
      <p14:showEvtLst xmlns:p14="http://schemas.microsoft.com/office/powerpoint/2010/main">
        <p14:playEvt time="884" objId="2"/>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3" name="Subtitle 2"/>
          <p:cNvSpPr>
            <a:spLocks noGrp="1"/>
          </p:cNvSpPr>
          <p:nvPr>
            <p:ph type="subTitle" idx="1"/>
          </p:nvPr>
        </p:nvSpPr>
        <p:spPr>
          <a:xfrm>
            <a:off x="761962" y="1500174"/>
            <a:ext cx="10953827" cy="5000660"/>
          </a:xfrm>
          <a:solidFill>
            <a:schemeClr val="bg1"/>
          </a:solidFill>
        </p:spPr>
        <p:txBody>
          <a:bodyPr>
            <a:normAutofit/>
          </a:bodyPr>
          <a:lstStyle/>
          <a:p>
            <a:pPr algn="l"/>
            <a:endParaRPr lang="en-IN" sz="4000" dirty="0" smtClean="0">
              <a:solidFill>
                <a:schemeClr val="tx1"/>
              </a:solidFill>
            </a:endParaRPr>
          </a:p>
          <a:p>
            <a:pPr algn="l"/>
            <a:r>
              <a:rPr lang="en-IN" sz="4000" dirty="0" smtClean="0">
                <a:solidFill>
                  <a:schemeClr val="tx1"/>
                </a:solidFill>
              </a:rPr>
              <a:t>It is the type of evaluation that determines pupils performance at the beginning of instruction. In other words , it is concerned with the pupils entry performance. </a:t>
            </a:r>
          </a:p>
        </p:txBody>
      </p:sp>
      <p:sp>
        <p:nvSpPr>
          <p:cNvPr id="1048694" name="Title 1"/>
          <p:cNvSpPr>
            <a:spLocks noGrp="1"/>
          </p:cNvSpPr>
          <p:nvPr>
            <p:ph type="ctrTitle"/>
          </p:nvPr>
        </p:nvSpPr>
        <p:spPr>
          <a:xfrm>
            <a:off x="914400" y="214292"/>
            <a:ext cx="10363200" cy="1357321"/>
          </a:xfrm>
        </p:spPr>
        <p:txBody>
          <a:bodyPr>
            <a:normAutofit/>
          </a:bodyPr>
          <a:lstStyle/>
          <a:p>
            <a:r>
              <a:rPr lang="en-IN" b="1" dirty="0" smtClean="0">
                <a:solidFill>
                  <a:schemeClr val="tx1"/>
                </a:solidFill>
              </a:rPr>
              <a:t>PLACEMENT EVALUATION</a:t>
            </a:r>
            <a:endParaRPr lang="en-IN" b="1"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Tm="5965"/>
    </mc:Choice>
    <mc:Fallback>
      <p:transition spd="slow" advTm="5965"/>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5" name="Content Placeholder 2"/>
          <p:cNvSpPr>
            <a:spLocks noGrp="1"/>
          </p:cNvSpPr>
          <p:nvPr>
            <p:ph sz="quarter" idx="1"/>
          </p:nvPr>
        </p:nvSpPr>
        <p:spPr>
          <a:xfrm>
            <a:off x="429491" y="720437"/>
            <a:ext cx="10751127" cy="5320926"/>
          </a:xfrm>
        </p:spPr>
        <p:txBody>
          <a:bodyPr>
            <a:normAutofit fontScale="94444"/>
          </a:bodyPr>
          <a:lstStyle/>
          <a:p>
            <a:pPr>
              <a:buNone/>
            </a:pPr>
            <a:r>
              <a:rPr lang="en-IN" sz="3900" dirty="0" smtClean="0"/>
              <a:t>   Placement evaluation, also referred to as </a:t>
            </a:r>
            <a:r>
              <a:rPr lang="en-IN" sz="3900" dirty="0" smtClean="0">
                <a:solidFill>
                  <a:srgbClr val="C00000"/>
                </a:solidFill>
              </a:rPr>
              <a:t>pre-assessment </a:t>
            </a:r>
            <a:r>
              <a:rPr lang="en-IN" sz="3900" dirty="0" smtClean="0"/>
              <a:t>or </a:t>
            </a:r>
            <a:r>
              <a:rPr lang="en-IN" sz="3900" dirty="0" smtClean="0">
                <a:solidFill>
                  <a:srgbClr val="C00000"/>
                </a:solidFill>
              </a:rPr>
              <a:t>initial assessment,</a:t>
            </a:r>
            <a:r>
              <a:rPr lang="en-IN" sz="3900" dirty="0" smtClean="0"/>
              <a:t> is conducted to establish a </a:t>
            </a:r>
            <a:r>
              <a:rPr lang="en-IN" sz="3900" dirty="0" smtClean="0">
                <a:solidFill>
                  <a:srgbClr val="C00000"/>
                </a:solidFill>
              </a:rPr>
              <a:t>baseline</a:t>
            </a:r>
            <a:r>
              <a:rPr lang="en-IN" sz="3900" dirty="0" smtClean="0"/>
              <a:t> from which individual student growth can be measured. This type of an </a:t>
            </a:r>
            <a:r>
              <a:rPr lang="en-IN" sz="3900" dirty="0" smtClean="0">
                <a:solidFill>
                  <a:srgbClr val="C00000"/>
                </a:solidFill>
              </a:rPr>
              <a:t>assessment </a:t>
            </a:r>
            <a:r>
              <a:rPr lang="en-IN" sz="3900" dirty="0" smtClean="0"/>
              <a:t>is used to </a:t>
            </a:r>
            <a:r>
              <a:rPr lang="en-IN" sz="3900" dirty="0" smtClean="0">
                <a:solidFill>
                  <a:srgbClr val="C00000"/>
                </a:solidFill>
              </a:rPr>
              <a:t>know what the student's skill</a:t>
            </a:r>
            <a:r>
              <a:rPr lang="en-IN" sz="3900" dirty="0" smtClean="0"/>
              <a:t> level is about the subject.</a:t>
            </a:r>
            <a:endParaRPr lang="en-IN" sz="3000" dirty="0" smtClean="0"/>
          </a:p>
          <a:p>
            <a:endParaRPr lang="en-IN" dirty="0"/>
          </a:p>
        </p:txBody>
      </p:sp>
    </p:spTree>
  </p:cSld>
  <p:clrMapOvr>
    <a:masterClrMapping/>
  </p:clrMapOvr>
  <mc:AlternateContent xmlns:mc="http://schemas.openxmlformats.org/markup-compatibility/2006">
    <mc:Choice xmlns:p14="http://schemas.microsoft.com/office/powerpoint/2010/main" Requires="p14">
      <p:transition spd="slow" p14:dur="2000" advTm="6889"/>
    </mc:Choice>
    <mc:Fallback>
      <p:transition spd="slow" advTm="6889"/>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6" name="Content Placeholder 2"/>
          <p:cNvSpPr>
            <a:spLocks noGrp="1"/>
          </p:cNvSpPr>
          <p:nvPr>
            <p:ph sz="quarter" idx="1"/>
          </p:nvPr>
        </p:nvSpPr>
        <p:spPr>
          <a:xfrm>
            <a:off x="665018" y="484909"/>
            <a:ext cx="10917381" cy="5999018"/>
          </a:xfrm>
        </p:spPr>
        <p:txBody>
          <a:bodyPr>
            <a:noAutofit/>
          </a:bodyPr>
          <a:lstStyle/>
          <a:p>
            <a:pPr>
              <a:buFont typeface="Arial" panose="020B0604020202020204" pitchFamily="34" charset="0"/>
              <a:buChar char="•"/>
            </a:pPr>
            <a:r>
              <a:rPr lang="en-IN" sz="3200" dirty="0"/>
              <a:t> </a:t>
            </a:r>
            <a:r>
              <a:rPr lang="en-IN" sz="3200" dirty="0" smtClean="0"/>
              <a:t>  It is designed to place the right person in the right place.</a:t>
            </a:r>
          </a:p>
          <a:p>
            <a:r>
              <a:rPr lang="en-IN" sz="3200" dirty="0" smtClean="0"/>
              <a:t> It require use of a variety of techniques, aptitude tests , pre-tests on course objectives, </a:t>
            </a:r>
            <a:r>
              <a:rPr lang="en-IN" sz="3200" dirty="0" err="1" smtClean="0"/>
              <a:t>oberservational</a:t>
            </a:r>
            <a:r>
              <a:rPr lang="en-IN" sz="3200" dirty="0" smtClean="0"/>
              <a:t> techniques and so on.</a:t>
            </a:r>
            <a:endParaRPr lang="en-IN" sz="3200" dirty="0"/>
          </a:p>
          <a:p>
            <a:r>
              <a:rPr lang="en-IN" sz="3200" dirty="0" smtClean="0"/>
              <a:t> The Goal of placement evaluation is to determine the position in the instructional sequence.</a:t>
            </a:r>
          </a:p>
          <a:p>
            <a:r>
              <a:rPr lang="en-IN" sz="3200" dirty="0" smtClean="0"/>
              <a:t>Placement assessment are used to ‘Place’ student into a course level, or academic programme.</a:t>
            </a:r>
            <a:endParaRPr lang="en-IN" sz="3200" dirty="0"/>
          </a:p>
        </p:txBody>
      </p:sp>
    </p:spTree>
  </p:cSld>
  <p:clrMapOvr>
    <a:masterClrMapping/>
  </p:clrMapOvr>
  <mc:AlternateContent xmlns:mc="http://schemas.openxmlformats.org/markup-compatibility/2006">
    <mc:Choice xmlns:p14="http://schemas.microsoft.com/office/powerpoint/2010/main" Requires="p14">
      <p:transition spd="slow" p14:dur="2000" advTm="10627"/>
    </mc:Choice>
    <mc:Fallback>
      <p:transition spd="slow" advTm="10627"/>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1" name="Title 1"/>
          <p:cNvSpPr>
            <a:spLocks noGrp="1"/>
          </p:cNvSpPr>
          <p:nvPr>
            <p:ph type="title"/>
          </p:nvPr>
        </p:nvSpPr>
        <p:spPr>
          <a:xfrm>
            <a:off x="304800" y="274638"/>
            <a:ext cx="8229600" cy="868362"/>
          </a:xfrm>
        </p:spPr>
        <p:txBody>
          <a:bodyPr>
            <a:normAutofit/>
          </a:bodyPr>
          <a:lstStyle/>
          <a:p>
            <a:r>
              <a:rPr lang="en-US" b="1" dirty="0" smtClean="0"/>
              <a:t>FORMATIVE EVALUATION</a:t>
            </a:r>
            <a:endParaRPr lang="en-US" b="1" dirty="0"/>
          </a:p>
        </p:txBody>
      </p:sp>
      <p:sp>
        <p:nvSpPr>
          <p:cNvPr id="1048702" name="Subtitle 2"/>
          <p:cNvSpPr>
            <a:spLocks noGrp="1"/>
          </p:cNvSpPr>
          <p:nvPr>
            <p:ph idx="4294967295"/>
          </p:nvPr>
        </p:nvSpPr>
        <p:spPr>
          <a:xfrm>
            <a:off x="0" y="1524000"/>
            <a:ext cx="11176000" cy="3810000"/>
          </a:xfrm>
        </p:spPr>
        <p:txBody>
          <a:bodyPr>
            <a:normAutofit/>
          </a:bodyPr>
          <a:lstStyle/>
          <a:p>
            <a:r>
              <a:rPr lang="en-US" dirty="0" smtClean="0"/>
              <a:t>Formative evaluation  term was coined by </a:t>
            </a:r>
            <a:r>
              <a:rPr lang="en-US" b="1" dirty="0" err="1" smtClean="0">
                <a:solidFill>
                  <a:schemeClr val="tx1"/>
                </a:solidFill>
              </a:rPr>
              <a:t>Scrivan</a:t>
            </a:r>
            <a:r>
              <a:rPr lang="en-US" dirty="0" smtClean="0"/>
              <a:t> in 1967.</a:t>
            </a:r>
          </a:p>
          <a:p>
            <a:r>
              <a:rPr lang="en-US" dirty="0" smtClean="0"/>
              <a:t>Definition: Formative evaluation refers to the evaluation of worth of the instructional </a:t>
            </a:r>
            <a:r>
              <a:rPr lang="en-US" dirty="0" err="1" smtClean="0"/>
              <a:t>programme</a:t>
            </a:r>
            <a:r>
              <a:rPr lang="en-US" dirty="0" smtClean="0"/>
              <a:t> which is still going on and can still be modified.</a:t>
            </a:r>
          </a:p>
          <a:p>
            <a:r>
              <a:rPr lang="en-US" i="1" dirty="0" smtClean="0"/>
              <a:t>Formative evaluation is assessment</a:t>
            </a:r>
            <a:r>
              <a:rPr lang="en-US" i="1" dirty="0" smtClean="0">
                <a:solidFill>
                  <a:schemeClr val="tx1"/>
                </a:solidFill>
              </a:rPr>
              <a:t> for learning</a:t>
            </a:r>
            <a:r>
              <a:rPr lang="en-US" i="1" dirty="0" smtClean="0"/>
              <a:t>, not of learning.</a:t>
            </a:r>
          </a:p>
        </p:txBody>
      </p:sp>
      <p:pic>
        <p:nvPicPr>
          <p:cNvPr id="2097161" name="Picture 2" descr="C:\Documents and Settings\gschultz\Local Settings\Temporary Internet Files\Content.IE5\4UFK8L0S\MC900441884[1].wmf"/>
          <p:cNvPicPr>
            <a:picLocks noChangeAspect="1" noChangeArrowheads="1"/>
          </p:cNvPicPr>
          <p:nvPr/>
        </p:nvPicPr>
        <p:blipFill>
          <a:blip r:embed="rId3"/>
          <a:srcRect/>
          <a:stretch>
            <a:fillRect/>
          </a:stretch>
        </p:blipFill>
        <p:spPr bwMode="auto">
          <a:xfrm>
            <a:off x="6502400" y="4953000"/>
            <a:ext cx="4775200" cy="1524000"/>
          </a:xfrm>
          <a:prstGeom prst="rect">
            <a:avLst/>
          </a:prstGeom>
          <a:noFill/>
        </p:spPr>
      </p:pic>
      <p:pic>
        <p:nvPicPr>
          <p:cNvPr id="2097162" name="Picture 2" descr="C:\Documents and Settings\gschultz\Local Settings\Temporary Internet Files\Content.IE5\4UFK8L0S\MC900389758[1].wmf"/>
          <p:cNvPicPr>
            <a:picLocks noChangeAspect="1" noChangeArrowheads="1"/>
          </p:cNvPicPr>
          <p:nvPr/>
        </p:nvPicPr>
        <p:blipFill>
          <a:blip r:embed="rId4" cstate="print"/>
          <a:srcRect/>
          <a:stretch>
            <a:fillRect/>
          </a:stretch>
        </p:blipFill>
        <p:spPr bwMode="auto">
          <a:xfrm>
            <a:off x="10230659" y="304801"/>
            <a:ext cx="1648004" cy="1219200"/>
          </a:xfrm>
          <a:prstGeom prst="rect">
            <a:avLst/>
          </a:prstGeom>
          <a:noFill/>
        </p:spPr>
      </p:pic>
      <p:pic>
        <p:nvPicPr>
          <p:cNvPr id="2" name="Picture 1"/>
          <p:cNvPicPr>
            <a:picLocks noChangeAspect="1"/>
          </p:cNvPicPr>
          <p:nvPr/>
        </p:nvPicPr>
        <p:blipFill>
          <a:blip r:embed="rId5"/>
          <a:stretch>
            <a:fillRect/>
          </a:stretch>
        </p:blipFill>
        <p:spPr>
          <a:xfrm>
            <a:off x="964881" y="3265970"/>
            <a:ext cx="4572638" cy="3429479"/>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11677"/>
    </mc:Choice>
    <mc:Fallback>
      <p:transition spd="slow" advTm="1167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971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3" name="Title 5"/>
          <p:cNvSpPr>
            <a:spLocks noGrp="1"/>
          </p:cNvSpPr>
          <p:nvPr>
            <p:ph type="ctrTitle"/>
          </p:nvPr>
        </p:nvSpPr>
        <p:spPr>
          <a:xfrm>
            <a:off x="914400" y="381002"/>
            <a:ext cx="7010400" cy="761999"/>
          </a:xfrm>
        </p:spPr>
        <p:txBody>
          <a:bodyPr>
            <a:normAutofit fontScale="90000"/>
          </a:bodyPr>
          <a:lstStyle/>
          <a:p>
            <a:r>
              <a:rPr lang="en-US" b="1" dirty="0" smtClean="0"/>
              <a:t>FEATURES</a:t>
            </a:r>
            <a:endParaRPr lang="en-US" b="1" dirty="0"/>
          </a:p>
        </p:txBody>
      </p:sp>
      <p:sp>
        <p:nvSpPr>
          <p:cNvPr id="1048704" name="Subtitle 6"/>
          <p:cNvSpPr>
            <a:spLocks noGrp="1"/>
          </p:cNvSpPr>
          <p:nvPr>
            <p:ph type="subTitle" idx="1"/>
          </p:nvPr>
        </p:nvSpPr>
        <p:spPr>
          <a:xfrm>
            <a:off x="406400" y="1066800"/>
            <a:ext cx="11277600" cy="4648200"/>
          </a:xfrm>
        </p:spPr>
        <p:txBody>
          <a:bodyPr>
            <a:normAutofit/>
          </a:bodyPr>
          <a:lstStyle/>
          <a:p>
            <a:pPr algn="l"/>
            <a:r>
              <a:rPr lang="en-US" dirty="0" smtClean="0">
                <a:solidFill>
                  <a:schemeClr val="tx1"/>
                </a:solidFill>
              </a:rPr>
              <a:t>1.Part of the instructional process.</a:t>
            </a:r>
          </a:p>
          <a:p>
            <a:pPr algn="l"/>
            <a:r>
              <a:rPr lang="en-US" dirty="0" smtClean="0">
                <a:solidFill>
                  <a:schemeClr val="tx1"/>
                </a:solidFill>
              </a:rPr>
              <a:t>2.Provides feedback to teachers and students.</a:t>
            </a:r>
          </a:p>
          <a:p>
            <a:pPr algn="l"/>
            <a:r>
              <a:rPr lang="en-US" dirty="0" smtClean="0">
                <a:solidFill>
                  <a:schemeClr val="tx1"/>
                </a:solidFill>
              </a:rPr>
              <a:t>3. It gives emphasis on learning, not allocating grades or marks.</a:t>
            </a:r>
          </a:p>
          <a:p>
            <a:pPr algn="l"/>
            <a:r>
              <a:rPr lang="en-US" dirty="0" smtClean="0">
                <a:solidFill>
                  <a:schemeClr val="tx1"/>
                </a:solidFill>
              </a:rPr>
              <a:t>4.Developmental in nature.</a:t>
            </a:r>
          </a:p>
          <a:p>
            <a:pPr algn="l"/>
            <a:r>
              <a:rPr lang="en-US" dirty="0" smtClean="0">
                <a:solidFill>
                  <a:schemeClr val="tx1"/>
                </a:solidFill>
              </a:rPr>
              <a:t>5.Diagnose strength and weaknesses of pupils.</a:t>
            </a:r>
          </a:p>
          <a:p>
            <a:pPr algn="l"/>
            <a:r>
              <a:rPr lang="en-US" dirty="0" smtClean="0">
                <a:solidFill>
                  <a:schemeClr val="tx1"/>
                </a:solidFill>
              </a:rPr>
              <a:t>6.Results of formative evaluation are produced on the spot, students and teachers get them immediately.</a:t>
            </a:r>
            <a:endParaRPr lang="en-US"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Tm="8558"/>
    </mc:Choice>
    <mc:Fallback>
      <p:transition spd="slow" advTm="8558"/>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5" name="Title 3"/>
          <p:cNvSpPr>
            <a:spLocks noGrp="1"/>
          </p:cNvSpPr>
          <p:nvPr>
            <p:ph type="ctrTitle"/>
          </p:nvPr>
        </p:nvSpPr>
        <p:spPr>
          <a:xfrm>
            <a:off x="914400" y="228600"/>
            <a:ext cx="10363200" cy="838200"/>
          </a:xfrm>
        </p:spPr>
        <p:txBody>
          <a:bodyPr>
            <a:noAutofit/>
          </a:bodyPr>
          <a:lstStyle/>
          <a:p>
            <a:r>
              <a:rPr lang="en-US" sz="2800" dirty="0" smtClean="0"/>
              <a:t>TECHNIQUES AND TOOLS USED FOR FORMATIVE EVALUATION</a:t>
            </a:r>
            <a:endParaRPr lang="en-US" sz="2800" dirty="0"/>
          </a:p>
        </p:txBody>
      </p:sp>
      <p:graphicFrame>
        <p:nvGraphicFramePr>
          <p:cNvPr id="4194306" name="Table 5"/>
          <p:cNvGraphicFramePr>
            <a:graphicFrameLocks noGrp="1"/>
          </p:cNvGraphicFramePr>
          <p:nvPr/>
        </p:nvGraphicFramePr>
        <p:xfrm>
          <a:off x="812800" y="1219199"/>
          <a:ext cx="10668000" cy="5229858"/>
        </p:xfrm>
        <a:graphic>
          <a:graphicData uri="http://schemas.openxmlformats.org/drawingml/2006/table">
            <a:tbl>
              <a:tblPr firstRow="1" bandRow="1">
                <a:tableStyleId>{5C22544A-7EE6-4342-B048-85BDC9FD1C3A}</a:tableStyleId>
              </a:tblPr>
              <a:tblGrid>
                <a:gridCol w="5467349"/>
                <a:gridCol w="5200651"/>
              </a:tblGrid>
              <a:tr h="553840">
                <a:tc>
                  <a:txBody>
                    <a:bodyPr/>
                    <a:lstStyle/>
                    <a:p>
                      <a:r>
                        <a:rPr lang="en-US" sz="2800" dirty="0" smtClean="0"/>
                        <a:t>TOOLS</a:t>
                      </a:r>
                      <a:endParaRPr lang="en-US" sz="2800" dirty="0"/>
                    </a:p>
                  </a:txBody>
                  <a:tcPr marL="121920" marR="121920"/>
                </a:tc>
                <a:tc>
                  <a:txBody>
                    <a:bodyPr/>
                    <a:lstStyle/>
                    <a:p>
                      <a:r>
                        <a:rPr lang="en-US" sz="2800" dirty="0" smtClean="0"/>
                        <a:t>TECHNIQUES</a:t>
                      </a:r>
                      <a:endParaRPr lang="en-US" sz="2800" dirty="0"/>
                    </a:p>
                  </a:txBody>
                  <a:tcPr marL="121920" marR="121920"/>
                </a:tc>
              </a:tr>
              <a:tr h="741561">
                <a:tc>
                  <a:txBody>
                    <a:bodyPr/>
                    <a:lstStyle/>
                    <a:p>
                      <a:pPr marL="342900" indent="-342900">
                        <a:buFont typeface="+mj-lt"/>
                        <a:buNone/>
                      </a:pPr>
                      <a:r>
                        <a:rPr lang="en-US" sz="2000" dirty="0" smtClean="0"/>
                        <a:t>1. OBJECTIVE  TYPE</a:t>
                      </a:r>
                    </a:p>
                    <a:p>
                      <a:pPr marL="342900" indent="-342900">
                        <a:buFont typeface="+mj-lt"/>
                        <a:buNone/>
                      </a:pPr>
                      <a:endParaRPr lang="en-US" sz="2000" dirty="0" smtClean="0"/>
                    </a:p>
                  </a:txBody>
                  <a:tcPr marL="121920" marR="121920"/>
                </a:tc>
                <a:tc>
                  <a:txBody>
                    <a:bodyPr/>
                    <a:lstStyle/>
                    <a:p>
                      <a:r>
                        <a:rPr lang="en-US" sz="2000" dirty="0" smtClean="0"/>
                        <a:t>1. TESTS</a:t>
                      </a:r>
                      <a:endParaRPr lang="en-US" sz="2000" dirty="0"/>
                    </a:p>
                  </a:txBody>
                  <a:tcPr marL="121920" marR="121920"/>
                </a:tc>
              </a:tr>
              <a:tr h="814113">
                <a:tc>
                  <a:txBody>
                    <a:bodyPr/>
                    <a:lstStyle/>
                    <a:p>
                      <a:r>
                        <a:rPr lang="en-US" sz="2000" dirty="0" smtClean="0"/>
                        <a:t>2. SHORT ANSWER TYPE QUESTIONS</a:t>
                      </a:r>
                      <a:endParaRPr lang="en-US" sz="2000" dirty="0"/>
                    </a:p>
                  </a:txBody>
                  <a:tcPr marL="121920" marR="121920"/>
                </a:tc>
                <a:tc>
                  <a:txBody>
                    <a:bodyPr/>
                    <a:lstStyle/>
                    <a:p>
                      <a:r>
                        <a:rPr lang="en-US" sz="2000" dirty="0" smtClean="0"/>
                        <a:t>2. ASSIGNMENTS</a:t>
                      </a:r>
                      <a:endParaRPr lang="en-US" sz="2000" dirty="0"/>
                    </a:p>
                  </a:txBody>
                  <a:tcPr marL="121920" marR="121920"/>
                </a:tc>
              </a:tr>
              <a:tr h="826712">
                <a:tc>
                  <a:txBody>
                    <a:bodyPr/>
                    <a:lstStyle/>
                    <a:p>
                      <a:r>
                        <a:rPr lang="en-US" sz="2000" dirty="0" smtClean="0"/>
                        <a:t>3. LONG ANSWER TYPE QUESTIONS</a:t>
                      </a:r>
                      <a:endParaRPr lang="en-US" sz="2000" dirty="0"/>
                    </a:p>
                  </a:txBody>
                  <a:tcPr marL="121920" marR="121920"/>
                </a:tc>
                <a:tc>
                  <a:txBody>
                    <a:bodyPr/>
                    <a:lstStyle/>
                    <a:p>
                      <a:r>
                        <a:rPr lang="en-US" sz="2000" dirty="0" smtClean="0"/>
                        <a:t>3. QUIZZES AND COMPETITIONS</a:t>
                      </a:r>
                      <a:endParaRPr lang="en-US" sz="2000" dirty="0"/>
                    </a:p>
                  </a:txBody>
                  <a:tcPr marL="121920" marR="121920"/>
                </a:tc>
              </a:tr>
              <a:tr h="573734">
                <a:tc>
                  <a:txBody>
                    <a:bodyPr/>
                    <a:lstStyle/>
                    <a:p>
                      <a:r>
                        <a:rPr lang="en-US" sz="2000" dirty="0" smtClean="0"/>
                        <a:t>4. OBSERVATION SCHEDULE</a:t>
                      </a:r>
                      <a:endParaRPr lang="en-US" sz="2000" dirty="0"/>
                    </a:p>
                  </a:txBody>
                  <a:tcPr marL="121920" marR="121920"/>
                </a:tc>
                <a:tc>
                  <a:txBody>
                    <a:bodyPr/>
                    <a:lstStyle/>
                    <a:p>
                      <a:r>
                        <a:rPr lang="en-US" sz="2000" dirty="0" smtClean="0"/>
                        <a:t>4. DEBATES</a:t>
                      </a:r>
                      <a:endParaRPr lang="en-US" sz="2000" dirty="0"/>
                    </a:p>
                  </a:txBody>
                  <a:tcPr marL="121920" marR="121920"/>
                </a:tc>
              </a:tr>
              <a:tr h="379889">
                <a:tc>
                  <a:txBody>
                    <a:bodyPr/>
                    <a:lstStyle/>
                    <a:p>
                      <a:r>
                        <a:rPr lang="en-US" sz="2000" dirty="0" smtClean="0"/>
                        <a:t>5. ACTIVITY SCHEDULE</a:t>
                      </a:r>
                      <a:endParaRPr lang="en-US" sz="2000" dirty="0"/>
                    </a:p>
                  </a:txBody>
                  <a:tcPr marL="121920" marR="121920"/>
                </a:tc>
                <a:tc>
                  <a:txBody>
                    <a:bodyPr/>
                    <a:lstStyle/>
                    <a:p>
                      <a:r>
                        <a:rPr lang="en-US" sz="2000" dirty="0" smtClean="0"/>
                        <a:t>5. ELOCUTION</a:t>
                      </a:r>
                      <a:endParaRPr lang="en-US" sz="2000" dirty="0"/>
                    </a:p>
                  </a:txBody>
                  <a:tcPr marL="121920" marR="121920"/>
                </a:tc>
              </a:tr>
              <a:tr h="669449">
                <a:tc>
                  <a:txBody>
                    <a:bodyPr/>
                    <a:lstStyle/>
                    <a:p>
                      <a:r>
                        <a:rPr lang="en-US" sz="2000" dirty="0" smtClean="0"/>
                        <a:t>6. DIALOGUE/CONVERSATIONS</a:t>
                      </a:r>
                      <a:endParaRPr lang="en-US" sz="2000" dirty="0"/>
                    </a:p>
                  </a:txBody>
                  <a:tcPr marL="121920" marR="121920"/>
                </a:tc>
                <a:tc>
                  <a:txBody>
                    <a:bodyPr/>
                    <a:lstStyle/>
                    <a:p>
                      <a:r>
                        <a:rPr lang="en-US" sz="2000" dirty="0" smtClean="0"/>
                        <a:t>6. GROUP DISCUSSION</a:t>
                      </a:r>
                      <a:endParaRPr lang="en-US" sz="2000" dirty="0"/>
                    </a:p>
                  </a:txBody>
                  <a:tcPr marL="121920" marR="121920"/>
                </a:tc>
              </a:tr>
              <a:tr h="654209">
                <a:tc>
                  <a:txBody>
                    <a:bodyPr/>
                    <a:lstStyle/>
                    <a:p>
                      <a:r>
                        <a:rPr lang="en-US" sz="2000" dirty="0" smtClean="0"/>
                        <a:t>7.</a:t>
                      </a:r>
                      <a:r>
                        <a:rPr lang="en-US" sz="2000" baseline="0" dirty="0" smtClean="0"/>
                        <a:t> CLASS PRESENTATIONS.</a:t>
                      </a:r>
                      <a:endParaRPr lang="en-US" sz="2000" dirty="0"/>
                    </a:p>
                  </a:txBody>
                  <a:tcPr marL="121920" marR="121920"/>
                </a:tc>
                <a:tc>
                  <a:txBody>
                    <a:bodyPr/>
                    <a:lstStyle/>
                    <a:p>
                      <a:r>
                        <a:rPr lang="en-US" sz="2000" dirty="0" smtClean="0"/>
                        <a:t>7. PROJECTS</a:t>
                      </a:r>
                    </a:p>
                  </a:txBody>
                  <a:tcPr marL="121920" marR="121920"/>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13437"/>
    </mc:Choice>
    <mc:Fallback>
      <p:transition spd="slow" advTm="13437"/>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6" name="Title 3"/>
          <p:cNvSpPr>
            <a:spLocks noGrp="1"/>
          </p:cNvSpPr>
          <p:nvPr>
            <p:ph type="ctrTitle"/>
          </p:nvPr>
        </p:nvSpPr>
        <p:spPr>
          <a:xfrm>
            <a:off x="914400" y="381002"/>
            <a:ext cx="9652000" cy="457199"/>
          </a:xfrm>
        </p:spPr>
        <p:txBody>
          <a:bodyPr>
            <a:normAutofit fontScale="90000"/>
          </a:bodyPr>
          <a:lstStyle/>
          <a:p>
            <a:r>
              <a:rPr lang="en-US" b="1" dirty="0" smtClean="0"/>
              <a:t>ADVANTAGES</a:t>
            </a:r>
            <a:endParaRPr lang="en-US" b="1" dirty="0"/>
          </a:p>
        </p:txBody>
      </p:sp>
      <p:sp>
        <p:nvSpPr>
          <p:cNvPr id="1048707" name="Subtitle 4"/>
          <p:cNvSpPr>
            <a:spLocks noGrp="1"/>
          </p:cNvSpPr>
          <p:nvPr>
            <p:ph type="subTitle" idx="1"/>
          </p:nvPr>
        </p:nvSpPr>
        <p:spPr>
          <a:xfrm>
            <a:off x="711200" y="1143000"/>
            <a:ext cx="10871200" cy="5181600"/>
          </a:xfrm>
        </p:spPr>
        <p:txBody>
          <a:bodyPr/>
          <a:lstStyle/>
          <a:p>
            <a:pPr marL="514350" indent="-514350" algn="l">
              <a:buAutoNum type="arabicPeriod"/>
            </a:pPr>
            <a:r>
              <a:rPr lang="en-US" dirty="0" smtClean="0">
                <a:solidFill>
                  <a:schemeClr val="tx1"/>
                </a:solidFill>
              </a:rPr>
              <a:t>Formative evaluation is a reflective process that promotes student learning.</a:t>
            </a:r>
          </a:p>
          <a:p>
            <a:pPr marL="514350" indent="-514350" algn="l">
              <a:buAutoNum type="arabicPeriod"/>
            </a:pPr>
            <a:r>
              <a:rPr lang="en-US" dirty="0" smtClean="0">
                <a:solidFill>
                  <a:schemeClr val="tx1"/>
                </a:solidFill>
              </a:rPr>
              <a:t>It can help students to take control of their own learning.</a:t>
            </a:r>
          </a:p>
          <a:p>
            <a:pPr marL="514350" indent="-514350" algn="l">
              <a:buAutoNum type="arabicPeriod"/>
            </a:pPr>
            <a:r>
              <a:rPr lang="en-US" dirty="0" smtClean="0">
                <a:solidFill>
                  <a:schemeClr val="tx1"/>
                </a:solidFill>
              </a:rPr>
              <a:t>It makes the learning process more </a:t>
            </a:r>
            <a:r>
              <a:rPr lang="en-US" dirty="0" err="1" smtClean="0">
                <a:solidFill>
                  <a:schemeClr val="tx1"/>
                </a:solidFill>
              </a:rPr>
              <a:t>funfilled</a:t>
            </a:r>
            <a:r>
              <a:rPr lang="en-US" dirty="0" smtClean="0">
                <a:solidFill>
                  <a:schemeClr val="tx1"/>
                </a:solidFill>
              </a:rPr>
              <a:t>.</a:t>
            </a:r>
          </a:p>
          <a:p>
            <a:pPr marL="514350" indent="-514350" algn="l"/>
            <a:r>
              <a:rPr lang="en-US" dirty="0" smtClean="0">
                <a:solidFill>
                  <a:schemeClr val="tx1"/>
                </a:solidFill>
              </a:rPr>
              <a:t> </a:t>
            </a:r>
            <a:r>
              <a:rPr lang="en-US" b="1" dirty="0" smtClean="0">
                <a:solidFill>
                  <a:schemeClr val="tx1"/>
                </a:solidFill>
              </a:rPr>
              <a:t>FOR TEACHERS</a:t>
            </a:r>
          </a:p>
          <a:p>
            <a:pPr marL="514350" indent="-514350" algn="l">
              <a:buAutoNum type="arabicPeriod"/>
            </a:pPr>
            <a:r>
              <a:rPr lang="en-US" dirty="0" smtClean="0">
                <a:solidFill>
                  <a:schemeClr val="tx1"/>
                </a:solidFill>
              </a:rPr>
              <a:t>To monitor and guide students learning.</a:t>
            </a:r>
          </a:p>
          <a:p>
            <a:pPr marL="514350" indent="-514350" algn="l">
              <a:buAutoNum type="arabicPeriod"/>
            </a:pPr>
            <a:r>
              <a:rPr lang="en-US" dirty="0" smtClean="0">
                <a:solidFill>
                  <a:schemeClr val="tx1"/>
                </a:solidFill>
              </a:rPr>
              <a:t>To decide what is to be taught and to whom.</a:t>
            </a:r>
          </a:p>
          <a:p>
            <a:pPr marL="514350" indent="-514350" algn="l">
              <a:buAutoNum type="arabicPeriod"/>
            </a:pPr>
            <a:r>
              <a:rPr lang="en-US" dirty="0" smtClean="0">
                <a:solidFill>
                  <a:schemeClr val="tx1"/>
                </a:solidFill>
              </a:rPr>
              <a:t>To provide feedback to students.</a:t>
            </a:r>
          </a:p>
          <a:p>
            <a:pPr marL="514350" indent="-514350" algn="l"/>
            <a:endParaRPr lang="en-US"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Tm="8523"/>
    </mc:Choice>
    <mc:Fallback>
      <p:transition spd="slow" advTm="8523"/>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8" name="Title 3"/>
          <p:cNvSpPr>
            <a:spLocks noGrp="1"/>
          </p:cNvSpPr>
          <p:nvPr>
            <p:ph type="ctrTitle"/>
          </p:nvPr>
        </p:nvSpPr>
        <p:spPr>
          <a:xfrm>
            <a:off x="914400" y="381002"/>
            <a:ext cx="10363200" cy="609599"/>
          </a:xfrm>
        </p:spPr>
        <p:txBody>
          <a:bodyPr>
            <a:noAutofit/>
          </a:bodyPr>
          <a:lstStyle/>
          <a:p>
            <a:pPr algn="l"/>
            <a:r>
              <a:rPr lang="en-US" sz="3600" b="1" dirty="0" smtClean="0"/>
              <a:t>FOR PARENTS</a:t>
            </a:r>
            <a:endParaRPr lang="en-US" sz="3600" b="1" dirty="0"/>
          </a:p>
        </p:txBody>
      </p:sp>
      <p:sp>
        <p:nvSpPr>
          <p:cNvPr id="1048709" name="Subtitle 4"/>
          <p:cNvSpPr>
            <a:spLocks noGrp="1"/>
          </p:cNvSpPr>
          <p:nvPr>
            <p:ph type="subTitle" idx="1"/>
          </p:nvPr>
        </p:nvSpPr>
        <p:spPr>
          <a:xfrm>
            <a:off x="711200" y="990600"/>
            <a:ext cx="10464800" cy="5562600"/>
          </a:xfrm>
        </p:spPr>
        <p:txBody>
          <a:bodyPr>
            <a:normAutofit/>
          </a:bodyPr>
          <a:lstStyle/>
          <a:p>
            <a:pPr marL="514350" indent="-514350" algn="l">
              <a:buAutoNum type="arabicPeriod"/>
            </a:pPr>
            <a:r>
              <a:rPr lang="en-US" dirty="0" smtClean="0">
                <a:solidFill>
                  <a:schemeClr val="tx1"/>
                </a:solidFill>
              </a:rPr>
              <a:t>Plan educational resources.</a:t>
            </a:r>
          </a:p>
          <a:p>
            <a:pPr marL="514350" indent="-514350" algn="l">
              <a:buAutoNum type="arabicPeriod"/>
            </a:pPr>
            <a:r>
              <a:rPr lang="en-US" dirty="0" smtClean="0">
                <a:solidFill>
                  <a:schemeClr val="tx1"/>
                </a:solidFill>
              </a:rPr>
              <a:t>Establish home learning environments.</a:t>
            </a:r>
          </a:p>
          <a:p>
            <a:pPr marL="514350" indent="-514350" algn="l">
              <a:buAutoNum type="arabicPeriod"/>
            </a:pPr>
            <a:r>
              <a:rPr lang="en-US" dirty="0" smtClean="0">
                <a:solidFill>
                  <a:schemeClr val="tx1"/>
                </a:solidFill>
              </a:rPr>
              <a:t>Assist with instruction based on their understanding of the achievements of their children.</a:t>
            </a:r>
          </a:p>
          <a:p>
            <a:pPr marL="514350" indent="-514350" algn="l"/>
            <a:r>
              <a:rPr lang="en-US" b="1" dirty="0" smtClean="0">
                <a:solidFill>
                  <a:schemeClr val="tx1"/>
                </a:solidFill>
              </a:rPr>
              <a:t>FOR SCHOOL  and AUTHORITIES</a:t>
            </a:r>
          </a:p>
          <a:p>
            <a:pPr marL="514350" indent="-514350" algn="l">
              <a:buAutoNum type="arabicPeriod"/>
            </a:pPr>
            <a:r>
              <a:rPr lang="en-US" dirty="0" smtClean="0">
                <a:solidFill>
                  <a:schemeClr val="tx1"/>
                </a:solidFill>
              </a:rPr>
              <a:t>Planning development activities.</a:t>
            </a:r>
          </a:p>
          <a:p>
            <a:pPr marL="514350" indent="-514350" algn="l">
              <a:buAutoNum type="arabicPeriod"/>
            </a:pPr>
            <a:r>
              <a:rPr lang="en-US" dirty="0" smtClean="0">
                <a:solidFill>
                  <a:schemeClr val="tx1"/>
                </a:solidFill>
              </a:rPr>
              <a:t>Working with parents and parents’ groups.</a:t>
            </a:r>
          </a:p>
          <a:p>
            <a:pPr marL="514350" indent="-514350" algn="l">
              <a:buAutoNum type="arabicPeriod"/>
            </a:pPr>
            <a:r>
              <a:rPr lang="en-US" dirty="0" smtClean="0">
                <a:solidFill>
                  <a:schemeClr val="tx1"/>
                </a:solidFill>
              </a:rPr>
              <a:t>Planning extended enrichment or remedial </a:t>
            </a:r>
            <a:r>
              <a:rPr lang="en-US" dirty="0" err="1" smtClean="0">
                <a:solidFill>
                  <a:schemeClr val="tx1"/>
                </a:solidFill>
              </a:rPr>
              <a:t>programmes</a:t>
            </a:r>
            <a:r>
              <a:rPr lang="en-US" dirty="0" smtClean="0">
                <a:solidFill>
                  <a:schemeClr val="tx1"/>
                </a:solidFill>
              </a:rPr>
              <a:t>.</a:t>
            </a:r>
          </a:p>
          <a:p>
            <a:pPr marL="514350" indent="-514350" algn="l">
              <a:buAutoNum type="arabicPeriod"/>
            </a:pPr>
            <a:endParaRPr lang="en-US" dirty="0" smtClean="0"/>
          </a:p>
          <a:p>
            <a:pPr marL="514350" indent="-514350" algn="l">
              <a:buAutoNum type="arabicPeriod"/>
            </a:pPr>
            <a:endParaRPr lang="en-US" dirty="0" smtClean="0"/>
          </a:p>
        </p:txBody>
      </p:sp>
    </p:spTree>
  </p:cSld>
  <p:clrMapOvr>
    <a:masterClrMapping/>
  </p:clrMapOvr>
  <mc:AlternateContent xmlns:mc="http://schemas.openxmlformats.org/markup-compatibility/2006">
    <mc:Choice xmlns:p14="http://schemas.microsoft.com/office/powerpoint/2010/main" Requires="p14">
      <p:transition spd="slow" p14:dur="2000" advTm="9824"/>
    </mc:Choice>
    <mc:Fallback>
      <p:transition spd="slow" advTm="9824"/>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0" name="Title 3"/>
          <p:cNvSpPr>
            <a:spLocks noGrp="1"/>
          </p:cNvSpPr>
          <p:nvPr>
            <p:ph type="ctrTitle"/>
          </p:nvPr>
        </p:nvSpPr>
        <p:spPr>
          <a:xfrm>
            <a:off x="914400" y="609601"/>
            <a:ext cx="10363200" cy="1066799"/>
          </a:xfrm>
        </p:spPr>
        <p:txBody>
          <a:bodyPr>
            <a:normAutofit fontScale="90000"/>
          </a:bodyPr>
          <a:lstStyle/>
          <a:p>
            <a:pPr algn="l"/>
            <a:r>
              <a:rPr lang="en-US" b="1" dirty="0" smtClean="0"/>
              <a:t>LIMITATIONS</a:t>
            </a:r>
            <a:r>
              <a:rPr lang="en-US" dirty="0" smtClean="0"/>
              <a:t/>
            </a:r>
            <a:br>
              <a:rPr lang="en-US" dirty="0" smtClean="0"/>
            </a:br>
            <a:endParaRPr lang="en-US" dirty="0"/>
          </a:p>
        </p:txBody>
      </p:sp>
      <p:sp>
        <p:nvSpPr>
          <p:cNvPr id="1048711" name="Subtitle 4"/>
          <p:cNvSpPr>
            <a:spLocks noGrp="1"/>
          </p:cNvSpPr>
          <p:nvPr>
            <p:ph type="subTitle" idx="1"/>
          </p:nvPr>
        </p:nvSpPr>
        <p:spPr>
          <a:xfrm>
            <a:off x="711200" y="1524000"/>
            <a:ext cx="9652000" cy="4495800"/>
          </a:xfrm>
        </p:spPr>
        <p:txBody>
          <a:bodyPr/>
          <a:lstStyle/>
          <a:p>
            <a:pPr marL="514350" indent="-514350" algn="l">
              <a:buAutoNum type="arabicPeriod"/>
            </a:pPr>
            <a:r>
              <a:rPr lang="en-US" dirty="0" smtClean="0">
                <a:solidFill>
                  <a:schemeClr val="tx1"/>
                </a:solidFill>
              </a:rPr>
              <a:t>Intensive dedication  require  on the part of teachers and students to continue ongoing assessment.</a:t>
            </a:r>
          </a:p>
          <a:p>
            <a:pPr marL="514350" indent="-514350" algn="l">
              <a:buAutoNum type="arabicPeriod"/>
            </a:pPr>
            <a:r>
              <a:rPr lang="en-US" dirty="0" smtClean="0">
                <a:solidFill>
                  <a:schemeClr val="tx1"/>
                </a:solidFill>
              </a:rPr>
              <a:t>It is highly time consuming process.</a:t>
            </a:r>
          </a:p>
          <a:p>
            <a:pPr marL="514350" indent="-514350" algn="l">
              <a:buAutoNum type="arabicPeriod"/>
            </a:pPr>
            <a:r>
              <a:rPr lang="en-US" dirty="0" smtClean="0">
                <a:solidFill>
                  <a:schemeClr val="tx1"/>
                </a:solidFill>
              </a:rPr>
              <a:t>Students need different kinds of formative evaluation at different stages in their learning journeys.</a:t>
            </a:r>
          </a:p>
        </p:txBody>
      </p:sp>
    </p:spTree>
  </p:cSld>
  <p:clrMapOvr>
    <a:masterClrMapping/>
  </p:clrMapOvr>
  <mc:AlternateContent xmlns:mc="http://schemas.openxmlformats.org/markup-compatibility/2006">
    <mc:Choice xmlns:p14="http://schemas.microsoft.com/office/powerpoint/2010/main" Requires="p14">
      <p:transition spd="slow" p14:dur="2000" advTm="7891"/>
    </mc:Choice>
    <mc:Fallback>
      <p:transition spd="slow" advTm="7891"/>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2" name="Title 1"/>
          <p:cNvSpPr>
            <a:spLocks noGrp="1"/>
          </p:cNvSpPr>
          <p:nvPr>
            <p:ph type="ctrTitle"/>
          </p:nvPr>
        </p:nvSpPr>
        <p:spPr/>
        <p:txBody>
          <a:bodyPr/>
          <a:lstStyle/>
          <a:p>
            <a:pPr algn="ctr"/>
            <a:r>
              <a:rPr lang="en-US" dirty="0" smtClean="0"/>
              <a:t>SUMMATIVE EVALUATION</a:t>
            </a:r>
            <a:endParaRPr lang="en-IN" dirty="0"/>
          </a:p>
        </p:txBody>
      </p:sp>
    </p:spTree>
  </p:cSld>
  <p:clrMapOvr>
    <a:masterClrMapping/>
  </p:clrMapOvr>
  <mc:AlternateContent xmlns:mc="http://schemas.openxmlformats.org/markup-compatibility/2006">
    <mc:Choice xmlns:p14="http://schemas.microsoft.com/office/powerpoint/2010/main" Requires="p14">
      <p:transition spd="slow" p14:dur="2000" advTm="3073"/>
    </mc:Choice>
    <mc:Fallback>
      <p:transition spd="slow" advTm="3073"/>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3" name="Content Placeholder 2"/>
          <p:cNvSpPr>
            <a:spLocks noGrp="1"/>
          </p:cNvSpPr>
          <p:nvPr>
            <p:ph idx="1"/>
          </p:nvPr>
        </p:nvSpPr>
        <p:spPr>
          <a:xfrm>
            <a:off x="609600" y="836712"/>
            <a:ext cx="10972800" cy="5487888"/>
          </a:xfrm>
        </p:spPr>
        <p:txBody>
          <a:bodyPr>
            <a:normAutofit/>
          </a:bodyPr>
          <a:lstStyle/>
          <a:p>
            <a:pPr marL="0" indent="0">
              <a:buNone/>
            </a:pPr>
            <a:r>
              <a:rPr lang="en-US" sz="2800" dirty="0" smtClean="0"/>
              <a:t>Summative evaluation comes at the end of the course or unit of instruction. It is designed to determine the extent to which the instructional objectives have been achieved and is used primarily for assigning course grade or for clarifying pupils mastery of the intended learning outcomes.</a:t>
            </a:r>
          </a:p>
          <a:p>
            <a:pPr marL="0" indent="0">
              <a:buNone/>
            </a:pPr>
            <a:endParaRPr lang="en-US" sz="2800" dirty="0"/>
          </a:p>
          <a:p>
            <a:pPr marL="0" indent="0">
              <a:buNone/>
            </a:pPr>
            <a:r>
              <a:rPr lang="en-US" sz="2800" b="1" dirty="0" smtClean="0"/>
              <a:t>According </a:t>
            </a:r>
            <a:r>
              <a:rPr lang="en-US" sz="2800" b="1" smtClean="0"/>
              <a:t>to SCRIVAN(1967</a:t>
            </a:r>
            <a:r>
              <a:rPr lang="en-US" sz="2800" b="1" dirty="0" smtClean="0"/>
              <a:t>), “ Summative evaluation is a method to judge the worth of  a curriculum at the end of the syllabus, when the focus is on the outcome.”</a:t>
            </a:r>
            <a:endParaRPr lang="en-IN" sz="2800" b="1" dirty="0"/>
          </a:p>
        </p:txBody>
      </p:sp>
    </p:spTree>
  </p:cSld>
  <p:clrMapOvr>
    <a:masterClrMapping/>
  </p:clrMapOvr>
  <mc:AlternateContent xmlns:mc="http://schemas.openxmlformats.org/markup-compatibility/2006">
    <mc:Choice xmlns:p14="http://schemas.microsoft.com/office/powerpoint/2010/main" Requires="p14">
      <p:transition spd="slow" p14:dur="2000" advTm="12192"/>
    </mc:Choice>
    <mc:Fallback>
      <p:transition spd="slow" advTm="12192"/>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4" name="Title 1"/>
          <p:cNvSpPr>
            <a:spLocks noGrp="1"/>
          </p:cNvSpPr>
          <p:nvPr>
            <p:ph type="title"/>
          </p:nvPr>
        </p:nvSpPr>
        <p:spPr/>
        <p:txBody>
          <a:bodyPr>
            <a:normAutofit/>
          </a:bodyPr>
          <a:lstStyle/>
          <a:p>
            <a:r>
              <a:rPr lang="en-US" b="1" dirty="0" smtClean="0"/>
              <a:t>Features/characteristics of summative evaluation</a:t>
            </a:r>
            <a:endParaRPr lang="en-IN" b="1" dirty="0"/>
          </a:p>
        </p:txBody>
      </p:sp>
      <p:sp>
        <p:nvSpPr>
          <p:cNvPr id="1048715" name="Content Placeholder 2"/>
          <p:cNvSpPr>
            <a:spLocks noGrp="1"/>
          </p:cNvSpPr>
          <p:nvPr>
            <p:ph idx="1"/>
          </p:nvPr>
        </p:nvSpPr>
        <p:spPr/>
        <p:txBody>
          <a:bodyPr/>
          <a:lstStyle/>
          <a:p>
            <a:r>
              <a:rPr lang="en-US" dirty="0" smtClean="0"/>
              <a:t>Carried out at the end of the course of learning</a:t>
            </a:r>
          </a:p>
          <a:p>
            <a:r>
              <a:rPr lang="en-US" dirty="0" smtClean="0"/>
              <a:t>Procedure to access or grade educands level of learning, in certain period of time</a:t>
            </a:r>
          </a:p>
          <a:p>
            <a:r>
              <a:rPr lang="en-US" dirty="0" smtClean="0"/>
              <a:t>Use well defined evaluation designs</a:t>
            </a:r>
          </a:p>
          <a:p>
            <a:r>
              <a:rPr lang="en-US" dirty="0" smtClean="0"/>
              <a:t>Descriptive analysis</a:t>
            </a:r>
          </a:p>
          <a:p>
            <a:r>
              <a:rPr lang="en-US" dirty="0" smtClean="0"/>
              <a:t>Positive, tending to stress what students can do rather than what they cannot</a:t>
            </a:r>
          </a:p>
          <a:p>
            <a:r>
              <a:rPr lang="en-US" dirty="0" smtClean="0"/>
              <a:t>Provides reinforcement to teachers</a:t>
            </a:r>
          </a:p>
          <a:p>
            <a:r>
              <a:rPr lang="en-US" dirty="0" smtClean="0"/>
              <a:t>Gives overall result of the teaching-learning process </a:t>
            </a:r>
            <a:endParaRPr lang="en-IN" dirty="0"/>
          </a:p>
        </p:txBody>
      </p:sp>
    </p:spTree>
  </p:cSld>
  <p:clrMapOvr>
    <a:masterClrMapping/>
  </p:clrMapOvr>
  <mc:AlternateContent xmlns:mc="http://schemas.openxmlformats.org/markup-compatibility/2006">
    <mc:Choice xmlns:p14="http://schemas.microsoft.com/office/powerpoint/2010/main" Requires="p14">
      <p:transition spd="slow" p14:dur="2000" advTm="15127"/>
    </mc:Choice>
    <mc:Fallback>
      <p:transition spd="slow" advTm="15127"/>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6" name="Title 1"/>
          <p:cNvSpPr>
            <a:spLocks noGrp="1"/>
          </p:cNvSpPr>
          <p:nvPr>
            <p:ph type="title"/>
          </p:nvPr>
        </p:nvSpPr>
        <p:spPr>
          <a:xfrm>
            <a:off x="623392" y="404664"/>
            <a:ext cx="10972800" cy="1143000"/>
          </a:xfrm>
        </p:spPr>
        <p:txBody>
          <a:bodyPr>
            <a:normAutofit/>
          </a:bodyPr>
          <a:lstStyle/>
          <a:p>
            <a:r>
              <a:rPr lang="en-US" sz="4800" b="1" dirty="0" smtClean="0"/>
              <a:t>Types of summative assessment</a:t>
            </a:r>
            <a:endParaRPr lang="en-IN" sz="4800" b="1" dirty="0"/>
          </a:p>
        </p:txBody>
      </p:sp>
      <p:sp>
        <p:nvSpPr>
          <p:cNvPr id="1048717" name="Content Placeholder 2"/>
          <p:cNvSpPr>
            <a:spLocks noGrp="1"/>
          </p:cNvSpPr>
          <p:nvPr>
            <p:ph idx="1"/>
          </p:nvPr>
        </p:nvSpPr>
        <p:spPr/>
        <p:txBody>
          <a:bodyPr>
            <a:normAutofit lnSpcReduction="10000"/>
          </a:bodyPr>
          <a:lstStyle/>
          <a:p>
            <a:r>
              <a:rPr lang="en-US" sz="3600" dirty="0" smtClean="0"/>
              <a:t>Outcome evaluation</a:t>
            </a:r>
          </a:p>
          <a:p>
            <a:r>
              <a:rPr lang="en-US" sz="3600" dirty="0" smtClean="0"/>
              <a:t>Impact evaluation</a:t>
            </a:r>
          </a:p>
          <a:p>
            <a:r>
              <a:rPr lang="en-US" sz="3600" dirty="0" smtClean="0"/>
              <a:t>Cost-effectiveness and cost-benefit analysis</a:t>
            </a:r>
          </a:p>
          <a:p>
            <a:r>
              <a:rPr lang="en-US" sz="3600" dirty="0" smtClean="0"/>
              <a:t>Secondary analysis </a:t>
            </a:r>
          </a:p>
          <a:p>
            <a:r>
              <a:rPr lang="en-US" sz="3600" dirty="0" smtClean="0"/>
              <a:t>Meta-analysis </a:t>
            </a:r>
            <a:endParaRPr lang="en-IN" sz="3600" dirty="0"/>
          </a:p>
        </p:txBody>
      </p:sp>
    </p:spTree>
  </p:cSld>
  <p:clrMapOvr>
    <a:masterClrMapping/>
  </p:clrMapOvr>
  <mc:AlternateContent xmlns:mc="http://schemas.openxmlformats.org/markup-compatibility/2006">
    <mc:Choice xmlns:p14="http://schemas.microsoft.com/office/powerpoint/2010/main" Requires="p14">
      <p:transition spd="slow" p14:dur="2000" advTm="11301"/>
    </mc:Choice>
    <mc:Fallback>
      <p:transition spd="slow" advTm="11301"/>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8" name="Title 1"/>
          <p:cNvSpPr>
            <a:spLocks noGrp="1"/>
          </p:cNvSpPr>
          <p:nvPr>
            <p:ph type="title"/>
          </p:nvPr>
        </p:nvSpPr>
        <p:spPr/>
        <p:txBody>
          <a:bodyPr>
            <a:normAutofit/>
          </a:bodyPr>
          <a:lstStyle/>
          <a:p>
            <a:r>
              <a:rPr lang="en-US" b="1" dirty="0" smtClean="0"/>
              <a:t>Tests for students summative evaluation</a:t>
            </a:r>
            <a:endParaRPr lang="en-IN" b="1" dirty="0"/>
          </a:p>
        </p:txBody>
      </p:sp>
      <p:sp>
        <p:nvSpPr>
          <p:cNvPr id="1048719" name="Content Placeholder 2"/>
          <p:cNvSpPr>
            <a:spLocks noGrp="1"/>
          </p:cNvSpPr>
          <p:nvPr>
            <p:ph idx="1"/>
          </p:nvPr>
        </p:nvSpPr>
        <p:spPr>
          <a:xfrm>
            <a:off x="623392" y="2348880"/>
            <a:ext cx="10972800" cy="4389120"/>
          </a:xfrm>
        </p:spPr>
        <p:txBody>
          <a:bodyPr>
            <a:normAutofit/>
          </a:bodyPr>
          <a:lstStyle/>
          <a:p>
            <a:pPr marL="0" indent="0">
              <a:buNone/>
            </a:pPr>
            <a:r>
              <a:rPr lang="en-US" sz="3600" dirty="0" smtClean="0"/>
              <a:t>1.  Pencil or paper tests  </a:t>
            </a:r>
          </a:p>
          <a:p>
            <a:r>
              <a:rPr lang="en-US" sz="3600" dirty="0" smtClean="0"/>
              <a:t>Limited-choice questions</a:t>
            </a:r>
          </a:p>
          <a:p>
            <a:r>
              <a:rPr lang="en-US" sz="3600" dirty="0" smtClean="0"/>
              <a:t>Open-ended questions</a:t>
            </a:r>
          </a:p>
          <a:p>
            <a:pPr marL="0" indent="0">
              <a:buNone/>
            </a:pPr>
            <a:r>
              <a:rPr lang="en-US" sz="3600" dirty="0"/>
              <a:t>2</a:t>
            </a:r>
            <a:r>
              <a:rPr lang="en-US" sz="3600" dirty="0" smtClean="0"/>
              <a:t>. </a:t>
            </a:r>
            <a:r>
              <a:rPr lang="en-US" sz="3600" dirty="0"/>
              <a:t>D</a:t>
            </a:r>
            <a:r>
              <a:rPr lang="en-US" sz="3600" dirty="0" smtClean="0"/>
              <a:t>iagnostic test</a:t>
            </a:r>
          </a:p>
          <a:p>
            <a:pPr marL="0" indent="0">
              <a:buNone/>
            </a:pPr>
            <a:r>
              <a:rPr lang="en-US" sz="3600" dirty="0" smtClean="0"/>
              <a:t>3. Performance tests </a:t>
            </a:r>
            <a:endParaRPr lang="en-IN" sz="3600" dirty="0"/>
          </a:p>
        </p:txBody>
      </p:sp>
      <p:pic>
        <p:nvPicPr>
          <p:cNvPr id="3" name="Picture 2"/>
          <p:cNvPicPr>
            <a:picLocks noChangeAspect="1"/>
          </p:cNvPicPr>
          <p:nvPr/>
        </p:nvPicPr>
        <p:blipFill>
          <a:blip r:embed="rId2"/>
          <a:stretch>
            <a:fillRect/>
          </a:stretch>
        </p:blipFill>
        <p:spPr>
          <a:xfrm>
            <a:off x="7838426" y="1270000"/>
            <a:ext cx="4228883" cy="3889585"/>
          </a:xfrm>
          <a:prstGeom prst="rect">
            <a:avLst/>
          </a:prstGeom>
        </p:spPr>
      </p:pic>
      <p:pic>
        <p:nvPicPr>
          <p:cNvPr id="4" name="Picture 3"/>
          <p:cNvPicPr>
            <a:picLocks noChangeAspect="1"/>
          </p:cNvPicPr>
          <p:nvPr/>
        </p:nvPicPr>
        <p:blipFill>
          <a:blip r:embed="rId3"/>
          <a:stretch>
            <a:fillRect/>
          </a:stretch>
        </p:blipFill>
        <p:spPr>
          <a:xfrm>
            <a:off x="180109" y="166256"/>
            <a:ext cx="12011891" cy="657174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4213"/>
    </mc:Choice>
    <mc:Fallback>
      <p:transition spd="slow" advTm="14213"/>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stretch>
            <a:fillRect/>
          </a:stretch>
        </p:blipFill>
        <p:spPr>
          <a:xfrm>
            <a:off x="138545" y="13856"/>
            <a:ext cx="11942619" cy="6580908"/>
          </a:xfrm>
          <a:prstGeom prst="rect">
            <a:avLst/>
          </a:prstGeom>
        </p:spPr>
      </p:pic>
    </p:spTree>
    <p:extLst>
      <p:ext uri="{BB962C8B-B14F-4D97-AF65-F5344CB8AC3E}">
        <p14:creationId xmlns:p14="http://schemas.microsoft.com/office/powerpoint/2010/main" val="2450051328"/>
      </p:ext>
    </p:extLst>
  </p:cSld>
  <p:clrMapOvr>
    <a:masterClrMapping/>
  </p:clrMapOvr>
  <mc:AlternateContent xmlns:mc="http://schemas.openxmlformats.org/markup-compatibility/2006">
    <mc:Choice xmlns:p14="http://schemas.microsoft.com/office/powerpoint/2010/main" Requires="p14">
      <p:transition spd="slow" p14:dur="2000" advTm="9784"/>
    </mc:Choice>
    <mc:Fallback>
      <p:transition spd="slow" advTm="9784"/>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0" name="Title 1"/>
          <p:cNvSpPr>
            <a:spLocks noGrp="1"/>
          </p:cNvSpPr>
          <p:nvPr>
            <p:ph type="title"/>
          </p:nvPr>
        </p:nvSpPr>
        <p:spPr/>
        <p:txBody>
          <a:bodyPr>
            <a:normAutofit/>
          </a:bodyPr>
          <a:lstStyle/>
          <a:p>
            <a:r>
              <a:rPr lang="en-US" b="1" dirty="0" smtClean="0"/>
              <a:t>Advantages of summative evaluation</a:t>
            </a:r>
            <a:endParaRPr lang="en-IN" b="1" dirty="0"/>
          </a:p>
        </p:txBody>
      </p:sp>
      <p:sp>
        <p:nvSpPr>
          <p:cNvPr id="1048721" name="Content Placeholder 2"/>
          <p:cNvSpPr>
            <a:spLocks noGrp="1"/>
          </p:cNvSpPr>
          <p:nvPr>
            <p:ph idx="1"/>
          </p:nvPr>
        </p:nvSpPr>
        <p:spPr/>
        <p:txBody>
          <a:bodyPr>
            <a:normAutofit fontScale="86944" lnSpcReduction="10000"/>
          </a:bodyPr>
          <a:lstStyle/>
          <a:p>
            <a:r>
              <a:rPr lang="en-US" dirty="0" smtClean="0"/>
              <a:t>Employed at the end of learning experiences to indicate student progress</a:t>
            </a:r>
          </a:p>
          <a:p>
            <a:r>
              <a:rPr lang="en-US" dirty="0" smtClean="0"/>
              <a:t>Records  achievement of students through the award of certificates and diplomas</a:t>
            </a:r>
          </a:p>
          <a:p>
            <a:r>
              <a:rPr lang="en-US" dirty="0" smtClean="0"/>
              <a:t>Inticipate further achievement of the students</a:t>
            </a:r>
          </a:p>
          <a:p>
            <a:r>
              <a:rPr lang="en-US" dirty="0" smtClean="0"/>
              <a:t>Allows learners to progress to higher studies</a:t>
            </a:r>
          </a:p>
          <a:p>
            <a:r>
              <a:rPr lang="en-US" dirty="0" smtClean="0"/>
              <a:t>Judges to what extent objectives are realized on the basis of the learner’s performance</a:t>
            </a:r>
          </a:p>
          <a:p>
            <a:r>
              <a:rPr lang="en-US" dirty="0" smtClean="0"/>
              <a:t>Helps in planning and organization of further teaching</a:t>
            </a:r>
          </a:p>
          <a:p>
            <a:r>
              <a:rPr lang="en-US" dirty="0" smtClean="0"/>
              <a:t>Determines whether a new curriculum, programme, syllabus or subject is better than the one it is intended to replace or other alternatives </a:t>
            </a:r>
          </a:p>
          <a:p>
            <a:r>
              <a:rPr lang="en-US" dirty="0" smtClean="0"/>
              <a:t>Results  are used for classifying, placement and prediction for future success</a:t>
            </a:r>
            <a:endParaRPr lang="en-IN" dirty="0"/>
          </a:p>
        </p:txBody>
      </p:sp>
      <p:pic>
        <p:nvPicPr>
          <p:cNvPr id="2" name="Picture 1"/>
          <p:cNvPicPr>
            <a:picLocks noChangeAspect="1"/>
          </p:cNvPicPr>
          <p:nvPr/>
        </p:nvPicPr>
        <p:blipFill>
          <a:blip r:embed="rId2"/>
          <a:stretch>
            <a:fillRect/>
          </a:stretch>
        </p:blipFill>
        <p:spPr>
          <a:xfrm>
            <a:off x="387927" y="96982"/>
            <a:ext cx="11582400" cy="659476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886"/>
    </mc:Choice>
    <mc:Fallback>
      <p:transition spd="slow" advTm="8886"/>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1273" y="374074"/>
            <a:ext cx="11194472" cy="4769666"/>
          </a:xfrm>
          <a:prstGeom prst="rect">
            <a:avLst/>
          </a:prstGeom>
        </p:spPr>
      </p:pic>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val="3827184821"/>
      </p:ext>
    </p:extLst>
  </p:cSld>
  <p:clrMapOvr>
    <a:masterClrMapping/>
  </p:clrMapOvr>
  <mc:AlternateContent xmlns:mc="http://schemas.openxmlformats.org/markup-compatibility/2006">
    <mc:Choice xmlns:p14="http://schemas.microsoft.com/office/powerpoint/2010/main" Requires="p14">
      <p:transition spd="slow" p14:dur="2000" advTm="1748"/>
    </mc:Choice>
    <mc:Fallback>
      <p:transition spd="slow" advTm="1748"/>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448270"/>
            <a:ext cx="5943600" cy="923330"/>
          </a:xfrm>
          <a:prstGeom prst="rect">
            <a:avLst/>
          </a:prstGeom>
          <a:noFill/>
        </p:spPr>
        <p:txBody>
          <a:bodyPr wrap="square" rtlCol="0">
            <a:spAutoFit/>
          </a:bodyPr>
          <a:lstStyle/>
          <a:p>
            <a:pPr algn="ctr"/>
            <a:r>
              <a:rPr lang="en-US" sz="5400" b="1" u="sng" dirty="0">
                <a:solidFill>
                  <a:srgbClr val="7030A0"/>
                </a:solidFill>
              </a:rPr>
              <a:t>MEANING </a:t>
            </a:r>
          </a:p>
        </p:txBody>
      </p:sp>
      <p:sp>
        <p:nvSpPr>
          <p:cNvPr id="3" name="TextBox 2"/>
          <p:cNvSpPr txBox="1"/>
          <p:nvPr/>
        </p:nvSpPr>
        <p:spPr>
          <a:xfrm>
            <a:off x="554182" y="1371599"/>
            <a:ext cx="9670474" cy="5262979"/>
          </a:xfrm>
          <a:prstGeom prst="rect">
            <a:avLst/>
          </a:prstGeom>
          <a:noFill/>
        </p:spPr>
        <p:txBody>
          <a:bodyPr wrap="square" rtlCol="0">
            <a:spAutoFit/>
          </a:bodyPr>
          <a:lstStyle/>
          <a:p>
            <a:r>
              <a:rPr lang="en-US" sz="2800" b="1" dirty="0">
                <a:solidFill>
                  <a:srgbClr val="7030A0"/>
                </a:solidFill>
              </a:rPr>
              <a:t>In general, diagnostic evaluation deals with the process of evaluation with the aim of defining a problem and taking a required action to resolve the problem. </a:t>
            </a:r>
          </a:p>
          <a:p>
            <a:endParaRPr lang="en-US" sz="2800" b="1" dirty="0">
              <a:solidFill>
                <a:srgbClr val="7030A0"/>
              </a:solidFill>
            </a:endParaRPr>
          </a:p>
          <a:p>
            <a:r>
              <a:rPr lang="en-US" sz="2800" b="1" dirty="0">
                <a:solidFill>
                  <a:srgbClr val="7030A0"/>
                </a:solidFill>
              </a:rPr>
              <a:t>Diagnostic evaluation involves the process of documentation which enables the researcher or evaluator to define a problem.</a:t>
            </a:r>
          </a:p>
          <a:p>
            <a:r>
              <a:rPr lang="en-US" sz="2800" b="1" dirty="0">
                <a:solidFill>
                  <a:srgbClr val="7030A0"/>
                </a:solidFill>
              </a:rPr>
              <a:t> </a:t>
            </a:r>
          </a:p>
          <a:p>
            <a:r>
              <a:rPr lang="en-US" sz="2800" b="1" dirty="0">
                <a:solidFill>
                  <a:srgbClr val="7030A0"/>
                </a:solidFill>
              </a:rPr>
              <a:t>This process is a form of inquiring technique used in a problem solving. One could not solve a problem without first defining the problem and its degree and magnitude. </a:t>
            </a:r>
          </a:p>
        </p:txBody>
      </p:sp>
      <p:pic>
        <p:nvPicPr>
          <p:cNvPr id="4098" name="Picture 2" descr="C:\Users\a\Downloads\7578380_orig.jpg"/>
          <p:cNvPicPr>
            <a:picLocks noChangeAspect="1" noChangeArrowheads="1"/>
          </p:cNvPicPr>
          <p:nvPr/>
        </p:nvPicPr>
        <p:blipFill>
          <a:blip r:embed="rId3"/>
          <a:srcRect/>
          <a:stretch>
            <a:fillRect/>
          </a:stretch>
        </p:blipFill>
        <p:spPr bwMode="auto">
          <a:xfrm>
            <a:off x="9767455" y="0"/>
            <a:ext cx="2147454" cy="198120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284055841"/>
      </p:ext>
    </p:extLst>
  </p:cSld>
  <p:clrMapOvr>
    <a:masterClrMapping/>
  </p:clrMapOvr>
  <mc:AlternateContent xmlns:mc="http://schemas.openxmlformats.org/markup-compatibility/2006">
    <mc:Choice xmlns:p14="http://schemas.microsoft.com/office/powerpoint/2010/main" Requires="p14">
      <p:transition spd="slow" p14:dur="1500" advTm="16329">
        <p:split orient="vert"/>
      </p:transition>
    </mc:Choice>
    <mc:Fallback>
      <p:transition spd="slow" advTm="16329">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098"/>
                                        </p:tgtEl>
                                        <p:attrNameLst>
                                          <p:attrName>style.visibility</p:attrName>
                                        </p:attrNameLst>
                                      </p:cBhvr>
                                      <p:to>
                                        <p:strVal val="visible"/>
                                      </p:to>
                                    </p:set>
                                    <p:anim calcmode="lin" valueType="num">
                                      <p:cBhvr additive="base">
                                        <p:cTn id="11" dur="500" fill="hold"/>
                                        <p:tgtEl>
                                          <p:spTgt spid="4098"/>
                                        </p:tgtEl>
                                        <p:attrNameLst>
                                          <p:attrName>ppt_x</p:attrName>
                                        </p:attrNameLst>
                                      </p:cBhvr>
                                      <p:tavLst>
                                        <p:tav tm="0">
                                          <p:val>
                                            <p:strVal val="1+#ppt_w/2"/>
                                          </p:val>
                                        </p:tav>
                                        <p:tav tm="100000">
                                          <p:val>
                                            <p:strVal val="#ppt_x"/>
                                          </p:val>
                                        </p:tav>
                                      </p:tavLst>
                                    </p:anim>
                                    <p:anim calcmode="lin" valueType="num">
                                      <p:cBhvr additive="base">
                                        <p:cTn id="12" dur="500" fill="hold"/>
                                        <p:tgtEl>
                                          <p:spTgt spid="409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dissolve">
                                      <p:cBhvr>
                                        <p:cTn id="17" dur="500"/>
                                        <p:tgtEl>
                                          <p:spTgt spid="3">
                                            <p:txEl>
                                              <p:pRg st="0" end="0"/>
                                            </p:txEl>
                                          </p:spTgt>
                                        </p:tgtEl>
                                      </p:cBhvr>
                                    </p:animEffect>
                                  </p:childTnLst>
                                </p:cTn>
                              </p:par>
                            </p:childTnLst>
                          </p:cTn>
                        </p:par>
                        <p:par>
                          <p:cTn id="18" fill="hold">
                            <p:stCondLst>
                              <p:cond delay="500"/>
                            </p:stCondLst>
                            <p:childTnLst>
                              <p:par>
                                <p:cTn id="19" presetID="9" presetClass="entr" presetSubtype="0" fill="hold"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dissolv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dissolve">
                                      <p:cBhvr>
                                        <p:cTn id="2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92726" y="512618"/>
            <a:ext cx="11208329" cy="5929746"/>
          </a:xfrm>
          <a:prstGeom prst="rect">
            <a:avLst/>
          </a:prstGeom>
        </p:spPr>
      </p:pic>
    </p:spTree>
    <p:extLst>
      <p:ext uri="{BB962C8B-B14F-4D97-AF65-F5344CB8AC3E}">
        <p14:creationId xmlns:p14="http://schemas.microsoft.com/office/powerpoint/2010/main" val="2826366070"/>
      </p:ext>
    </p:extLst>
  </p:cSld>
  <p:clrMapOvr>
    <a:masterClrMapping/>
  </p:clrMapOvr>
  <mc:AlternateContent xmlns:mc="http://schemas.openxmlformats.org/markup-compatibility/2006">
    <mc:Choice xmlns:p14="http://schemas.microsoft.com/office/powerpoint/2010/main" Requires="p14">
      <p:transition spd="slow" p14:dur="1500" advTm="7645">
        <p:split orient="vert"/>
      </p:transition>
    </mc:Choice>
    <mc:Fallback>
      <p:transition spd="slow" advTm="7645">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0944" y="124691"/>
            <a:ext cx="11596255" cy="6511635"/>
          </a:xfrm>
          <a:prstGeom prst="rect">
            <a:avLst/>
          </a:prstGeom>
        </p:spPr>
      </p:pic>
    </p:spTree>
    <p:extLst>
      <p:ext uri="{BB962C8B-B14F-4D97-AF65-F5344CB8AC3E}">
        <p14:creationId xmlns:p14="http://schemas.microsoft.com/office/powerpoint/2010/main" val="815126730"/>
      </p:ext>
    </p:extLst>
  </p:cSld>
  <p:clrMapOvr>
    <a:masterClrMapping/>
  </p:clrMapOvr>
  <mc:AlternateContent xmlns:mc="http://schemas.openxmlformats.org/markup-compatibility/2006">
    <mc:Choice xmlns:p14="http://schemas.microsoft.com/office/powerpoint/2010/main" Requires="p14">
      <p:transition spd="slow" p14:dur="1500" advTm="16007">
        <p:split orient="vert"/>
      </p:transition>
    </mc:Choice>
    <mc:Fallback>
      <p:transition spd="slow" advTm="16007">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0945" y="471056"/>
            <a:ext cx="11429999" cy="5832762"/>
          </a:xfrm>
          <a:prstGeom prst="rect">
            <a:avLst/>
          </a:prstGeom>
        </p:spPr>
      </p:pic>
    </p:spTree>
    <p:extLst>
      <p:ext uri="{BB962C8B-B14F-4D97-AF65-F5344CB8AC3E}">
        <p14:creationId xmlns:p14="http://schemas.microsoft.com/office/powerpoint/2010/main" val="3910806623"/>
      </p:ext>
    </p:extLst>
  </p:cSld>
  <p:clrMapOvr>
    <a:masterClrMapping/>
  </p:clrMapOvr>
  <mc:AlternateContent xmlns:mc="http://schemas.openxmlformats.org/markup-compatibility/2006">
    <mc:Choice xmlns:p14="http://schemas.microsoft.com/office/powerpoint/2010/main" Requires="p14">
      <p:transition spd="slow" p14:dur="1500" advTm="12962">
        <p:split orient="vert"/>
      </p:transition>
    </mc:Choice>
    <mc:Fallback>
      <p:transition spd="slow" advTm="12962">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2" name="object 2"/>
          <p:cNvSpPr/>
          <p:nvPr/>
        </p:nvSpPr>
        <p:spPr>
          <a:xfrm>
            <a:off x="1524000" y="1480311"/>
            <a:ext cx="9144000" cy="5377687"/>
          </a:xfrm>
          <a:prstGeom prst="rect">
            <a:avLst/>
          </a:prstGeom>
          <a:blipFill>
            <a:blip r:embed="rId2" cstate="print"/>
            <a:stretch>
              <a:fillRect/>
            </a:stretch>
          </a:blipFill>
        </p:spPr>
        <p:txBody>
          <a:bodyPr wrap="square" lIns="0" tIns="0" rIns="0" bIns="0" rtlCol="0"/>
          <a:lstStyle/>
          <a:p>
            <a:endParaRPr dirty="0"/>
          </a:p>
        </p:txBody>
      </p:sp>
      <p:sp>
        <p:nvSpPr>
          <p:cNvPr id="1048723" name="object 3"/>
          <p:cNvSpPr/>
          <p:nvPr/>
        </p:nvSpPr>
        <p:spPr>
          <a:xfrm>
            <a:off x="8763001" y="0"/>
            <a:ext cx="1904999" cy="1524000"/>
          </a:xfrm>
          <a:prstGeom prst="rect">
            <a:avLst/>
          </a:prstGeom>
          <a:blipFill>
            <a:blip r:embed="rId3" cstate="print"/>
            <a:stretch>
              <a:fillRect/>
            </a:stretch>
          </a:blipFill>
        </p:spPr>
        <p:txBody>
          <a:bodyPr wrap="square" lIns="0" tIns="0" rIns="0" bIns="0" rtlCol="0"/>
          <a:lstStyle/>
          <a:p>
            <a:endParaRPr dirty="0"/>
          </a:p>
        </p:txBody>
      </p:sp>
      <p:sp>
        <p:nvSpPr>
          <p:cNvPr id="1048724" name="object 4"/>
          <p:cNvSpPr/>
          <p:nvPr/>
        </p:nvSpPr>
        <p:spPr>
          <a:xfrm>
            <a:off x="3733800" y="152400"/>
            <a:ext cx="3733800" cy="2974848"/>
          </a:xfrm>
          <a:prstGeom prst="rect">
            <a:avLst/>
          </a:prstGeom>
          <a:blipFill>
            <a:blip r:embed="rId4" cstate="print"/>
            <a:stretch>
              <a:fillRect/>
            </a:stretch>
          </a:blipFill>
        </p:spPr>
        <p:txBody>
          <a:bodyPr wrap="square" lIns="0" tIns="0" rIns="0" bIns="0" rtlCol="0"/>
          <a:lstStyle/>
          <a:p>
            <a:endParaRPr dirty="0"/>
          </a:p>
        </p:txBody>
      </p:sp>
      <p:pic>
        <p:nvPicPr>
          <p:cNvPr id="2" name="Picture 1"/>
          <p:cNvPicPr>
            <a:picLocks noChangeAspect="1"/>
          </p:cNvPicPr>
          <p:nvPr/>
        </p:nvPicPr>
        <p:blipFill>
          <a:blip r:embed="rId5"/>
          <a:stretch>
            <a:fillRect/>
          </a:stretch>
        </p:blipFill>
        <p:spPr>
          <a:xfrm>
            <a:off x="263236" y="152400"/>
            <a:ext cx="11928764" cy="683029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037"/>
    </mc:Choice>
    <mc:Fallback>
      <p:transition spd="slow" advTm="6037"/>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4"/>
</p:tagLst>
</file>

<file path=ppt/tags/tag2.xml><?xml version="1.0" encoding="utf-8"?>
<p:tagLst xmlns:a="http://schemas.openxmlformats.org/drawingml/2006/main" xmlns:r="http://schemas.openxmlformats.org/officeDocument/2006/relationships" xmlns:p="http://schemas.openxmlformats.org/presentationml/2006/main">
  <p:tag name="TIMING" val="|2.4|1|0.3"/>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Default Theme">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145</TotalTime>
  <Words>836</Words>
  <Application>Microsoft Office PowerPoint</Application>
  <PresentationFormat>Widescreen</PresentationFormat>
  <Paragraphs>98</Paragraphs>
  <Slides>24</Slides>
  <Notes>0</Notes>
  <HiddenSlides>0</HiddenSlides>
  <MMClips>2</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24</vt:i4>
      </vt:variant>
    </vt:vector>
  </HeadingPairs>
  <TitlesOfParts>
    <vt:vector size="33" baseType="lpstr">
      <vt:lpstr>Aharoni</vt:lpstr>
      <vt:lpstr>Arial</vt:lpstr>
      <vt:lpstr>Arial Black</vt:lpstr>
      <vt:lpstr>Book Antiqua</vt:lpstr>
      <vt:lpstr>Calibri</vt:lpstr>
      <vt:lpstr>Trebuchet MS</vt:lpstr>
      <vt:lpstr>Wingdings 3</vt:lpstr>
      <vt:lpstr>Facet</vt:lpstr>
      <vt:lpstr>Default Theme</vt:lpstr>
      <vt:lpstr>Types of evaluation </vt:lpstr>
      <vt:lpstr>PowerPoint Presentation</vt:lpstr>
      <vt:lpstr>PLACEMENT EVALUATION</vt:lpstr>
      <vt:lpstr>PowerPoint Presentation</vt:lpstr>
      <vt:lpstr>PowerPoint Presentation</vt:lpstr>
      <vt:lpstr>FORMATIVE EVALUATION</vt:lpstr>
      <vt:lpstr>FEATURES</vt:lpstr>
      <vt:lpstr>TECHNIQUES AND TOOLS USED FOR FORMATIVE EVALUATION</vt:lpstr>
      <vt:lpstr>ADVANTAGES</vt:lpstr>
      <vt:lpstr>FOR PARENTS</vt:lpstr>
      <vt:lpstr>LIMITATIONS </vt:lpstr>
      <vt:lpstr>SUMMATIVE EVALUATION</vt:lpstr>
      <vt:lpstr>PowerPoint Presentation</vt:lpstr>
      <vt:lpstr>Features/characteristics of summative evaluation</vt:lpstr>
      <vt:lpstr>Types of summative assessment</vt:lpstr>
      <vt:lpstr>Tests for students summative evaluation</vt:lpstr>
      <vt:lpstr>PowerPoint Presentation</vt:lpstr>
      <vt:lpstr>Advantages of summative evaluation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aayush goel</dc:creator>
  <cp:lastModifiedBy>aayush goel</cp:lastModifiedBy>
  <cp:revision>11</cp:revision>
  <dcterms:created xsi:type="dcterms:W3CDTF">2018-01-05T02:13:31Z</dcterms:created>
  <dcterms:modified xsi:type="dcterms:W3CDTF">2020-04-10T09:20:31Z</dcterms:modified>
</cp:coreProperties>
</file>