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7" r:id="rId5"/>
    <p:sldId id="260" r:id="rId6"/>
    <p:sldId id="268" r:id="rId7"/>
    <p:sldId id="261" r:id="rId8"/>
    <p:sldId id="269" r:id="rId9"/>
    <p:sldId id="262" r:id="rId10"/>
    <p:sldId id="270" r:id="rId11"/>
    <p:sldId id="263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289AA-FE01-4859-B7D6-13455990A42E}" type="datetimeFigureOut">
              <a:rPr lang="en-US" smtClean="0"/>
              <a:pPr/>
              <a:t>8/4/2022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34136-5B60-433E-928F-C765D6CAC52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696200" cy="518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b="1" i="1" u="sng" dirty="0" smtClean="0">
                <a:latin typeface="Cooper Black" pitchFamily="18" charset="0"/>
              </a:rPr>
              <a:t>Sec- B</a:t>
            </a:r>
            <a:r>
              <a:rPr lang="en-US" sz="6600" b="1" i="1" dirty="0" smtClean="0">
                <a:latin typeface="Cooper Black" pitchFamily="18" charset="0"/>
              </a:rPr>
              <a:t/>
            </a:r>
            <a:br>
              <a:rPr lang="en-US" sz="6600" b="1" i="1" dirty="0" smtClean="0">
                <a:latin typeface="Cooper Black" pitchFamily="18" charset="0"/>
              </a:rPr>
            </a:br>
            <a:r>
              <a:rPr lang="en-US" sz="6600" b="1" i="1" dirty="0" smtClean="0">
                <a:latin typeface="Cooper Black" pitchFamily="18" charset="0"/>
              </a:rPr>
              <a:t>Poverty</a:t>
            </a:r>
            <a:br>
              <a:rPr lang="en-US" sz="6600" b="1" i="1" dirty="0" smtClean="0">
                <a:latin typeface="Cooper Black" pitchFamily="18" charset="0"/>
              </a:rPr>
            </a:br>
            <a:r>
              <a:rPr lang="en-US" sz="6600" b="1" i="1" dirty="0" smtClean="0">
                <a:latin typeface="Cooper Black" pitchFamily="18" charset="0"/>
              </a:rPr>
              <a:t>(A Global Issue)</a:t>
            </a:r>
            <a:endParaRPr lang="en-IN" sz="6600" b="1" i="1" dirty="0">
              <a:latin typeface="Cooper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en-US" i="1" dirty="0" smtClean="0">
                <a:latin typeface="Cooper Black" pitchFamily="18" charset="0"/>
              </a:rPr>
              <a:t>Introduction</a:t>
            </a:r>
            <a:endParaRPr lang="en-IN" i="1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/>
              <a:t>Poverty is a global issue. Almost all the countries around the world are facing the problem of poverty. Poverty is a state or condition in which a person or community lacks the financial resources and essential for a minimum standard of living.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en-US" i="1" dirty="0" smtClean="0">
                <a:latin typeface="Cooper Black" pitchFamily="18" charset="0"/>
              </a:rPr>
              <a:t>Some examples</a:t>
            </a:r>
            <a:endParaRPr lang="en-IN" i="1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Poverty is hunger</a:t>
            </a:r>
          </a:p>
          <a:p>
            <a:r>
              <a:rPr lang="en-US" dirty="0" smtClean="0"/>
              <a:t>Poverty is lack of shelter</a:t>
            </a:r>
          </a:p>
          <a:p>
            <a:r>
              <a:rPr lang="en-US" dirty="0" smtClean="0"/>
              <a:t>Poverty is being sick and not being able to see a doctor</a:t>
            </a:r>
          </a:p>
          <a:p>
            <a:r>
              <a:rPr lang="en-US" dirty="0" smtClean="0"/>
              <a:t>Poverty is not having access to school and not knowing how to read.</a:t>
            </a:r>
          </a:p>
          <a:p>
            <a:r>
              <a:rPr lang="en-US" dirty="0" smtClean="0"/>
              <a:t>Poverty is not having a job, is fear for the future, living one day at a time.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4343400"/>
          </a:xfrm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9600" dirty="0" smtClean="0">
                <a:latin typeface="Cooper Black" pitchFamily="18" charset="0"/>
              </a:rPr>
              <a:t>Types of Poverty</a:t>
            </a:r>
            <a:endParaRPr lang="en-US" sz="9600" dirty="0"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80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en-US" i="1" dirty="0" smtClean="0">
                <a:latin typeface="Cooper Black" pitchFamily="18" charset="0"/>
              </a:rPr>
              <a:t>Types of Poverty</a:t>
            </a:r>
            <a:endParaRPr lang="en-IN" i="1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Absolute Poverty</a:t>
            </a:r>
          </a:p>
          <a:p>
            <a:r>
              <a:rPr lang="en-US" dirty="0" smtClean="0"/>
              <a:t>Relative Poverty</a:t>
            </a:r>
          </a:p>
          <a:p>
            <a:r>
              <a:rPr lang="en-US" dirty="0" smtClean="0"/>
              <a:t>Situational Poverty</a:t>
            </a:r>
          </a:p>
          <a:p>
            <a:r>
              <a:rPr lang="en-US" dirty="0" smtClean="0"/>
              <a:t>Generational Poverty</a:t>
            </a:r>
          </a:p>
          <a:p>
            <a:r>
              <a:rPr lang="en-US" dirty="0" smtClean="0"/>
              <a:t>Urban Poverty</a:t>
            </a:r>
          </a:p>
          <a:p>
            <a:r>
              <a:rPr lang="en-US" dirty="0" smtClean="0"/>
              <a:t>Rural Poverty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343400"/>
          </a:xfrm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9600" dirty="0" smtClean="0">
                <a:latin typeface="Cooper Black" pitchFamily="18" charset="0"/>
              </a:rPr>
              <a:t>Causes Of Poverty</a:t>
            </a:r>
            <a:endParaRPr lang="en-US" sz="9600" dirty="0"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49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en-US" i="1" dirty="0" smtClean="0">
                <a:latin typeface="Cooper Black" pitchFamily="18" charset="0"/>
              </a:rPr>
              <a:t>Causes of Poverty</a:t>
            </a:r>
            <a:endParaRPr lang="en-IN" i="1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dirty="0" smtClean="0"/>
              <a:t>Heavy pressure of population</a:t>
            </a:r>
          </a:p>
          <a:p>
            <a:r>
              <a:rPr lang="en-US" dirty="0" smtClean="0"/>
              <a:t>Increase in prices</a:t>
            </a:r>
          </a:p>
          <a:p>
            <a:r>
              <a:rPr lang="en-US" dirty="0" smtClean="0"/>
              <a:t>Unemployment and under-employment</a:t>
            </a:r>
          </a:p>
          <a:p>
            <a:r>
              <a:rPr lang="en-US" dirty="0" smtClean="0"/>
              <a:t>Capital deficiency</a:t>
            </a:r>
          </a:p>
          <a:p>
            <a:r>
              <a:rPr lang="en-US" dirty="0" smtClean="0"/>
              <a:t>Under-developed economy</a:t>
            </a:r>
          </a:p>
          <a:p>
            <a:r>
              <a:rPr lang="en-US" dirty="0" smtClean="0"/>
              <a:t>Net national income</a:t>
            </a:r>
          </a:p>
          <a:p>
            <a:r>
              <a:rPr lang="en-US" dirty="0" smtClean="0"/>
              <a:t>Lack of skilled </a:t>
            </a:r>
            <a:r>
              <a:rPr lang="en-US" dirty="0" smtClean="0"/>
              <a:t>labor</a:t>
            </a:r>
            <a:endParaRPr lang="en-US" dirty="0" smtClean="0"/>
          </a:p>
          <a:p>
            <a:r>
              <a:rPr lang="en-US" dirty="0" smtClean="0"/>
              <a:t>Deficiency of efficient entrepreneurs</a:t>
            </a:r>
          </a:p>
          <a:p>
            <a:r>
              <a:rPr lang="en-US" dirty="0" smtClean="0"/>
              <a:t>Improper use of natural resources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4876800"/>
          </a:xfrm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8000" dirty="0" smtClean="0">
                <a:latin typeface="Cooper Black" pitchFamily="18" charset="0"/>
              </a:rPr>
              <a:t>Ways &amp; Means to Curb Poverty</a:t>
            </a:r>
            <a:endParaRPr lang="en-US" sz="8000" dirty="0"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22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en-US" i="1" dirty="0" smtClean="0">
                <a:latin typeface="Cooper Black" pitchFamily="18" charset="0"/>
              </a:rPr>
              <a:t>Ways to curb poverty</a:t>
            </a:r>
            <a:endParaRPr lang="en-IN" i="1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dirty="0" smtClean="0"/>
              <a:t>Curb on population</a:t>
            </a:r>
          </a:p>
          <a:p>
            <a:r>
              <a:rPr lang="en-US" dirty="0" smtClean="0"/>
              <a:t>Rapid economic expansion</a:t>
            </a:r>
          </a:p>
          <a:p>
            <a:r>
              <a:rPr lang="en-US" dirty="0" smtClean="0"/>
              <a:t>Investment in human capital</a:t>
            </a:r>
          </a:p>
          <a:p>
            <a:r>
              <a:rPr lang="en-US" dirty="0" smtClean="0"/>
              <a:t>Economic reforms</a:t>
            </a:r>
          </a:p>
          <a:p>
            <a:r>
              <a:rPr lang="en-US" dirty="0" smtClean="0"/>
              <a:t>Redefining poverty</a:t>
            </a:r>
          </a:p>
          <a:p>
            <a:r>
              <a:rPr lang="en-US" dirty="0" smtClean="0"/>
              <a:t>Redistribution of growth dividend</a:t>
            </a:r>
          </a:p>
          <a:p>
            <a:r>
              <a:rPr lang="en-US" dirty="0" smtClean="0"/>
              <a:t>Direct income transfer to needy</a:t>
            </a:r>
          </a:p>
          <a:p>
            <a:r>
              <a:rPr lang="en-US" dirty="0" smtClean="0"/>
              <a:t>Focus to be shifted on public goods rather then subsidies</a:t>
            </a:r>
          </a:p>
          <a:p>
            <a:r>
              <a:rPr lang="en-US" dirty="0" smtClean="0"/>
              <a:t>Investment in infrastructure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5105400"/>
          </a:xfrm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6600" dirty="0" smtClean="0">
                <a:latin typeface="Cooper Black" pitchFamily="18" charset="0"/>
              </a:rPr>
              <a:t>Sensitization of Students on the Issue of Global Poverty</a:t>
            </a:r>
            <a:endParaRPr lang="en-US" sz="6600" dirty="0"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47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en-US" i="1" dirty="0" smtClean="0">
                <a:latin typeface="Cooper Black" pitchFamily="18" charset="0"/>
              </a:rPr>
              <a:t>Sensitization</a:t>
            </a:r>
            <a:endParaRPr lang="en-IN" i="1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dirty="0" smtClean="0"/>
              <a:t>Empowering students</a:t>
            </a:r>
          </a:p>
          <a:p>
            <a:r>
              <a:rPr lang="en-US" dirty="0" smtClean="0"/>
              <a:t>Aware of their rights and entitlements </a:t>
            </a:r>
          </a:p>
          <a:p>
            <a:r>
              <a:rPr lang="en-US" dirty="0" smtClean="0"/>
              <a:t>Self-help and volunteer organization</a:t>
            </a:r>
          </a:p>
          <a:p>
            <a:r>
              <a:rPr lang="en-US" dirty="0" smtClean="0"/>
              <a:t>Visit to slum areas and underprivileged people</a:t>
            </a:r>
          </a:p>
          <a:p>
            <a:r>
              <a:rPr lang="en-US" dirty="0" smtClean="0"/>
              <a:t>Through education and curriculum</a:t>
            </a:r>
          </a:p>
          <a:p>
            <a:r>
              <a:rPr lang="en-US" dirty="0" smtClean="0"/>
              <a:t>Proper utilization of natural resources</a:t>
            </a:r>
          </a:p>
          <a:p>
            <a:r>
              <a:rPr lang="en-US" dirty="0" smtClean="0"/>
              <a:t>To realize their strengths</a:t>
            </a:r>
          </a:p>
          <a:p>
            <a:r>
              <a:rPr lang="en-US" dirty="0" smtClean="0"/>
              <a:t>Life skill education</a:t>
            </a:r>
          </a:p>
          <a:p>
            <a:r>
              <a:rPr lang="en-US" dirty="0" smtClean="0"/>
              <a:t>To have better dreams for future</a:t>
            </a:r>
          </a:p>
          <a:p>
            <a:r>
              <a:rPr lang="en-US" dirty="0" smtClean="0"/>
              <a:t>To reach their full potential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143000"/>
            <a:ext cx="7162800" cy="457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ind\Desktop\thank you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43000"/>
            <a:ext cx="7162799" cy="46482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56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260</Words>
  <Application>Microsoft Office PowerPoint</Application>
  <PresentationFormat>On-screen Show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Sec- B Poverty (A Global Issue)</vt:lpstr>
      <vt:lpstr>Introduction</vt:lpstr>
      <vt:lpstr>Some examples</vt:lpstr>
      <vt:lpstr>Types of Poverty</vt:lpstr>
      <vt:lpstr>Types of Poverty</vt:lpstr>
      <vt:lpstr>Causes Of Poverty</vt:lpstr>
      <vt:lpstr>Causes of Poverty</vt:lpstr>
      <vt:lpstr>Ways &amp; Means to Curb Poverty</vt:lpstr>
      <vt:lpstr>Ways to curb poverty</vt:lpstr>
      <vt:lpstr>Sensitization of Students on the Issue of Global Poverty</vt:lpstr>
      <vt:lpstr>Sensitization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Sec- Poverty (A Global Issue)</dc:title>
  <dc:creator>Abc</dc:creator>
  <cp:lastModifiedBy>ind</cp:lastModifiedBy>
  <cp:revision>13</cp:revision>
  <dcterms:created xsi:type="dcterms:W3CDTF">2020-11-20T07:00:33Z</dcterms:created>
  <dcterms:modified xsi:type="dcterms:W3CDTF">2022-08-04T04:48:36Z</dcterms:modified>
</cp:coreProperties>
</file>