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F6E177-83E4-4F9C-A793-60AE8449A0E1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E413CB83-3E7E-4217-A19E-CF68B2E83BDD}">
      <dgm:prSet phldrT="[Text]"/>
      <dgm:spPr/>
      <dgm:t>
        <a:bodyPr/>
        <a:lstStyle/>
        <a:p>
          <a:r>
            <a:rPr lang="en-IN" dirty="0" smtClean="0"/>
            <a:t>BURNING OF FOSSIL FUELS</a:t>
          </a:r>
          <a:endParaRPr lang="en-IN" dirty="0"/>
        </a:p>
      </dgm:t>
    </dgm:pt>
    <dgm:pt modelId="{0425A417-6C51-4EBC-A686-989681C3AD86}" type="parTrans" cxnId="{B0E3BBBB-723E-4694-BA1A-07E479EFE8A8}">
      <dgm:prSet/>
      <dgm:spPr/>
      <dgm:t>
        <a:bodyPr/>
        <a:lstStyle/>
        <a:p>
          <a:endParaRPr lang="en-IN"/>
        </a:p>
      </dgm:t>
    </dgm:pt>
    <dgm:pt modelId="{D8965A44-5398-4DC6-B33B-6891E0B6D333}" type="sibTrans" cxnId="{B0E3BBBB-723E-4694-BA1A-07E479EFE8A8}">
      <dgm:prSet/>
      <dgm:spPr/>
      <dgm:t>
        <a:bodyPr/>
        <a:lstStyle/>
        <a:p>
          <a:endParaRPr lang="en-IN"/>
        </a:p>
      </dgm:t>
    </dgm:pt>
    <dgm:pt modelId="{B1179600-F87A-4A2F-8330-FFE207897840}">
      <dgm:prSet phldrT="[Text]"/>
      <dgm:spPr/>
      <dgm:t>
        <a:bodyPr/>
        <a:lstStyle/>
        <a:p>
          <a:r>
            <a:rPr lang="en-IN" dirty="0" smtClean="0"/>
            <a:t>ADVANCED AGRICULTURAL PRACTICES</a:t>
          </a:r>
          <a:endParaRPr lang="en-IN" dirty="0"/>
        </a:p>
      </dgm:t>
    </dgm:pt>
    <dgm:pt modelId="{1B9F8985-087C-44A7-8433-FFCB85121935}" type="parTrans" cxnId="{FEDBB2A3-5D73-4DD1-A1EE-4BC29706660A}">
      <dgm:prSet/>
      <dgm:spPr/>
      <dgm:t>
        <a:bodyPr/>
        <a:lstStyle/>
        <a:p>
          <a:endParaRPr lang="en-IN"/>
        </a:p>
      </dgm:t>
    </dgm:pt>
    <dgm:pt modelId="{28A4FCCA-0B22-4AC0-8FF3-449E3569E2CC}" type="sibTrans" cxnId="{FEDBB2A3-5D73-4DD1-A1EE-4BC29706660A}">
      <dgm:prSet/>
      <dgm:spPr/>
      <dgm:t>
        <a:bodyPr/>
        <a:lstStyle/>
        <a:p>
          <a:endParaRPr lang="en-IN"/>
        </a:p>
      </dgm:t>
    </dgm:pt>
    <dgm:pt modelId="{A9C1B380-6C75-4ECB-A2B8-731064BB076E}">
      <dgm:prSet phldrT="[Text]"/>
      <dgm:spPr/>
      <dgm:t>
        <a:bodyPr/>
        <a:lstStyle/>
        <a:p>
          <a:r>
            <a:rPr lang="en-IN" dirty="0" smtClean="0"/>
            <a:t>INCREASE IN POPULATION</a:t>
          </a:r>
          <a:endParaRPr lang="en-IN" dirty="0"/>
        </a:p>
      </dgm:t>
    </dgm:pt>
    <dgm:pt modelId="{5C76361D-25C2-4D16-AB25-F0E9DEA3EBDB}" type="parTrans" cxnId="{C2C5C9FA-D9F6-4E63-B78B-4D1CEE44F68B}">
      <dgm:prSet/>
      <dgm:spPr/>
      <dgm:t>
        <a:bodyPr/>
        <a:lstStyle/>
        <a:p>
          <a:endParaRPr lang="en-IN"/>
        </a:p>
      </dgm:t>
    </dgm:pt>
    <dgm:pt modelId="{1F141A9D-A4CD-47E4-9E3D-8024A4E15F7B}" type="sibTrans" cxnId="{C2C5C9FA-D9F6-4E63-B78B-4D1CEE44F68B}">
      <dgm:prSet/>
      <dgm:spPr/>
      <dgm:t>
        <a:bodyPr/>
        <a:lstStyle/>
        <a:p>
          <a:endParaRPr lang="en-IN"/>
        </a:p>
      </dgm:t>
    </dgm:pt>
    <dgm:pt modelId="{5D5203DC-F7C0-4495-8CE7-6CE3E7A447B1}">
      <dgm:prSet phldrT="[Text]"/>
      <dgm:spPr/>
      <dgm:t>
        <a:bodyPr/>
        <a:lstStyle/>
        <a:p>
          <a:r>
            <a:rPr lang="en-IN" dirty="0" smtClean="0"/>
            <a:t>DEFORESTATION</a:t>
          </a:r>
          <a:endParaRPr lang="en-IN" dirty="0"/>
        </a:p>
      </dgm:t>
    </dgm:pt>
    <dgm:pt modelId="{73625AAB-D12B-4443-92DA-80C5EBDD2353}" type="parTrans" cxnId="{FD513FDE-125C-4FF3-A7FB-678B5EDD32DA}">
      <dgm:prSet/>
      <dgm:spPr/>
      <dgm:t>
        <a:bodyPr/>
        <a:lstStyle/>
        <a:p>
          <a:endParaRPr lang="en-IN"/>
        </a:p>
      </dgm:t>
    </dgm:pt>
    <dgm:pt modelId="{E6B8DF25-297F-4DD3-B466-518581A54DDD}" type="sibTrans" cxnId="{FD513FDE-125C-4FF3-A7FB-678B5EDD32DA}">
      <dgm:prSet/>
      <dgm:spPr/>
      <dgm:t>
        <a:bodyPr/>
        <a:lstStyle/>
        <a:p>
          <a:endParaRPr lang="en-IN"/>
        </a:p>
      </dgm:t>
    </dgm:pt>
    <dgm:pt modelId="{2D9E47D1-21F7-434D-AB72-9559BC36494B}">
      <dgm:prSet phldrT="[Text]"/>
      <dgm:spPr/>
      <dgm:t>
        <a:bodyPr/>
        <a:lstStyle/>
        <a:p>
          <a:r>
            <a:rPr lang="en-IN" dirty="0" smtClean="0"/>
            <a:t>INDUSTRIAL WASTE &amp;amp; LANDFILLS</a:t>
          </a:r>
          <a:endParaRPr lang="en-IN" dirty="0"/>
        </a:p>
      </dgm:t>
    </dgm:pt>
    <dgm:pt modelId="{2E611FB9-863B-4F61-A76E-A76B181D7841}" type="parTrans" cxnId="{093D8655-2F68-4108-9C34-5A98F5FC5419}">
      <dgm:prSet/>
      <dgm:spPr/>
      <dgm:t>
        <a:bodyPr/>
        <a:lstStyle/>
        <a:p>
          <a:endParaRPr lang="en-IN"/>
        </a:p>
      </dgm:t>
    </dgm:pt>
    <dgm:pt modelId="{2317A668-FAD0-4B6D-8D91-7E00A8C80FBC}" type="sibTrans" cxnId="{093D8655-2F68-4108-9C34-5A98F5FC5419}">
      <dgm:prSet/>
      <dgm:spPr/>
      <dgm:t>
        <a:bodyPr/>
        <a:lstStyle/>
        <a:p>
          <a:endParaRPr lang="en-IN"/>
        </a:p>
      </dgm:t>
    </dgm:pt>
    <dgm:pt modelId="{EF0014F2-E83E-4B82-9266-A9D54A2D846F}" type="pres">
      <dgm:prSet presAssocID="{87F6E177-83E4-4F9C-A793-60AE8449A0E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2EE46B6-F1B0-4155-8391-9C546803FDEE}" type="pres">
      <dgm:prSet presAssocID="{E413CB83-3E7E-4217-A19E-CF68B2E83BD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BE92CD-93B0-4AAC-AB28-56BE369600CA}" type="pres">
      <dgm:prSet presAssocID="{D8965A44-5398-4DC6-B33B-6891E0B6D333}" presName="sibTrans" presStyleCnt="0"/>
      <dgm:spPr/>
    </dgm:pt>
    <dgm:pt modelId="{4C468291-9C14-4E3F-A4D4-8200EC6FE149}" type="pres">
      <dgm:prSet presAssocID="{B1179600-F87A-4A2F-8330-FFE20789784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E7A497-A014-4CD2-818A-366DBD920389}" type="pres">
      <dgm:prSet presAssocID="{28A4FCCA-0B22-4AC0-8FF3-449E3569E2CC}" presName="sibTrans" presStyleCnt="0"/>
      <dgm:spPr/>
    </dgm:pt>
    <dgm:pt modelId="{F6728B88-9D38-4A55-9E4E-08337178659E}" type="pres">
      <dgm:prSet presAssocID="{A9C1B380-6C75-4ECB-A2B8-731064BB076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00E3F36-411E-4847-BC4C-AC5CBAE5E804}" type="pres">
      <dgm:prSet presAssocID="{1F141A9D-A4CD-47E4-9E3D-8024A4E15F7B}" presName="sibTrans" presStyleCnt="0"/>
      <dgm:spPr/>
    </dgm:pt>
    <dgm:pt modelId="{25DF748C-BB51-4099-8C84-45207E0D7DF3}" type="pres">
      <dgm:prSet presAssocID="{5D5203DC-F7C0-4495-8CE7-6CE3E7A447B1}" presName="node" presStyleLbl="node1" presStyleIdx="3" presStyleCnt="5" custLinFactNeighborX="-853" custLinFactNeighborY="-258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293160-41DD-4D00-A3CA-A6DF9EC0451A}" type="pres">
      <dgm:prSet presAssocID="{E6B8DF25-297F-4DD3-B466-518581A54DDD}" presName="sibTrans" presStyleCnt="0"/>
      <dgm:spPr/>
    </dgm:pt>
    <dgm:pt modelId="{30739A93-FA9F-4FAE-9DAF-59CFE4ED84DE}" type="pres">
      <dgm:prSet presAssocID="{2D9E47D1-21F7-434D-AB72-9559BC36494B}" presName="node" presStyleLbl="node1" presStyleIdx="4" presStyleCnt="5" custLinFactNeighborX="6466" custLinFactNeighborY="-258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DBB2A3-5D73-4DD1-A1EE-4BC29706660A}" srcId="{87F6E177-83E4-4F9C-A793-60AE8449A0E1}" destId="{B1179600-F87A-4A2F-8330-FFE207897840}" srcOrd="1" destOrd="0" parTransId="{1B9F8985-087C-44A7-8433-FFCB85121935}" sibTransId="{28A4FCCA-0B22-4AC0-8FF3-449E3569E2CC}"/>
    <dgm:cxn modelId="{EDF832AB-1937-42E8-9834-192CF2644350}" type="presOf" srcId="{87F6E177-83E4-4F9C-A793-60AE8449A0E1}" destId="{EF0014F2-E83E-4B82-9266-A9D54A2D846F}" srcOrd="0" destOrd="0" presId="urn:microsoft.com/office/officeart/2005/8/layout/default"/>
    <dgm:cxn modelId="{B2E61E96-9FD6-4334-AE76-52C06D87ECBC}" type="presOf" srcId="{A9C1B380-6C75-4ECB-A2B8-731064BB076E}" destId="{F6728B88-9D38-4A55-9E4E-08337178659E}" srcOrd="0" destOrd="0" presId="urn:microsoft.com/office/officeart/2005/8/layout/default"/>
    <dgm:cxn modelId="{5C06BF1C-E52E-428A-8E2A-9154BC1B94CF}" type="presOf" srcId="{2D9E47D1-21F7-434D-AB72-9559BC36494B}" destId="{30739A93-FA9F-4FAE-9DAF-59CFE4ED84DE}" srcOrd="0" destOrd="0" presId="urn:microsoft.com/office/officeart/2005/8/layout/default"/>
    <dgm:cxn modelId="{B4DA40F3-C4AC-47C1-A3D4-9661AD498431}" type="presOf" srcId="{E413CB83-3E7E-4217-A19E-CF68B2E83BDD}" destId="{C2EE46B6-F1B0-4155-8391-9C546803FDEE}" srcOrd="0" destOrd="0" presId="urn:microsoft.com/office/officeart/2005/8/layout/default"/>
    <dgm:cxn modelId="{FD513FDE-125C-4FF3-A7FB-678B5EDD32DA}" srcId="{87F6E177-83E4-4F9C-A793-60AE8449A0E1}" destId="{5D5203DC-F7C0-4495-8CE7-6CE3E7A447B1}" srcOrd="3" destOrd="0" parTransId="{73625AAB-D12B-4443-92DA-80C5EBDD2353}" sibTransId="{E6B8DF25-297F-4DD3-B466-518581A54DDD}"/>
    <dgm:cxn modelId="{093D8655-2F68-4108-9C34-5A98F5FC5419}" srcId="{87F6E177-83E4-4F9C-A793-60AE8449A0E1}" destId="{2D9E47D1-21F7-434D-AB72-9559BC36494B}" srcOrd="4" destOrd="0" parTransId="{2E611FB9-863B-4F61-A76E-A76B181D7841}" sibTransId="{2317A668-FAD0-4B6D-8D91-7E00A8C80FBC}"/>
    <dgm:cxn modelId="{28DEF7B1-ADE1-4CF8-8A65-032903E11671}" type="presOf" srcId="{B1179600-F87A-4A2F-8330-FFE207897840}" destId="{4C468291-9C14-4E3F-A4D4-8200EC6FE149}" srcOrd="0" destOrd="0" presId="urn:microsoft.com/office/officeart/2005/8/layout/default"/>
    <dgm:cxn modelId="{C2C5C9FA-D9F6-4E63-B78B-4D1CEE44F68B}" srcId="{87F6E177-83E4-4F9C-A793-60AE8449A0E1}" destId="{A9C1B380-6C75-4ECB-A2B8-731064BB076E}" srcOrd="2" destOrd="0" parTransId="{5C76361D-25C2-4D16-AB25-F0E9DEA3EBDB}" sibTransId="{1F141A9D-A4CD-47E4-9E3D-8024A4E15F7B}"/>
    <dgm:cxn modelId="{B0E3BBBB-723E-4694-BA1A-07E479EFE8A8}" srcId="{87F6E177-83E4-4F9C-A793-60AE8449A0E1}" destId="{E413CB83-3E7E-4217-A19E-CF68B2E83BDD}" srcOrd="0" destOrd="0" parTransId="{0425A417-6C51-4EBC-A686-989681C3AD86}" sibTransId="{D8965A44-5398-4DC6-B33B-6891E0B6D333}"/>
    <dgm:cxn modelId="{1988CE0C-CD0F-49F9-8D1D-649519B1CABE}" type="presOf" srcId="{5D5203DC-F7C0-4495-8CE7-6CE3E7A447B1}" destId="{25DF748C-BB51-4099-8C84-45207E0D7DF3}" srcOrd="0" destOrd="0" presId="urn:microsoft.com/office/officeart/2005/8/layout/default"/>
    <dgm:cxn modelId="{EF40FF97-E988-4F8A-BF23-261CD8C6A955}" type="presParOf" srcId="{EF0014F2-E83E-4B82-9266-A9D54A2D846F}" destId="{C2EE46B6-F1B0-4155-8391-9C546803FDEE}" srcOrd="0" destOrd="0" presId="urn:microsoft.com/office/officeart/2005/8/layout/default"/>
    <dgm:cxn modelId="{E19BDEC2-2231-4A8E-B734-30F669B707B7}" type="presParOf" srcId="{EF0014F2-E83E-4B82-9266-A9D54A2D846F}" destId="{DCBE92CD-93B0-4AAC-AB28-56BE369600CA}" srcOrd="1" destOrd="0" presId="urn:microsoft.com/office/officeart/2005/8/layout/default"/>
    <dgm:cxn modelId="{B3C979D7-BA07-4CAF-A21A-805275C882D4}" type="presParOf" srcId="{EF0014F2-E83E-4B82-9266-A9D54A2D846F}" destId="{4C468291-9C14-4E3F-A4D4-8200EC6FE149}" srcOrd="2" destOrd="0" presId="urn:microsoft.com/office/officeart/2005/8/layout/default"/>
    <dgm:cxn modelId="{55D4F389-F636-4025-9ADB-881BE6F1312D}" type="presParOf" srcId="{EF0014F2-E83E-4B82-9266-A9D54A2D846F}" destId="{64E7A497-A014-4CD2-818A-366DBD920389}" srcOrd="3" destOrd="0" presId="urn:microsoft.com/office/officeart/2005/8/layout/default"/>
    <dgm:cxn modelId="{1B4450FF-B9D4-4CA7-B3EC-D1B39AF049FC}" type="presParOf" srcId="{EF0014F2-E83E-4B82-9266-A9D54A2D846F}" destId="{F6728B88-9D38-4A55-9E4E-08337178659E}" srcOrd="4" destOrd="0" presId="urn:microsoft.com/office/officeart/2005/8/layout/default"/>
    <dgm:cxn modelId="{5967D1D1-36D8-4CA6-AE8B-E54D3EDB8F29}" type="presParOf" srcId="{EF0014F2-E83E-4B82-9266-A9D54A2D846F}" destId="{800E3F36-411E-4847-BC4C-AC5CBAE5E804}" srcOrd="5" destOrd="0" presId="urn:microsoft.com/office/officeart/2005/8/layout/default"/>
    <dgm:cxn modelId="{7218A3D3-7CE5-4965-AB27-13C9D74C6FEB}" type="presParOf" srcId="{EF0014F2-E83E-4B82-9266-A9D54A2D846F}" destId="{25DF748C-BB51-4099-8C84-45207E0D7DF3}" srcOrd="6" destOrd="0" presId="urn:microsoft.com/office/officeart/2005/8/layout/default"/>
    <dgm:cxn modelId="{0C92E02B-C0BF-47B6-8FBB-EA659DE5DFF2}" type="presParOf" srcId="{EF0014F2-E83E-4B82-9266-A9D54A2D846F}" destId="{84293160-41DD-4D00-A3CA-A6DF9EC0451A}" srcOrd="7" destOrd="0" presId="urn:microsoft.com/office/officeart/2005/8/layout/default"/>
    <dgm:cxn modelId="{A174FF4C-6756-476F-81C8-B1CD7A41C946}" type="presParOf" srcId="{EF0014F2-E83E-4B82-9266-A9D54A2D846F}" destId="{30739A93-FA9F-4FAE-9DAF-59CFE4ED84D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8526AD-049A-45A8-A80D-FBDA901A0878}" type="doc">
      <dgm:prSet loTypeId="urn:microsoft.com/office/officeart/2005/8/layout/defaul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E8EA6778-730F-4392-B709-2A5C40B848B3}">
      <dgm:prSet phldrT="[Text]"/>
      <dgm:spPr/>
      <dgm:t>
        <a:bodyPr/>
        <a:lstStyle/>
        <a:p>
          <a:r>
            <a:rPr lang="en-IN" dirty="0" smtClean="0"/>
            <a:t>GLOBAL WARMING</a:t>
          </a:r>
          <a:endParaRPr lang="en-IN" dirty="0"/>
        </a:p>
      </dgm:t>
    </dgm:pt>
    <dgm:pt modelId="{7523DA8C-460D-4E3B-84F0-3E6C74BAFA68}" type="parTrans" cxnId="{80818E47-DDA0-45E6-94DB-0FB22184DE0B}">
      <dgm:prSet/>
      <dgm:spPr/>
      <dgm:t>
        <a:bodyPr/>
        <a:lstStyle/>
        <a:p>
          <a:endParaRPr lang="en-IN"/>
        </a:p>
      </dgm:t>
    </dgm:pt>
    <dgm:pt modelId="{F5B063F4-5A5B-4F48-87B6-DA59E9427F19}" type="sibTrans" cxnId="{80818E47-DDA0-45E6-94DB-0FB22184DE0B}">
      <dgm:prSet/>
      <dgm:spPr/>
      <dgm:t>
        <a:bodyPr/>
        <a:lstStyle/>
        <a:p>
          <a:endParaRPr lang="en-IN"/>
        </a:p>
      </dgm:t>
    </dgm:pt>
    <dgm:pt modelId="{BFB115A8-2429-478C-98D2-C938A08D52EF}">
      <dgm:prSet phldrT="[Text]"/>
      <dgm:spPr/>
      <dgm:t>
        <a:bodyPr/>
        <a:lstStyle/>
        <a:p>
          <a:r>
            <a:rPr lang="en-IN" dirty="0" smtClean="0"/>
            <a:t>OCEAN ACIDIFICATION</a:t>
          </a:r>
          <a:endParaRPr lang="en-IN" dirty="0"/>
        </a:p>
      </dgm:t>
    </dgm:pt>
    <dgm:pt modelId="{E4A2E060-4F74-4D1C-B7F8-FF5CB60A2574}" type="parTrans" cxnId="{80ECB87E-EAE8-4CA4-823C-A4EBD465601F}">
      <dgm:prSet/>
      <dgm:spPr/>
      <dgm:t>
        <a:bodyPr/>
        <a:lstStyle/>
        <a:p>
          <a:endParaRPr lang="en-IN"/>
        </a:p>
      </dgm:t>
    </dgm:pt>
    <dgm:pt modelId="{FECAA14F-03EC-4C8E-9432-71C57B4EAF2D}" type="sibTrans" cxnId="{80ECB87E-EAE8-4CA4-823C-A4EBD465601F}">
      <dgm:prSet/>
      <dgm:spPr/>
      <dgm:t>
        <a:bodyPr/>
        <a:lstStyle/>
        <a:p>
          <a:endParaRPr lang="en-IN"/>
        </a:p>
      </dgm:t>
    </dgm:pt>
    <dgm:pt modelId="{7C9BEF09-241F-461D-B627-186C6724372E}">
      <dgm:prSet phldrT="[Text]"/>
      <dgm:spPr/>
      <dgm:t>
        <a:bodyPr/>
        <a:lstStyle/>
        <a:p>
          <a:r>
            <a:rPr lang="en-IN" dirty="0" smtClean="0"/>
            <a:t>CHANGES IN PLANT GROWTH &amp;amp; NUTRITION LEVELS</a:t>
          </a:r>
          <a:endParaRPr lang="en-IN" dirty="0"/>
        </a:p>
      </dgm:t>
    </dgm:pt>
    <dgm:pt modelId="{59872B2E-AE58-4E23-A9CE-4215782548F4}" type="parTrans" cxnId="{2020B23A-9075-4AF2-B0B4-66118A594672}">
      <dgm:prSet/>
      <dgm:spPr/>
      <dgm:t>
        <a:bodyPr/>
        <a:lstStyle/>
        <a:p>
          <a:endParaRPr lang="en-IN"/>
        </a:p>
      </dgm:t>
    </dgm:pt>
    <dgm:pt modelId="{D957AD2F-4202-4F79-ABED-609CCD929C27}" type="sibTrans" cxnId="{2020B23A-9075-4AF2-B0B4-66118A594672}">
      <dgm:prSet/>
      <dgm:spPr/>
      <dgm:t>
        <a:bodyPr/>
        <a:lstStyle/>
        <a:p>
          <a:endParaRPr lang="en-IN"/>
        </a:p>
      </dgm:t>
    </dgm:pt>
    <dgm:pt modelId="{61473F45-C950-4FD8-95C0-1958AFCC4BFB}">
      <dgm:prSet phldrT="[Text]"/>
      <dgm:spPr/>
      <dgm:t>
        <a:bodyPr/>
        <a:lstStyle/>
        <a:p>
          <a:r>
            <a:rPr lang="en-IN" dirty="0" smtClean="0"/>
            <a:t>SMOG &amp;amp; OZONE POLLUTION</a:t>
          </a:r>
          <a:endParaRPr lang="en-IN" dirty="0"/>
        </a:p>
      </dgm:t>
    </dgm:pt>
    <dgm:pt modelId="{611288FB-1BB9-4DCB-98F2-2D130CBA9BE6}" type="parTrans" cxnId="{3E982620-0D7A-444B-88CD-891ACC92BB92}">
      <dgm:prSet/>
      <dgm:spPr/>
      <dgm:t>
        <a:bodyPr/>
        <a:lstStyle/>
        <a:p>
          <a:endParaRPr lang="en-IN"/>
        </a:p>
      </dgm:t>
    </dgm:pt>
    <dgm:pt modelId="{C63734D9-F992-4E18-B126-E11AD9EBB549}" type="sibTrans" cxnId="{3E982620-0D7A-444B-88CD-891ACC92BB92}">
      <dgm:prSet/>
      <dgm:spPr/>
      <dgm:t>
        <a:bodyPr/>
        <a:lstStyle/>
        <a:p>
          <a:endParaRPr lang="en-IN"/>
        </a:p>
      </dgm:t>
    </dgm:pt>
    <dgm:pt modelId="{39A43E60-1559-4C43-83E5-C77B64FDABA9}">
      <dgm:prSet phldrT="[Text]"/>
      <dgm:spPr/>
      <dgm:t>
        <a:bodyPr/>
        <a:lstStyle/>
        <a:p>
          <a:r>
            <a:rPr lang="en-IN" dirty="0" smtClean="0"/>
            <a:t>OZONE LAYER DEPLETION &amp;amp; OZOE HOLE</a:t>
          </a:r>
          <a:endParaRPr lang="en-IN" dirty="0"/>
        </a:p>
      </dgm:t>
    </dgm:pt>
    <dgm:pt modelId="{3DB8D050-1807-420B-BE79-A220816C15D8}" type="parTrans" cxnId="{880FAAB2-9EF5-4754-9DE4-4E0CE07902C0}">
      <dgm:prSet/>
      <dgm:spPr/>
      <dgm:t>
        <a:bodyPr/>
        <a:lstStyle/>
        <a:p>
          <a:endParaRPr lang="en-IN"/>
        </a:p>
      </dgm:t>
    </dgm:pt>
    <dgm:pt modelId="{D837CDE8-756B-4DA2-9C1F-002932CACC12}" type="sibTrans" cxnId="{880FAAB2-9EF5-4754-9DE4-4E0CE07902C0}">
      <dgm:prSet/>
      <dgm:spPr/>
      <dgm:t>
        <a:bodyPr/>
        <a:lstStyle/>
        <a:p>
          <a:endParaRPr lang="en-IN"/>
        </a:p>
      </dgm:t>
    </dgm:pt>
    <dgm:pt modelId="{B53D1B2F-127B-4427-9A9B-B616009ECAFC}">
      <dgm:prSet phldrT="[Text]"/>
      <dgm:spPr/>
      <dgm:t>
        <a:bodyPr/>
        <a:lstStyle/>
        <a:p>
          <a:r>
            <a:rPr lang="en-IN" dirty="0" smtClean="0"/>
            <a:t>CLIMATIC CHANGES</a:t>
          </a:r>
          <a:endParaRPr lang="en-IN" dirty="0"/>
        </a:p>
      </dgm:t>
    </dgm:pt>
    <dgm:pt modelId="{6E687A36-BA0A-4D05-A984-DDD24D5A5341}" type="parTrans" cxnId="{62C88F72-1949-4F43-BCF8-C1C984DD9E8B}">
      <dgm:prSet/>
      <dgm:spPr/>
      <dgm:t>
        <a:bodyPr/>
        <a:lstStyle/>
        <a:p>
          <a:endParaRPr lang="en-IN"/>
        </a:p>
      </dgm:t>
    </dgm:pt>
    <dgm:pt modelId="{A4AD7854-A558-45BF-AD5E-E70AA537B5D6}" type="sibTrans" cxnId="{62C88F72-1949-4F43-BCF8-C1C984DD9E8B}">
      <dgm:prSet/>
      <dgm:spPr/>
      <dgm:t>
        <a:bodyPr/>
        <a:lstStyle/>
        <a:p>
          <a:endParaRPr lang="en-IN"/>
        </a:p>
      </dgm:t>
    </dgm:pt>
    <dgm:pt modelId="{49C5EEC1-4F04-4818-BF0E-1481E23F2BF3}">
      <dgm:prSet phldrT="[Text]"/>
      <dgm:spPr/>
      <dgm:t>
        <a:bodyPr/>
        <a:lstStyle/>
        <a:p>
          <a:r>
            <a:rPr lang="en-IN" dirty="0" smtClean="0"/>
            <a:t>HEALTH ISSUES LIKE RESPIRATORY DISEASES ETC</a:t>
          </a:r>
          <a:endParaRPr lang="en-IN" dirty="0"/>
        </a:p>
      </dgm:t>
    </dgm:pt>
    <dgm:pt modelId="{C822BBE0-F89C-475D-9859-069D72BFBCCB}" type="parTrans" cxnId="{ED6DB148-3D1C-493A-92DA-163EC71E21F0}">
      <dgm:prSet/>
      <dgm:spPr/>
      <dgm:t>
        <a:bodyPr/>
        <a:lstStyle/>
        <a:p>
          <a:endParaRPr lang="en-IN"/>
        </a:p>
      </dgm:t>
    </dgm:pt>
    <dgm:pt modelId="{751C2B9A-26C8-4EE3-A1C2-19BA42B6074B}" type="sibTrans" cxnId="{ED6DB148-3D1C-493A-92DA-163EC71E21F0}">
      <dgm:prSet/>
      <dgm:spPr/>
      <dgm:t>
        <a:bodyPr/>
        <a:lstStyle/>
        <a:p>
          <a:endParaRPr lang="en-IN"/>
        </a:p>
      </dgm:t>
    </dgm:pt>
    <dgm:pt modelId="{731ED3C4-DFE9-492D-A337-D9180CE36720}" type="pres">
      <dgm:prSet presAssocID="{A38526AD-049A-45A8-A80D-FBDA901A087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63747E7-FDAA-4768-9E20-A161DFD875B9}" type="pres">
      <dgm:prSet presAssocID="{E8EA6778-730F-4392-B709-2A5C40B848B3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4B4B87-9462-4D74-86BB-E7D040BE2A92}" type="pres">
      <dgm:prSet presAssocID="{F5B063F4-5A5B-4F48-87B6-DA59E9427F19}" presName="sibTrans" presStyleCnt="0"/>
      <dgm:spPr/>
    </dgm:pt>
    <dgm:pt modelId="{1128D980-4E73-4BFF-82A9-695A05FDC90C}" type="pres">
      <dgm:prSet presAssocID="{BFB115A8-2429-478C-98D2-C938A08D52EF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57A7CA-550D-4395-AB16-536A37DEF6F2}" type="pres">
      <dgm:prSet presAssocID="{FECAA14F-03EC-4C8E-9432-71C57B4EAF2D}" presName="sibTrans" presStyleCnt="0"/>
      <dgm:spPr/>
    </dgm:pt>
    <dgm:pt modelId="{10D9AD1A-16AE-488B-8ABB-4C426AA2BF3A}" type="pres">
      <dgm:prSet presAssocID="{7C9BEF09-241F-461D-B627-186C6724372E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C23962A-3417-4B2D-821A-15847D7152B0}" type="pres">
      <dgm:prSet presAssocID="{D957AD2F-4202-4F79-ABED-609CCD929C27}" presName="sibTrans" presStyleCnt="0"/>
      <dgm:spPr/>
    </dgm:pt>
    <dgm:pt modelId="{A24F0A25-94C7-4570-B4A3-20AD1896ACA8}" type="pres">
      <dgm:prSet presAssocID="{61473F45-C950-4FD8-95C0-1958AFCC4BFB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635CCD-591B-4916-B1A7-5E9F6D930000}" type="pres">
      <dgm:prSet presAssocID="{C63734D9-F992-4E18-B126-E11AD9EBB549}" presName="sibTrans" presStyleCnt="0"/>
      <dgm:spPr/>
    </dgm:pt>
    <dgm:pt modelId="{C486060E-32EE-4F26-8FDC-9E0285FAB3DA}" type="pres">
      <dgm:prSet presAssocID="{39A43E60-1559-4C43-83E5-C77B64FDABA9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EF1A0D7-5695-4254-85B2-AEE2DB193416}" type="pres">
      <dgm:prSet presAssocID="{D837CDE8-756B-4DA2-9C1F-002932CACC12}" presName="sibTrans" presStyleCnt="0"/>
      <dgm:spPr/>
    </dgm:pt>
    <dgm:pt modelId="{300B3C20-53BD-443A-8911-F665EF3AADF7}" type="pres">
      <dgm:prSet presAssocID="{B53D1B2F-127B-4427-9A9B-B616009ECAFC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C553DA4-813A-48CD-82C6-C05A205C57A7}" type="pres">
      <dgm:prSet presAssocID="{A4AD7854-A558-45BF-AD5E-E70AA537B5D6}" presName="sibTrans" presStyleCnt="0"/>
      <dgm:spPr/>
    </dgm:pt>
    <dgm:pt modelId="{BF891306-EE2D-49C5-9AD9-B9207379C0F4}" type="pres">
      <dgm:prSet presAssocID="{49C5EEC1-4F04-4818-BF0E-1481E23F2BF3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A839F616-D2EA-4758-A84F-D4008D4EF1D9}" type="presOf" srcId="{B53D1B2F-127B-4427-9A9B-B616009ECAFC}" destId="{300B3C20-53BD-443A-8911-F665EF3AADF7}" srcOrd="0" destOrd="0" presId="urn:microsoft.com/office/officeart/2005/8/layout/default"/>
    <dgm:cxn modelId="{DA08D4A2-0A43-40D3-98F1-ECAB1A6F0EDA}" type="presOf" srcId="{49C5EEC1-4F04-4818-BF0E-1481E23F2BF3}" destId="{BF891306-EE2D-49C5-9AD9-B9207379C0F4}" srcOrd="0" destOrd="0" presId="urn:microsoft.com/office/officeart/2005/8/layout/default"/>
    <dgm:cxn modelId="{ED6DB148-3D1C-493A-92DA-163EC71E21F0}" srcId="{A38526AD-049A-45A8-A80D-FBDA901A0878}" destId="{49C5EEC1-4F04-4818-BF0E-1481E23F2BF3}" srcOrd="6" destOrd="0" parTransId="{C822BBE0-F89C-475D-9859-069D72BFBCCB}" sibTransId="{751C2B9A-26C8-4EE3-A1C2-19BA42B6074B}"/>
    <dgm:cxn modelId="{2020B23A-9075-4AF2-B0B4-66118A594672}" srcId="{A38526AD-049A-45A8-A80D-FBDA901A0878}" destId="{7C9BEF09-241F-461D-B627-186C6724372E}" srcOrd="2" destOrd="0" parTransId="{59872B2E-AE58-4E23-A9CE-4215782548F4}" sibTransId="{D957AD2F-4202-4F79-ABED-609CCD929C27}"/>
    <dgm:cxn modelId="{E19D7037-DABB-4874-BB47-7481DCC46800}" type="presOf" srcId="{BFB115A8-2429-478C-98D2-C938A08D52EF}" destId="{1128D980-4E73-4BFF-82A9-695A05FDC90C}" srcOrd="0" destOrd="0" presId="urn:microsoft.com/office/officeart/2005/8/layout/default"/>
    <dgm:cxn modelId="{880FAAB2-9EF5-4754-9DE4-4E0CE07902C0}" srcId="{A38526AD-049A-45A8-A80D-FBDA901A0878}" destId="{39A43E60-1559-4C43-83E5-C77B64FDABA9}" srcOrd="4" destOrd="0" parTransId="{3DB8D050-1807-420B-BE79-A220816C15D8}" sibTransId="{D837CDE8-756B-4DA2-9C1F-002932CACC12}"/>
    <dgm:cxn modelId="{4557CA56-052C-424E-ABCA-52B5077D7EDC}" type="presOf" srcId="{39A43E60-1559-4C43-83E5-C77B64FDABA9}" destId="{C486060E-32EE-4F26-8FDC-9E0285FAB3DA}" srcOrd="0" destOrd="0" presId="urn:microsoft.com/office/officeart/2005/8/layout/default"/>
    <dgm:cxn modelId="{80ECB87E-EAE8-4CA4-823C-A4EBD465601F}" srcId="{A38526AD-049A-45A8-A80D-FBDA901A0878}" destId="{BFB115A8-2429-478C-98D2-C938A08D52EF}" srcOrd="1" destOrd="0" parTransId="{E4A2E060-4F74-4D1C-B7F8-FF5CB60A2574}" sibTransId="{FECAA14F-03EC-4C8E-9432-71C57B4EAF2D}"/>
    <dgm:cxn modelId="{027A4899-D655-4AAA-A742-49F25B382EC8}" type="presOf" srcId="{A38526AD-049A-45A8-A80D-FBDA901A0878}" destId="{731ED3C4-DFE9-492D-A337-D9180CE36720}" srcOrd="0" destOrd="0" presId="urn:microsoft.com/office/officeart/2005/8/layout/default"/>
    <dgm:cxn modelId="{9B4F12A8-7056-4253-AF6B-47CFB9B9EB44}" type="presOf" srcId="{E8EA6778-730F-4392-B709-2A5C40B848B3}" destId="{C63747E7-FDAA-4768-9E20-A161DFD875B9}" srcOrd="0" destOrd="0" presId="urn:microsoft.com/office/officeart/2005/8/layout/default"/>
    <dgm:cxn modelId="{62C88F72-1949-4F43-BCF8-C1C984DD9E8B}" srcId="{A38526AD-049A-45A8-A80D-FBDA901A0878}" destId="{B53D1B2F-127B-4427-9A9B-B616009ECAFC}" srcOrd="5" destOrd="0" parTransId="{6E687A36-BA0A-4D05-A984-DDD24D5A5341}" sibTransId="{A4AD7854-A558-45BF-AD5E-E70AA537B5D6}"/>
    <dgm:cxn modelId="{A23BD4F6-ACF8-4173-85A5-807E9B782AE8}" type="presOf" srcId="{61473F45-C950-4FD8-95C0-1958AFCC4BFB}" destId="{A24F0A25-94C7-4570-B4A3-20AD1896ACA8}" srcOrd="0" destOrd="0" presId="urn:microsoft.com/office/officeart/2005/8/layout/default"/>
    <dgm:cxn modelId="{D6C4A33F-F19A-458A-A73D-9657216E2656}" type="presOf" srcId="{7C9BEF09-241F-461D-B627-186C6724372E}" destId="{10D9AD1A-16AE-488B-8ABB-4C426AA2BF3A}" srcOrd="0" destOrd="0" presId="urn:microsoft.com/office/officeart/2005/8/layout/default"/>
    <dgm:cxn modelId="{80818E47-DDA0-45E6-94DB-0FB22184DE0B}" srcId="{A38526AD-049A-45A8-A80D-FBDA901A0878}" destId="{E8EA6778-730F-4392-B709-2A5C40B848B3}" srcOrd="0" destOrd="0" parTransId="{7523DA8C-460D-4E3B-84F0-3E6C74BAFA68}" sibTransId="{F5B063F4-5A5B-4F48-87B6-DA59E9427F19}"/>
    <dgm:cxn modelId="{3E982620-0D7A-444B-88CD-891ACC92BB92}" srcId="{A38526AD-049A-45A8-A80D-FBDA901A0878}" destId="{61473F45-C950-4FD8-95C0-1958AFCC4BFB}" srcOrd="3" destOrd="0" parTransId="{611288FB-1BB9-4DCB-98F2-2D130CBA9BE6}" sibTransId="{C63734D9-F992-4E18-B126-E11AD9EBB549}"/>
    <dgm:cxn modelId="{091EB89C-C74E-4E2A-BF7C-A85129181EE0}" type="presParOf" srcId="{731ED3C4-DFE9-492D-A337-D9180CE36720}" destId="{C63747E7-FDAA-4768-9E20-A161DFD875B9}" srcOrd="0" destOrd="0" presId="urn:microsoft.com/office/officeart/2005/8/layout/default"/>
    <dgm:cxn modelId="{8C6A0A94-7B8C-493A-AC56-D56574F1E44C}" type="presParOf" srcId="{731ED3C4-DFE9-492D-A337-D9180CE36720}" destId="{DE4B4B87-9462-4D74-86BB-E7D040BE2A92}" srcOrd="1" destOrd="0" presId="urn:microsoft.com/office/officeart/2005/8/layout/default"/>
    <dgm:cxn modelId="{DC01B814-425A-4793-A5E8-390FAB3321BA}" type="presParOf" srcId="{731ED3C4-DFE9-492D-A337-D9180CE36720}" destId="{1128D980-4E73-4BFF-82A9-695A05FDC90C}" srcOrd="2" destOrd="0" presId="urn:microsoft.com/office/officeart/2005/8/layout/default"/>
    <dgm:cxn modelId="{54BB7B81-F73E-489B-9E11-C7C50DFEA8A3}" type="presParOf" srcId="{731ED3C4-DFE9-492D-A337-D9180CE36720}" destId="{5157A7CA-550D-4395-AB16-536A37DEF6F2}" srcOrd="3" destOrd="0" presId="urn:microsoft.com/office/officeart/2005/8/layout/default"/>
    <dgm:cxn modelId="{425EF03A-91B4-41E7-AD4C-F2F994CD75C5}" type="presParOf" srcId="{731ED3C4-DFE9-492D-A337-D9180CE36720}" destId="{10D9AD1A-16AE-488B-8ABB-4C426AA2BF3A}" srcOrd="4" destOrd="0" presId="urn:microsoft.com/office/officeart/2005/8/layout/default"/>
    <dgm:cxn modelId="{DC242B67-6890-4112-917A-004C291A1903}" type="presParOf" srcId="{731ED3C4-DFE9-492D-A337-D9180CE36720}" destId="{3C23962A-3417-4B2D-821A-15847D7152B0}" srcOrd="5" destOrd="0" presId="urn:microsoft.com/office/officeart/2005/8/layout/default"/>
    <dgm:cxn modelId="{6B5B91B2-7DA5-46D4-ACC3-2167B21F21BD}" type="presParOf" srcId="{731ED3C4-DFE9-492D-A337-D9180CE36720}" destId="{A24F0A25-94C7-4570-B4A3-20AD1896ACA8}" srcOrd="6" destOrd="0" presId="urn:microsoft.com/office/officeart/2005/8/layout/default"/>
    <dgm:cxn modelId="{241A0C5A-2CD1-480C-A704-D7A82BFEBBA1}" type="presParOf" srcId="{731ED3C4-DFE9-492D-A337-D9180CE36720}" destId="{0D635CCD-591B-4916-B1A7-5E9F6D930000}" srcOrd="7" destOrd="0" presId="urn:microsoft.com/office/officeart/2005/8/layout/default"/>
    <dgm:cxn modelId="{1886C1AC-0C1A-4A04-9160-17C9769DF918}" type="presParOf" srcId="{731ED3C4-DFE9-492D-A337-D9180CE36720}" destId="{C486060E-32EE-4F26-8FDC-9E0285FAB3DA}" srcOrd="8" destOrd="0" presId="urn:microsoft.com/office/officeart/2005/8/layout/default"/>
    <dgm:cxn modelId="{8FBDA63C-030F-42DD-AB44-8CEAF92A2EF2}" type="presParOf" srcId="{731ED3C4-DFE9-492D-A337-D9180CE36720}" destId="{0EF1A0D7-5695-4254-85B2-AEE2DB193416}" srcOrd="9" destOrd="0" presId="urn:microsoft.com/office/officeart/2005/8/layout/default"/>
    <dgm:cxn modelId="{A4970EBB-AB18-4EE9-BA1D-8FA87F9E3584}" type="presParOf" srcId="{731ED3C4-DFE9-492D-A337-D9180CE36720}" destId="{300B3C20-53BD-443A-8911-F665EF3AADF7}" srcOrd="10" destOrd="0" presId="urn:microsoft.com/office/officeart/2005/8/layout/default"/>
    <dgm:cxn modelId="{A02B5698-3D7A-4FB2-9106-43F0284A3EB7}" type="presParOf" srcId="{731ED3C4-DFE9-492D-A337-D9180CE36720}" destId="{6C553DA4-813A-48CD-82C6-C05A205C57A7}" srcOrd="11" destOrd="0" presId="urn:microsoft.com/office/officeart/2005/8/layout/default"/>
    <dgm:cxn modelId="{5EFE0AF8-1981-4D3B-A2EA-BE90ABC385E6}" type="presParOf" srcId="{731ED3C4-DFE9-492D-A337-D9180CE36720}" destId="{BF891306-EE2D-49C5-9AD9-B9207379C0F4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F862CA-F4D0-44D1-9619-C4850E4F5ACF}" type="doc">
      <dgm:prSet loTypeId="urn:microsoft.com/office/officeart/2005/8/layout/cycle2" loCatId="cycl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4979BA20-6223-4E30-97F3-7AEBA750A3AE}">
      <dgm:prSet phldrT="[Text]" custT="1"/>
      <dgm:spPr/>
      <dgm:t>
        <a:bodyPr/>
        <a:lstStyle/>
        <a:p>
          <a:r>
            <a:rPr lang="en-IN" sz="2000" b="1" dirty="0" smtClean="0"/>
            <a:t>USE 8 R’s of ENVIRONMENT</a:t>
          </a:r>
          <a:endParaRPr lang="en-IN" sz="2000" b="1" dirty="0"/>
        </a:p>
      </dgm:t>
    </dgm:pt>
    <dgm:pt modelId="{384CD3F7-FB08-4586-8DCD-66F7194A12C2}" type="parTrans" cxnId="{271EA197-E496-4164-8ECA-99FA3C17CE02}">
      <dgm:prSet/>
      <dgm:spPr/>
      <dgm:t>
        <a:bodyPr/>
        <a:lstStyle/>
        <a:p>
          <a:endParaRPr lang="en-IN"/>
        </a:p>
      </dgm:t>
    </dgm:pt>
    <dgm:pt modelId="{8C43226D-EA00-4214-BD5E-05C1C12E3749}" type="sibTrans" cxnId="{271EA197-E496-4164-8ECA-99FA3C17CE02}">
      <dgm:prSet/>
      <dgm:spPr/>
      <dgm:t>
        <a:bodyPr/>
        <a:lstStyle/>
        <a:p>
          <a:endParaRPr lang="en-IN"/>
        </a:p>
      </dgm:t>
    </dgm:pt>
    <dgm:pt modelId="{CFC13D3A-CDDD-4E41-B1C8-D64458403078}">
      <dgm:prSet phldrT="[Text]"/>
      <dgm:spPr/>
      <dgm:t>
        <a:bodyPr/>
        <a:lstStyle/>
        <a:p>
          <a:r>
            <a:rPr lang="en-IN" dirty="0" smtClean="0"/>
            <a:t>AWARENESS ABOUT CARBON FOOTPRINTS</a:t>
          </a:r>
          <a:endParaRPr lang="en-IN" dirty="0"/>
        </a:p>
      </dgm:t>
    </dgm:pt>
    <dgm:pt modelId="{87C82844-77A9-47A8-AF96-9923047D8435}" type="parTrans" cxnId="{7AE05489-5AF0-4486-A820-1B47C398712B}">
      <dgm:prSet/>
      <dgm:spPr/>
      <dgm:t>
        <a:bodyPr/>
        <a:lstStyle/>
        <a:p>
          <a:endParaRPr lang="en-IN"/>
        </a:p>
      </dgm:t>
    </dgm:pt>
    <dgm:pt modelId="{89E094FD-D984-46A9-BD33-4EC6A1A76738}" type="sibTrans" cxnId="{7AE05489-5AF0-4486-A820-1B47C398712B}">
      <dgm:prSet/>
      <dgm:spPr/>
      <dgm:t>
        <a:bodyPr/>
        <a:lstStyle/>
        <a:p>
          <a:endParaRPr lang="en-IN"/>
        </a:p>
      </dgm:t>
    </dgm:pt>
    <dgm:pt modelId="{76155C3E-283A-49F1-9DA3-A1EB00CA8CD7}">
      <dgm:prSet phldrT="[Text]"/>
      <dgm:spPr/>
      <dgm:t>
        <a:bodyPr/>
        <a:lstStyle/>
        <a:p>
          <a:r>
            <a:rPr lang="en-IN" dirty="0" smtClean="0"/>
            <a:t>AFFORESTATION</a:t>
          </a:r>
          <a:endParaRPr lang="en-IN" dirty="0"/>
        </a:p>
      </dgm:t>
    </dgm:pt>
    <dgm:pt modelId="{5C74998D-4DE0-4138-82D9-53D01854DB0D}" type="parTrans" cxnId="{B2E21059-F6C0-4201-A281-2AFCEC69FFDE}">
      <dgm:prSet/>
      <dgm:spPr/>
      <dgm:t>
        <a:bodyPr/>
        <a:lstStyle/>
        <a:p>
          <a:endParaRPr lang="en-IN"/>
        </a:p>
      </dgm:t>
    </dgm:pt>
    <dgm:pt modelId="{DBDA63D2-0884-4E3F-941B-E4EE93676E91}" type="sibTrans" cxnId="{B2E21059-F6C0-4201-A281-2AFCEC69FFDE}">
      <dgm:prSet/>
      <dgm:spPr/>
      <dgm:t>
        <a:bodyPr/>
        <a:lstStyle/>
        <a:p>
          <a:endParaRPr lang="en-IN"/>
        </a:p>
      </dgm:t>
    </dgm:pt>
    <dgm:pt modelId="{F9064CB2-8ECA-40DB-8CB0-934FCDF46481}">
      <dgm:prSet phldrT="[Text]"/>
      <dgm:spPr/>
      <dgm:t>
        <a:bodyPr/>
        <a:lstStyle/>
        <a:p>
          <a:r>
            <a:rPr lang="en-IN" dirty="0" smtClean="0"/>
            <a:t>USE NON TOXIC HOUSEHOLD PRODUCTS</a:t>
          </a:r>
          <a:endParaRPr lang="en-IN" dirty="0"/>
        </a:p>
      </dgm:t>
    </dgm:pt>
    <dgm:pt modelId="{66CAF881-46D9-4523-9A6A-37BE79EBC902}" type="parTrans" cxnId="{3838ABC8-21C0-4EEF-81A2-6171F12413E5}">
      <dgm:prSet/>
      <dgm:spPr/>
      <dgm:t>
        <a:bodyPr/>
        <a:lstStyle/>
        <a:p>
          <a:endParaRPr lang="en-IN"/>
        </a:p>
      </dgm:t>
    </dgm:pt>
    <dgm:pt modelId="{68AF202C-ACF6-4121-9AB2-1F379E78BDD9}" type="sibTrans" cxnId="{3838ABC8-21C0-4EEF-81A2-6171F12413E5}">
      <dgm:prSet/>
      <dgm:spPr/>
      <dgm:t>
        <a:bodyPr/>
        <a:lstStyle/>
        <a:p>
          <a:endParaRPr lang="en-IN"/>
        </a:p>
      </dgm:t>
    </dgm:pt>
    <dgm:pt modelId="{5E833389-777F-4B3A-8059-A4F236BF5D31}">
      <dgm:prSet phldrT="[Text]"/>
      <dgm:spPr/>
      <dgm:t>
        <a:bodyPr/>
        <a:lstStyle/>
        <a:p>
          <a:r>
            <a:rPr lang="en-IN" dirty="0" smtClean="0"/>
            <a:t>USE SMART TECHNICAL WAYS</a:t>
          </a:r>
          <a:endParaRPr lang="en-IN" dirty="0"/>
        </a:p>
      </dgm:t>
    </dgm:pt>
    <dgm:pt modelId="{DBE0A21C-B24D-49CB-BD24-522BC5A78F82}" type="parTrans" cxnId="{A495AA29-5257-4AE3-A4B4-10467B9914A1}">
      <dgm:prSet/>
      <dgm:spPr/>
      <dgm:t>
        <a:bodyPr/>
        <a:lstStyle/>
        <a:p>
          <a:endParaRPr lang="en-IN"/>
        </a:p>
      </dgm:t>
    </dgm:pt>
    <dgm:pt modelId="{044817F2-BE45-4EC0-B107-E1C468356AD0}" type="sibTrans" cxnId="{A495AA29-5257-4AE3-A4B4-10467B9914A1}">
      <dgm:prSet/>
      <dgm:spPr/>
      <dgm:t>
        <a:bodyPr/>
        <a:lstStyle/>
        <a:p>
          <a:endParaRPr lang="en-IN"/>
        </a:p>
      </dgm:t>
    </dgm:pt>
    <dgm:pt modelId="{17118869-8790-435F-98F1-A048BBB872DC}" type="pres">
      <dgm:prSet presAssocID="{6CF862CA-F4D0-44D1-9619-C4850E4F5AC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DB802C-D385-4483-BA65-760C59101F7A}" type="pres">
      <dgm:prSet presAssocID="{4979BA20-6223-4E30-97F3-7AEBA750A3AE}" presName="node" presStyleLbl="node1" presStyleIdx="0" presStyleCnt="5" custScaleX="17865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41F559C-EB36-4F87-8A66-1301B5C1EF25}" type="pres">
      <dgm:prSet presAssocID="{8C43226D-EA00-4214-BD5E-05C1C12E3749}" presName="sibTrans" presStyleLbl="sibTrans2D1" presStyleIdx="0" presStyleCnt="5"/>
      <dgm:spPr/>
      <dgm:t>
        <a:bodyPr/>
        <a:lstStyle/>
        <a:p>
          <a:endParaRPr lang="en-US"/>
        </a:p>
      </dgm:t>
    </dgm:pt>
    <dgm:pt modelId="{1B71E46B-09DF-4453-919F-4D9BA00CFB7F}" type="pres">
      <dgm:prSet presAssocID="{8C43226D-EA00-4214-BD5E-05C1C12E3749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B1616048-A481-4A59-9402-0FD0D3BF5009}" type="pres">
      <dgm:prSet presAssocID="{CFC13D3A-CDDD-4E41-B1C8-D64458403078}" presName="node" presStyleLbl="node1" presStyleIdx="1" presStyleCnt="5" custScaleX="188335" custRadScaleRad="133003" custRadScaleInc="244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0097B6-3F93-47A1-AA04-5F20FA360BFE}" type="pres">
      <dgm:prSet presAssocID="{89E094FD-D984-46A9-BD33-4EC6A1A76738}" presName="sibTrans" presStyleLbl="sibTrans2D1" presStyleIdx="1" presStyleCnt="5"/>
      <dgm:spPr/>
      <dgm:t>
        <a:bodyPr/>
        <a:lstStyle/>
        <a:p>
          <a:endParaRPr lang="en-US"/>
        </a:p>
      </dgm:t>
    </dgm:pt>
    <dgm:pt modelId="{FF374600-B899-4752-BB06-DEC4CDA25AB2}" type="pres">
      <dgm:prSet presAssocID="{89E094FD-D984-46A9-BD33-4EC6A1A76738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2842697F-51D5-470C-889B-FDB46C8F1529}" type="pres">
      <dgm:prSet presAssocID="{76155C3E-283A-49F1-9DA3-A1EB00CA8CD7}" presName="node" presStyleLbl="node1" presStyleIdx="2" presStyleCnt="5" custScaleX="194318" custRadScaleRad="136831" custRadScaleInc="-499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347C6C-D0AD-4E7D-A253-F478F926FCAD}" type="pres">
      <dgm:prSet presAssocID="{DBDA63D2-0884-4E3F-941B-E4EE93676E91}" presName="sibTrans" presStyleLbl="sibTrans2D1" presStyleIdx="2" presStyleCnt="5"/>
      <dgm:spPr/>
      <dgm:t>
        <a:bodyPr/>
        <a:lstStyle/>
        <a:p>
          <a:endParaRPr lang="en-US"/>
        </a:p>
      </dgm:t>
    </dgm:pt>
    <dgm:pt modelId="{D207E32B-36EA-43E6-B743-D85DFC500068}" type="pres">
      <dgm:prSet presAssocID="{DBDA63D2-0884-4E3F-941B-E4EE93676E91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E9B73E0A-4546-4F0C-8E08-105ABDFAF987}" type="pres">
      <dgm:prSet presAssocID="{F9064CB2-8ECA-40DB-8CB0-934FCDF46481}" presName="node" presStyleLbl="node1" presStyleIdx="3" presStyleCnt="5" custScaleX="211162" custRadScaleRad="127840" custRadScaleInc="41630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3D93B28-6D9D-4611-B6AA-CB09F5F534A7}" type="pres">
      <dgm:prSet presAssocID="{68AF202C-ACF6-4121-9AB2-1F379E78BDD9}" presName="sibTrans" presStyleLbl="sibTrans2D1" presStyleIdx="3" presStyleCnt="5"/>
      <dgm:spPr/>
      <dgm:t>
        <a:bodyPr/>
        <a:lstStyle/>
        <a:p>
          <a:endParaRPr lang="en-US"/>
        </a:p>
      </dgm:t>
    </dgm:pt>
    <dgm:pt modelId="{3E71CD79-34C8-43D8-A86B-C133A02DC355}" type="pres">
      <dgm:prSet presAssocID="{68AF202C-ACF6-4121-9AB2-1F379E78BDD9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A591B09B-222E-4400-99AD-A974A39A65D1}" type="pres">
      <dgm:prSet presAssocID="{5E833389-777F-4B3A-8059-A4F236BF5D31}" presName="node" presStyleLbl="node1" presStyleIdx="4" presStyleCnt="5" custScaleX="187745" custRadScaleRad="135101" custRadScaleInc="-130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D3A358-EDB6-450D-B32F-6266D84372AA}" type="pres">
      <dgm:prSet presAssocID="{044817F2-BE45-4EC0-B107-E1C468356AD0}" presName="sibTrans" presStyleLbl="sibTrans2D1" presStyleIdx="4" presStyleCnt="5"/>
      <dgm:spPr/>
      <dgm:t>
        <a:bodyPr/>
        <a:lstStyle/>
        <a:p>
          <a:endParaRPr lang="en-US"/>
        </a:p>
      </dgm:t>
    </dgm:pt>
    <dgm:pt modelId="{0C15BD56-3AE2-4323-8CBA-80A2E5542C3B}" type="pres">
      <dgm:prSet presAssocID="{044817F2-BE45-4EC0-B107-E1C468356AD0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3838ABC8-21C0-4EEF-81A2-6171F12413E5}" srcId="{6CF862CA-F4D0-44D1-9619-C4850E4F5ACF}" destId="{F9064CB2-8ECA-40DB-8CB0-934FCDF46481}" srcOrd="3" destOrd="0" parTransId="{66CAF881-46D9-4523-9A6A-37BE79EBC902}" sibTransId="{68AF202C-ACF6-4121-9AB2-1F379E78BDD9}"/>
    <dgm:cxn modelId="{0C97A26D-C685-449E-BF47-4B35B614D7BA}" type="presOf" srcId="{044817F2-BE45-4EC0-B107-E1C468356AD0}" destId="{0C15BD56-3AE2-4323-8CBA-80A2E5542C3B}" srcOrd="1" destOrd="0" presId="urn:microsoft.com/office/officeart/2005/8/layout/cycle2"/>
    <dgm:cxn modelId="{7C3E40A2-F5A7-4DAD-9BF4-EE8516ED953E}" type="presOf" srcId="{68AF202C-ACF6-4121-9AB2-1F379E78BDD9}" destId="{23D93B28-6D9D-4611-B6AA-CB09F5F534A7}" srcOrd="0" destOrd="0" presId="urn:microsoft.com/office/officeart/2005/8/layout/cycle2"/>
    <dgm:cxn modelId="{1CF151EA-7CDB-4269-A930-541663B8D4C4}" type="presOf" srcId="{CFC13D3A-CDDD-4E41-B1C8-D64458403078}" destId="{B1616048-A481-4A59-9402-0FD0D3BF5009}" srcOrd="0" destOrd="0" presId="urn:microsoft.com/office/officeart/2005/8/layout/cycle2"/>
    <dgm:cxn modelId="{71DDBFBB-5118-4A3E-9212-D7A06BCF01C0}" type="presOf" srcId="{8C43226D-EA00-4214-BD5E-05C1C12E3749}" destId="{641F559C-EB36-4F87-8A66-1301B5C1EF25}" srcOrd="0" destOrd="0" presId="urn:microsoft.com/office/officeart/2005/8/layout/cycle2"/>
    <dgm:cxn modelId="{AC630447-F187-4B48-8AB1-544B52FEDBAF}" type="presOf" srcId="{76155C3E-283A-49F1-9DA3-A1EB00CA8CD7}" destId="{2842697F-51D5-470C-889B-FDB46C8F1529}" srcOrd="0" destOrd="0" presId="urn:microsoft.com/office/officeart/2005/8/layout/cycle2"/>
    <dgm:cxn modelId="{271EA197-E496-4164-8ECA-99FA3C17CE02}" srcId="{6CF862CA-F4D0-44D1-9619-C4850E4F5ACF}" destId="{4979BA20-6223-4E30-97F3-7AEBA750A3AE}" srcOrd="0" destOrd="0" parTransId="{384CD3F7-FB08-4586-8DCD-66F7194A12C2}" sibTransId="{8C43226D-EA00-4214-BD5E-05C1C12E3749}"/>
    <dgm:cxn modelId="{91B0C448-7150-4BD5-B833-610C86DF037A}" type="presOf" srcId="{DBDA63D2-0884-4E3F-941B-E4EE93676E91}" destId="{D207E32B-36EA-43E6-B743-D85DFC500068}" srcOrd="1" destOrd="0" presId="urn:microsoft.com/office/officeart/2005/8/layout/cycle2"/>
    <dgm:cxn modelId="{7EC5E33B-39ED-4D6B-BEDA-A6310575435F}" type="presOf" srcId="{4979BA20-6223-4E30-97F3-7AEBA750A3AE}" destId="{8ADB802C-D385-4483-BA65-760C59101F7A}" srcOrd="0" destOrd="0" presId="urn:microsoft.com/office/officeart/2005/8/layout/cycle2"/>
    <dgm:cxn modelId="{E77DAA7F-8F12-49B7-B8A4-948C73BE49C6}" type="presOf" srcId="{8C43226D-EA00-4214-BD5E-05C1C12E3749}" destId="{1B71E46B-09DF-4453-919F-4D9BA00CFB7F}" srcOrd="1" destOrd="0" presId="urn:microsoft.com/office/officeart/2005/8/layout/cycle2"/>
    <dgm:cxn modelId="{C8C68B70-BDF8-4A17-AB0E-C561841A3C60}" type="presOf" srcId="{68AF202C-ACF6-4121-9AB2-1F379E78BDD9}" destId="{3E71CD79-34C8-43D8-A86B-C133A02DC355}" srcOrd="1" destOrd="0" presId="urn:microsoft.com/office/officeart/2005/8/layout/cycle2"/>
    <dgm:cxn modelId="{1616D511-FDB0-43C6-A700-EC1E20ECE1DE}" type="presOf" srcId="{89E094FD-D984-46A9-BD33-4EC6A1A76738}" destId="{FF374600-B899-4752-BB06-DEC4CDA25AB2}" srcOrd="1" destOrd="0" presId="urn:microsoft.com/office/officeart/2005/8/layout/cycle2"/>
    <dgm:cxn modelId="{DF4F68BB-A11F-482E-80F4-2F8823B0999C}" type="presOf" srcId="{5E833389-777F-4B3A-8059-A4F236BF5D31}" destId="{A591B09B-222E-4400-99AD-A974A39A65D1}" srcOrd="0" destOrd="0" presId="urn:microsoft.com/office/officeart/2005/8/layout/cycle2"/>
    <dgm:cxn modelId="{2CA4983B-0BCB-48EB-A391-E07E02985626}" type="presOf" srcId="{89E094FD-D984-46A9-BD33-4EC6A1A76738}" destId="{BE0097B6-3F93-47A1-AA04-5F20FA360BFE}" srcOrd="0" destOrd="0" presId="urn:microsoft.com/office/officeart/2005/8/layout/cycle2"/>
    <dgm:cxn modelId="{929E873A-4C7E-4C1B-BB48-BD3905B40383}" type="presOf" srcId="{6CF862CA-F4D0-44D1-9619-C4850E4F5ACF}" destId="{17118869-8790-435F-98F1-A048BBB872DC}" srcOrd="0" destOrd="0" presId="urn:microsoft.com/office/officeart/2005/8/layout/cycle2"/>
    <dgm:cxn modelId="{B2E21059-F6C0-4201-A281-2AFCEC69FFDE}" srcId="{6CF862CA-F4D0-44D1-9619-C4850E4F5ACF}" destId="{76155C3E-283A-49F1-9DA3-A1EB00CA8CD7}" srcOrd="2" destOrd="0" parTransId="{5C74998D-4DE0-4138-82D9-53D01854DB0D}" sibTransId="{DBDA63D2-0884-4E3F-941B-E4EE93676E91}"/>
    <dgm:cxn modelId="{E4454EB7-9805-4AA4-B77A-B46438D3FBEC}" type="presOf" srcId="{F9064CB2-8ECA-40DB-8CB0-934FCDF46481}" destId="{E9B73E0A-4546-4F0C-8E08-105ABDFAF987}" srcOrd="0" destOrd="0" presId="urn:microsoft.com/office/officeart/2005/8/layout/cycle2"/>
    <dgm:cxn modelId="{7AE05489-5AF0-4486-A820-1B47C398712B}" srcId="{6CF862CA-F4D0-44D1-9619-C4850E4F5ACF}" destId="{CFC13D3A-CDDD-4E41-B1C8-D64458403078}" srcOrd="1" destOrd="0" parTransId="{87C82844-77A9-47A8-AF96-9923047D8435}" sibTransId="{89E094FD-D984-46A9-BD33-4EC6A1A76738}"/>
    <dgm:cxn modelId="{A1AF8614-C4A6-457C-90D7-E96ED9E5CDF1}" type="presOf" srcId="{DBDA63D2-0884-4E3F-941B-E4EE93676E91}" destId="{0C347C6C-D0AD-4E7D-A253-F478F926FCAD}" srcOrd="0" destOrd="0" presId="urn:microsoft.com/office/officeart/2005/8/layout/cycle2"/>
    <dgm:cxn modelId="{A495AA29-5257-4AE3-A4B4-10467B9914A1}" srcId="{6CF862CA-F4D0-44D1-9619-C4850E4F5ACF}" destId="{5E833389-777F-4B3A-8059-A4F236BF5D31}" srcOrd="4" destOrd="0" parTransId="{DBE0A21C-B24D-49CB-BD24-522BC5A78F82}" sibTransId="{044817F2-BE45-4EC0-B107-E1C468356AD0}"/>
    <dgm:cxn modelId="{DB2014E5-0E98-437C-AE11-3D3DCC9AB4A5}" type="presOf" srcId="{044817F2-BE45-4EC0-B107-E1C468356AD0}" destId="{6DD3A358-EDB6-450D-B32F-6266D84372AA}" srcOrd="0" destOrd="0" presId="urn:microsoft.com/office/officeart/2005/8/layout/cycle2"/>
    <dgm:cxn modelId="{F44DD6D0-6E74-4FA8-A272-FB66FC641E8A}" type="presParOf" srcId="{17118869-8790-435F-98F1-A048BBB872DC}" destId="{8ADB802C-D385-4483-BA65-760C59101F7A}" srcOrd="0" destOrd="0" presId="urn:microsoft.com/office/officeart/2005/8/layout/cycle2"/>
    <dgm:cxn modelId="{6EF3AF0D-0A44-472A-B21C-198120144B3B}" type="presParOf" srcId="{17118869-8790-435F-98F1-A048BBB872DC}" destId="{641F559C-EB36-4F87-8A66-1301B5C1EF25}" srcOrd="1" destOrd="0" presId="urn:microsoft.com/office/officeart/2005/8/layout/cycle2"/>
    <dgm:cxn modelId="{3FFC4DF4-2D88-4D56-9AE5-E21C686D94A5}" type="presParOf" srcId="{641F559C-EB36-4F87-8A66-1301B5C1EF25}" destId="{1B71E46B-09DF-4453-919F-4D9BA00CFB7F}" srcOrd="0" destOrd="0" presId="urn:microsoft.com/office/officeart/2005/8/layout/cycle2"/>
    <dgm:cxn modelId="{112CA4B1-4E15-4B57-AA56-146E3F726036}" type="presParOf" srcId="{17118869-8790-435F-98F1-A048BBB872DC}" destId="{B1616048-A481-4A59-9402-0FD0D3BF5009}" srcOrd="2" destOrd="0" presId="urn:microsoft.com/office/officeart/2005/8/layout/cycle2"/>
    <dgm:cxn modelId="{7A63B9C5-949F-4820-9C72-1205E124B247}" type="presParOf" srcId="{17118869-8790-435F-98F1-A048BBB872DC}" destId="{BE0097B6-3F93-47A1-AA04-5F20FA360BFE}" srcOrd="3" destOrd="0" presId="urn:microsoft.com/office/officeart/2005/8/layout/cycle2"/>
    <dgm:cxn modelId="{13E82B65-C376-41B2-8118-A96E605155ED}" type="presParOf" srcId="{BE0097B6-3F93-47A1-AA04-5F20FA360BFE}" destId="{FF374600-B899-4752-BB06-DEC4CDA25AB2}" srcOrd="0" destOrd="0" presId="urn:microsoft.com/office/officeart/2005/8/layout/cycle2"/>
    <dgm:cxn modelId="{BD9F4D79-0A84-4EDB-B6B5-E500FB5A3173}" type="presParOf" srcId="{17118869-8790-435F-98F1-A048BBB872DC}" destId="{2842697F-51D5-470C-889B-FDB46C8F1529}" srcOrd="4" destOrd="0" presId="urn:microsoft.com/office/officeart/2005/8/layout/cycle2"/>
    <dgm:cxn modelId="{F0F4963A-E7B3-4821-B95C-5E82E886AF7E}" type="presParOf" srcId="{17118869-8790-435F-98F1-A048BBB872DC}" destId="{0C347C6C-D0AD-4E7D-A253-F478F926FCAD}" srcOrd="5" destOrd="0" presId="urn:microsoft.com/office/officeart/2005/8/layout/cycle2"/>
    <dgm:cxn modelId="{4FBF05EE-BE4B-4231-8307-D6E27FA9D440}" type="presParOf" srcId="{0C347C6C-D0AD-4E7D-A253-F478F926FCAD}" destId="{D207E32B-36EA-43E6-B743-D85DFC500068}" srcOrd="0" destOrd="0" presId="urn:microsoft.com/office/officeart/2005/8/layout/cycle2"/>
    <dgm:cxn modelId="{540FE537-AEB5-4437-A71B-9EC5DC7DFE5D}" type="presParOf" srcId="{17118869-8790-435F-98F1-A048BBB872DC}" destId="{E9B73E0A-4546-4F0C-8E08-105ABDFAF987}" srcOrd="6" destOrd="0" presId="urn:microsoft.com/office/officeart/2005/8/layout/cycle2"/>
    <dgm:cxn modelId="{F1972BDC-FD32-4400-A2A9-E2D55383D392}" type="presParOf" srcId="{17118869-8790-435F-98F1-A048BBB872DC}" destId="{23D93B28-6D9D-4611-B6AA-CB09F5F534A7}" srcOrd="7" destOrd="0" presId="urn:microsoft.com/office/officeart/2005/8/layout/cycle2"/>
    <dgm:cxn modelId="{9D3A22BC-C4B6-4937-8A24-C1BEFA79A09B}" type="presParOf" srcId="{23D93B28-6D9D-4611-B6AA-CB09F5F534A7}" destId="{3E71CD79-34C8-43D8-A86B-C133A02DC355}" srcOrd="0" destOrd="0" presId="urn:microsoft.com/office/officeart/2005/8/layout/cycle2"/>
    <dgm:cxn modelId="{803EB179-CDE2-44ED-8696-AD9AB8B51B54}" type="presParOf" srcId="{17118869-8790-435F-98F1-A048BBB872DC}" destId="{A591B09B-222E-4400-99AD-A974A39A65D1}" srcOrd="8" destOrd="0" presId="urn:microsoft.com/office/officeart/2005/8/layout/cycle2"/>
    <dgm:cxn modelId="{DE202392-6B2A-4473-AFA3-2DDCC1B49BB5}" type="presParOf" srcId="{17118869-8790-435F-98F1-A048BBB872DC}" destId="{6DD3A358-EDB6-450D-B32F-6266D84372AA}" srcOrd="9" destOrd="0" presId="urn:microsoft.com/office/officeart/2005/8/layout/cycle2"/>
    <dgm:cxn modelId="{25D6D028-4411-431D-B35C-9ED36F3ADAEC}" type="presParOf" srcId="{6DD3A358-EDB6-450D-B32F-6266D84372AA}" destId="{0C15BD56-3AE2-4323-8CBA-80A2E5542C3B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95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9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9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Picture 6" descr="Celestia-R1---OverlayTitleH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1048668" name="Title 1"/>
          <p:cNvSpPr>
            <a:spLocks noGrp="1"/>
          </p:cNvSpPr>
          <p:nvPr>
            <p:ph type="ctrTitle"/>
          </p:nvPr>
        </p:nvSpPr>
        <p:spPr>
          <a:xfrm>
            <a:off x="2971799" y="1964267"/>
            <a:ext cx="5398295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69" name="Subtitle 2"/>
          <p:cNvSpPr>
            <a:spLocks noGrp="1"/>
          </p:cNvSpPr>
          <p:nvPr>
            <p:ph type="subTitle" idx="1"/>
          </p:nvPr>
        </p:nvSpPr>
        <p:spPr>
          <a:xfrm>
            <a:off x="2971799" y="4385733"/>
            <a:ext cx="5398295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48670" name="Date Placeholder 3"/>
          <p:cNvSpPr>
            <a:spLocks noGrp="1"/>
          </p:cNvSpPr>
          <p:nvPr>
            <p:ph type="dt" sz="half" idx="10"/>
          </p:nvPr>
        </p:nvSpPr>
        <p:spPr>
          <a:xfrm>
            <a:off x="6699419" y="5870576"/>
            <a:ext cx="1200150" cy="377825"/>
          </a:xfrm>
        </p:spPr>
        <p:txBody>
          <a:bodyPr/>
          <a:lstStyle/>
          <a:p>
            <a:fld id="{87DE6118-2437-4B30-8E3C-4D2BE6020583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104867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71799" y="5870576"/>
            <a:ext cx="3670469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4867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56719" y="5870576"/>
            <a:ext cx="413375" cy="377825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6" descr="Celestia-R1---OverlayContentH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10485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582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Picture 6" descr="Celestia-R1---OverlayContentH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1048647" name="Title 1"/>
          <p:cNvSpPr>
            <a:spLocks noGrp="1"/>
          </p:cNvSpPr>
          <p:nvPr>
            <p:ph type="title"/>
          </p:nvPr>
        </p:nvSpPr>
        <p:spPr>
          <a:xfrm>
            <a:off x="514350" y="3308581"/>
            <a:ext cx="7598570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48" name="Text Placeholder 2"/>
          <p:cNvSpPr>
            <a:spLocks noGrp="1"/>
          </p:cNvSpPr>
          <p:nvPr>
            <p:ph type="body" idx="1"/>
          </p:nvPr>
        </p:nvSpPr>
        <p:spPr>
          <a:xfrm>
            <a:off x="514349" y="4777381"/>
            <a:ext cx="759857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4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104865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5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Picture 7" descr="Celestia-R1---OverlayContentH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1048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59" name="Content Placeholder 2"/>
          <p:cNvSpPr>
            <a:spLocks noGrp="1"/>
          </p:cNvSpPr>
          <p:nvPr>
            <p:ph sz="half" idx="1"/>
          </p:nvPr>
        </p:nvSpPr>
        <p:spPr>
          <a:xfrm>
            <a:off x="514351" y="2142067"/>
            <a:ext cx="3746501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60" name="Content Placeholder 3"/>
          <p:cNvSpPr>
            <a:spLocks noGrp="1"/>
          </p:cNvSpPr>
          <p:nvPr>
            <p:ph sz="half" idx="2"/>
          </p:nvPr>
        </p:nvSpPr>
        <p:spPr>
          <a:xfrm>
            <a:off x="4366421" y="2142068"/>
            <a:ext cx="3746499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6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104866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6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730252" y="2218267"/>
            <a:ext cx="35317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15" name="Content Placeholder 3"/>
          <p:cNvSpPr>
            <a:spLocks noGrp="1"/>
          </p:cNvSpPr>
          <p:nvPr>
            <p:ph sz="half" idx="2"/>
          </p:nvPr>
        </p:nvSpPr>
        <p:spPr>
          <a:xfrm>
            <a:off x="514351" y="2870201"/>
            <a:ext cx="3747692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1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3" y="2226734"/>
            <a:ext cx="354211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17" name="Content Placeholder 5"/>
          <p:cNvSpPr>
            <a:spLocks noGrp="1"/>
          </p:cNvSpPr>
          <p:nvPr>
            <p:ph sz="quarter" idx="4"/>
          </p:nvPr>
        </p:nvSpPr>
        <p:spPr>
          <a:xfrm>
            <a:off x="4367612" y="2870201"/>
            <a:ext cx="3746501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104861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2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Picture 5" descr="Celestia-R1---OverlayContentH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104866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6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104866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6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Picture 4" descr="Celestia-R1---OverlayContentH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104863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104864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4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Picture 7" descr="Celestia-R1---OverlayContentH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1048652" name="Title 1"/>
          <p:cNvSpPr>
            <a:spLocks noGrp="1"/>
          </p:cNvSpPr>
          <p:nvPr>
            <p:ph type="title"/>
          </p:nvPr>
        </p:nvSpPr>
        <p:spPr>
          <a:xfrm>
            <a:off x="514350" y="2074333"/>
            <a:ext cx="276066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53" name="Content Placeholder 2"/>
          <p:cNvSpPr>
            <a:spLocks noGrp="1"/>
          </p:cNvSpPr>
          <p:nvPr>
            <p:ph idx="1"/>
          </p:nvPr>
        </p:nvSpPr>
        <p:spPr>
          <a:xfrm>
            <a:off x="3486150" y="609601"/>
            <a:ext cx="4626770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5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3445933"/>
            <a:ext cx="276066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5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104865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5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8" name="Picture 7" descr="Celestia-R1---OverlayContentH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1048673" name="Title 1"/>
          <p:cNvSpPr>
            <a:spLocks noGrp="1"/>
          </p:cNvSpPr>
          <p:nvPr>
            <p:ph type="title"/>
          </p:nvPr>
        </p:nvSpPr>
        <p:spPr>
          <a:xfrm>
            <a:off x="514350" y="1600200"/>
            <a:ext cx="4623490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7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52190" y="914400"/>
            <a:ext cx="2460731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675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2971800"/>
            <a:ext cx="4623490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104867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7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0" name="Picture 7" descr="Celestia-R1---OverlayContentH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1048687" name="Title 1"/>
          <p:cNvSpPr>
            <a:spLocks noGrp="1"/>
          </p:cNvSpPr>
          <p:nvPr>
            <p:ph type="title"/>
          </p:nvPr>
        </p:nvSpPr>
        <p:spPr>
          <a:xfrm>
            <a:off x="514350" y="4732865"/>
            <a:ext cx="759857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88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8700" y="932112"/>
            <a:ext cx="656987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689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5299603"/>
            <a:ext cx="7598570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104869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9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Picture 6" descr="Celestia-R1---OverlayContentH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1048634" name="Title 1"/>
          <p:cNvSpPr>
            <a:spLocks noGrp="1"/>
          </p:cNvSpPr>
          <p:nvPr>
            <p:ph type="title"/>
          </p:nvPr>
        </p:nvSpPr>
        <p:spPr>
          <a:xfrm>
            <a:off x="514351" y="609601"/>
            <a:ext cx="7598570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35" name="Text Placeholder 2"/>
          <p:cNvSpPr>
            <a:spLocks noGrp="1"/>
          </p:cNvSpPr>
          <p:nvPr>
            <p:ph type="body" idx="1"/>
          </p:nvPr>
        </p:nvSpPr>
        <p:spPr>
          <a:xfrm>
            <a:off x="514350" y="4343400"/>
            <a:ext cx="7598571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10486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3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Picture 10" descr="Celestia-R1---OverlayContentH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1048626" name="TextBox 12"/>
          <p:cNvSpPr txBox="1"/>
          <p:nvPr/>
        </p:nvSpPr>
        <p:spPr>
          <a:xfrm>
            <a:off x="7678400" y="274320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048627" name="TextBox 13"/>
          <p:cNvSpPr txBox="1"/>
          <p:nvPr/>
        </p:nvSpPr>
        <p:spPr>
          <a:xfrm>
            <a:off x="366206" y="823337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48628" name="Title 1"/>
          <p:cNvSpPr>
            <a:spLocks noGrp="1"/>
          </p:cNvSpPr>
          <p:nvPr>
            <p:ph type="title"/>
          </p:nvPr>
        </p:nvSpPr>
        <p:spPr>
          <a:xfrm>
            <a:off x="744201" y="609602"/>
            <a:ext cx="71627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2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23406" y="3352800"/>
            <a:ext cx="7004388" cy="381000"/>
          </a:xfrm>
        </p:spPr>
        <p:txBody>
          <a:bodyPr anchor="ctr"/>
          <a:lstStyle>
            <a:lvl1pPr marL="0" indent="0">
              <a:buFontTx/>
              <a:buNone/>
            </a:lvl1pPr>
            <a:lvl2pPr marL="457200" indent="0">
              <a:buFontTx/>
              <a:buNone/>
            </a:lvl2pPr>
            <a:lvl3pPr marL="914400" indent="0">
              <a:buFontTx/>
              <a:buNone/>
            </a:lvl3pPr>
            <a:lvl4pPr marL="1371600" indent="0">
              <a:buFontTx/>
              <a:buNone/>
            </a:lvl4pPr>
            <a:lvl5pPr marL="1828800" indent="0">
              <a:buFontTx/>
              <a:buNone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0" name="Text Placeholder 2"/>
          <p:cNvSpPr>
            <a:spLocks noGrp="1"/>
          </p:cNvSpPr>
          <p:nvPr>
            <p:ph type="body" idx="1"/>
          </p:nvPr>
        </p:nvSpPr>
        <p:spPr>
          <a:xfrm>
            <a:off x="515599" y="4343400"/>
            <a:ext cx="7614275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104863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3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Picture 6" descr="Celestia-R1---OverlayContentH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1048642" name="Title 1"/>
          <p:cNvSpPr>
            <a:spLocks noGrp="1"/>
          </p:cNvSpPr>
          <p:nvPr>
            <p:ph type="title"/>
          </p:nvPr>
        </p:nvSpPr>
        <p:spPr>
          <a:xfrm>
            <a:off x="514352" y="3308581"/>
            <a:ext cx="7598569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43" name="Text Placeholder 2"/>
          <p:cNvSpPr>
            <a:spLocks noGrp="1"/>
          </p:cNvSpPr>
          <p:nvPr>
            <p:ph type="body" idx="1"/>
          </p:nvPr>
        </p:nvSpPr>
        <p:spPr>
          <a:xfrm>
            <a:off x="514350" y="4777381"/>
            <a:ext cx="759857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4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104864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4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Picture 10" descr="Celestia-R1---OverlayContentH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1048679" name="TextBox 12"/>
          <p:cNvSpPr txBox="1"/>
          <p:nvPr/>
        </p:nvSpPr>
        <p:spPr>
          <a:xfrm>
            <a:off x="7678400" y="274320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048680" name="TextBox 13"/>
          <p:cNvSpPr txBox="1"/>
          <p:nvPr/>
        </p:nvSpPr>
        <p:spPr>
          <a:xfrm>
            <a:off x="366206" y="823337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48681" name="Title 1"/>
          <p:cNvSpPr>
            <a:spLocks noGrp="1"/>
          </p:cNvSpPr>
          <p:nvPr>
            <p:ph type="title"/>
          </p:nvPr>
        </p:nvSpPr>
        <p:spPr>
          <a:xfrm>
            <a:off x="744201" y="609602"/>
            <a:ext cx="71627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8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350" y="3886200"/>
            <a:ext cx="7601577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48683" name="Text Placeholder 2"/>
          <p:cNvSpPr>
            <a:spLocks noGrp="1"/>
          </p:cNvSpPr>
          <p:nvPr>
            <p:ph type="body" idx="1"/>
          </p:nvPr>
        </p:nvSpPr>
        <p:spPr>
          <a:xfrm>
            <a:off x="514349" y="4775200"/>
            <a:ext cx="7601577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10486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Picture 7" descr="Celestia-R1---OverlayContentH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514351" y="609602"/>
            <a:ext cx="7598570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0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351" y="3505200"/>
            <a:ext cx="759857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48604" name="Text Placeholder 2"/>
          <p:cNvSpPr>
            <a:spLocks noGrp="1"/>
          </p:cNvSpPr>
          <p:nvPr>
            <p:ph type="body" idx="1"/>
          </p:nvPr>
        </p:nvSpPr>
        <p:spPr>
          <a:xfrm>
            <a:off x="514350" y="4343400"/>
            <a:ext cx="759857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0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104860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0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Picture 6" descr="Celestia-R1---OverlayContentH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1048621" name="Title 1"/>
          <p:cNvSpPr>
            <a:spLocks noGrp="1"/>
          </p:cNvSpPr>
          <p:nvPr>
            <p:ph type="title"/>
          </p:nvPr>
        </p:nvSpPr>
        <p:spPr>
          <a:xfrm>
            <a:off x="514351" y="609601"/>
            <a:ext cx="7598569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2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Picture 6" descr="Celestia-R1---OverlayContentH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1048608" name="Vertical Title 1"/>
          <p:cNvSpPr>
            <a:spLocks noGrp="1"/>
          </p:cNvSpPr>
          <p:nvPr>
            <p:ph type="title" orient="vert"/>
          </p:nvPr>
        </p:nvSpPr>
        <p:spPr>
          <a:xfrm>
            <a:off x="6494006" y="609600"/>
            <a:ext cx="16189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609600"/>
            <a:ext cx="5874087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514351" y="609601"/>
            <a:ext cx="7598569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514351" y="2142068"/>
            <a:ext cx="7598569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442245" y="5870576"/>
            <a:ext cx="120015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DD204D1-F9BD-4643-8480-6EA41EB484F1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870576"/>
            <a:ext cx="5870744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9546" y="5870576"/>
            <a:ext cx="413375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>
    <p:fade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7598569" cy="1456267"/>
          </a:xfrm>
        </p:spPr>
        <p:txBody>
          <a:bodyPr>
            <a:normAutofit/>
          </a:bodyPr>
          <a:lstStyle/>
          <a:p>
            <a:r>
              <a:rPr lang="en-IN" sz="4000" b="1" dirty="0" smtClean="0">
                <a:latin typeface="Algerian" pitchFamily="82" charset="0"/>
              </a:rPr>
              <a:t>ENVIRONMENT HAZARD-GREENHOUSE EEFECT</a:t>
            </a:r>
            <a:endParaRPr lang="en-IN" sz="4000" b="1" dirty="0">
              <a:latin typeface="Algerian" pitchFamily="82" charset="0"/>
            </a:endParaRPr>
          </a:p>
        </p:txBody>
      </p:sp>
      <p:sp>
        <p:nvSpPr>
          <p:cNvPr id="1048587" name="Content Placeholder 2"/>
          <p:cNvSpPr>
            <a:spLocks noGrp="1"/>
          </p:cNvSpPr>
          <p:nvPr>
            <p:ph idx="1"/>
          </p:nvPr>
        </p:nvSpPr>
        <p:spPr>
          <a:xfrm>
            <a:off x="5572132" y="3786190"/>
            <a:ext cx="3571868" cy="3071810"/>
          </a:xfrm>
        </p:spPr>
        <p:txBody>
          <a:bodyPr>
            <a:normAutofit/>
          </a:bodyPr>
          <a:lstStyle/>
          <a:p>
            <a:pPr>
              <a:buNone/>
            </a:pPr>
            <a:endParaRPr lang="en-IN" sz="2800" b="1" dirty="0">
              <a:latin typeface="Baskerville Old Face" pitchFamily="18" charset="0"/>
            </a:endParaRPr>
          </a:p>
        </p:txBody>
      </p:sp>
      <p:pic>
        <p:nvPicPr>
          <p:cNvPr id="2097153" name="Picture 4" descr="giphy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43116"/>
            <a:ext cx="5500694" cy="4714884"/>
          </a:xfrm>
          <a:prstGeom prst="rect">
            <a:avLst/>
          </a:prstGeom>
        </p:spPr>
      </p:pic>
    </p:spTree>
  </p:cSld>
  <p:clrMapOvr>
    <a:masterClrMapping/>
  </p:clrMapOvr>
  <p:transition spd="med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latin typeface="Baskerville Old Face" pitchFamily="18" charset="0"/>
              </a:rPr>
              <a:t>ENVIRONMENT AL HAZARD?????</a:t>
            </a:r>
            <a:endParaRPr lang="en-IN" b="1" dirty="0">
              <a:latin typeface="Baskerville Old Face" pitchFamily="18" charset="0"/>
            </a:endParaRPr>
          </a:p>
        </p:txBody>
      </p:sp>
      <p:sp>
        <p:nvSpPr>
          <p:cNvPr id="1048589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lstStyle/>
          <a:p>
            <a:pPr>
              <a:buNone/>
            </a:pPr>
            <a:r>
              <a:rPr lang="en-IN" sz="2800" dirty="0" smtClean="0"/>
              <a:t>It is any process or state that has potential to threaten our natural surrounding or environment.</a:t>
            </a:r>
          </a:p>
          <a:p>
            <a:pPr>
              <a:buNone/>
            </a:pPr>
            <a:r>
              <a:rPr lang="en-IN" sz="2800" dirty="0" smtClean="0"/>
              <a:t>It can adversely affect the living and non living components of our environment.</a:t>
            </a:r>
          </a:p>
          <a:p>
            <a:pPr>
              <a:buNone/>
            </a:pPr>
            <a:r>
              <a:rPr lang="en-IN" sz="2800" dirty="0" smtClean="0"/>
              <a:t>For example, Green house effect, ozone layer depletion, Acid rain etc  </a:t>
            </a:r>
            <a:endParaRPr lang="en-IN" sz="2800" dirty="0"/>
          </a:p>
        </p:txBody>
      </p:sp>
    </p:spTree>
  </p:cSld>
  <p:clrMapOvr>
    <a:masterClrMapping/>
  </p:clrMapOvr>
  <p:transition spd="med">
    <p:blinds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598569" cy="928693"/>
          </a:xfrm>
        </p:spPr>
        <p:txBody>
          <a:bodyPr>
            <a:normAutofit/>
          </a:bodyPr>
          <a:lstStyle/>
          <a:p>
            <a:r>
              <a:rPr lang="en-IN" sz="4000" dirty="0" smtClean="0">
                <a:latin typeface="Baskerville Old Face" pitchFamily="18" charset="0"/>
              </a:rPr>
              <a:t>Greenhouse effect...</a:t>
            </a:r>
            <a:endParaRPr lang="en-IN" sz="4000" dirty="0">
              <a:latin typeface="Baskerville Old Face" pitchFamily="18" charset="0"/>
            </a:endParaRPr>
          </a:p>
        </p:txBody>
      </p:sp>
      <p:sp>
        <p:nvSpPr>
          <p:cNvPr id="1048591" name="Content Placeholder 2"/>
          <p:cNvSpPr>
            <a:spLocks noGrp="1"/>
          </p:cNvSpPr>
          <p:nvPr>
            <p:ph idx="1"/>
          </p:nvPr>
        </p:nvSpPr>
        <p:spPr>
          <a:xfrm>
            <a:off x="0" y="714356"/>
            <a:ext cx="9144000" cy="2214577"/>
          </a:xfrm>
        </p:spPr>
        <p:txBody>
          <a:bodyPr>
            <a:normAutofit fontScale="95833"/>
          </a:bodyPr>
          <a:lstStyle/>
          <a:p>
            <a:pPr>
              <a:buFont typeface="Wingdings" pitchFamily="2" charset="2"/>
              <a:buChar char="v"/>
            </a:pPr>
            <a:r>
              <a:rPr lang="en-IN" sz="2400" dirty="0" smtClean="0"/>
              <a:t>Green house is a house made up of glass , </a:t>
            </a:r>
            <a:r>
              <a:rPr lang="en-IN" sz="2400" dirty="0" err="1" smtClean="0"/>
              <a:t>fiber</a:t>
            </a:r>
            <a:r>
              <a:rPr lang="en-IN" sz="2400" dirty="0" smtClean="0"/>
              <a:t> glass in which plants are kept so as to provide them warm atmosphere for their survival in cold condition.</a:t>
            </a:r>
          </a:p>
          <a:p>
            <a:pPr>
              <a:buFont typeface="Wingdings" pitchFamily="2" charset="2"/>
              <a:buChar char="v"/>
            </a:pPr>
            <a:r>
              <a:rPr lang="en-IN" sz="2400" dirty="0" smtClean="0"/>
              <a:t>In this greenhouse , when the sun rays enters, it traps the rays and produce heat which is absorbed by the plants and they remain warm.</a:t>
            </a:r>
            <a:endParaRPr lang="en-IN" sz="2400" dirty="0"/>
          </a:p>
        </p:txBody>
      </p:sp>
      <p:pic>
        <p:nvPicPr>
          <p:cNvPr id="2097154" name="Picture 3" descr="e626c165712bb637c7d9fc17eaab9b0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2786058"/>
            <a:ext cx="4381476" cy="4071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97155" name="Picture 4" descr="18435978-a-shot-of-cucumber-plants-growing-inside-a-greenhou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2857496"/>
            <a:ext cx="4643438" cy="4000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le 1"/>
          <p:cNvSpPr>
            <a:spLocks noGrp="1"/>
          </p:cNvSpPr>
          <p:nvPr>
            <p:ph type="title"/>
          </p:nvPr>
        </p:nvSpPr>
        <p:spPr>
          <a:xfrm>
            <a:off x="500034" y="214291"/>
            <a:ext cx="7598569" cy="1071570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latin typeface="Baskerville Old Face" pitchFamily="18" charset="0"/>
              </a:rPr>
              <a:t>WHAT’S NEW IN THIS?????</a:t>
            </a:r>
            <a:br>
              <a:rPr lang="en-IN" dirty="0" smtClean="0">
                <a:latin typeface="Baskerville Old Face" pitchFamily="18" charset="0"/>
              </a:rPr>
            </a:br>
            <a:endParaRPr lang="en-IN" dirty="0">
              <a:latin typeface="Baskerville Old Face" pitchFamily="18" charset="0"/>
            </a:endParaRPr>
          </a:p>
        </p:txBody>
      </p:sp>
      <p:sp>
        <p:nvSpPr>
          <p:cNvPr id="1048593" name="Content Placeholder 2"/>
          <p:cNvSpPr>
            <a:spLocks noGrp="1"/>
          </p:cNvSpPr>
          <p:nvPr>
            <p:ph idx="1"/>
          </p:nvPr>
        </p:nvSpPr>
        <p:spPr>
          <a:xfrm>
            <a:off x="428596" y="714356"/>
            <a:ext cx="7598569" cy="2786081"/>
          </a:xfrm>
        </p:spPr>
        <p:txBody>
          <a:bodyPr>
            <a:normAutofit fontScale="95833"/>
          </a:bodyPr>
          <a:lstStyle/>
          <a:p>
            <a:r>
              <a:rPr lang="en-IN" sz="2400" dirty="0" smtClean="0"/>
              <a:t>Similarly, this greenhouse effect is now seen in the environment also.</a:t>
            </a:r>
          </a:p>
          <a:p>
            <a:r>
              <a:rPr lang="en-IN" sz="2400" dirty="0" smtClean="0"/>
              <a:t>The Greenhouse effect is a natural process  that warms the earth’s surface.</a:t>
            </a:r>
          </a:p>
          <a:p>
            <a:r>
              <a:rPr lang="en-IN" sz="2400" dirty="0" smtClean="0"/>
              <a:t>The sunrays falls on the earth’s atmosphere and warms the earth with the help of certain gases.</a:t>
            </a:r>
          </a:p>
        </p:txBody>
      </p:sp>
      <p:pic>
        <p:nvPicPr>
          <p:cNvPr id="2097156" name="Picture 4" descr="AdoredRealisticAidi-size_restricted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4546" y="3429000"/>
            <a:ext cx="5429288" cy="3429000"/>
          </a:xfrm>
          <a:prstGeom prst="rect">
            <a:avLst/>
          </a:prstGeom>
        </p:spPr>
      </p:pic>
    </p:spTree>
  </p:cSld>
  <p:clrMapOvr>
    <a:masterClrMapping/>
  </p:clrMapOvr>
  <p:transition spd="med">
    <p:zoom dir="in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1"/>
          <p:cNvSpPr>
            <a:spLocks noGrp="1"/>
          </p:cNvSpPr>
          <p:nvPr>
            <p:ph type="title"/>
          </p:nvPr>
        </p:nvSpPr>
        <p:spPr>
          <a:xfrm>
            <a:off x="571472" y="0"/>
            <a:ext cx="7598569" cy="1456267"/>
          </a:xfrm>
        </p:spPr>
        <p:txBody>
          <a:bodyPr/>
          <a:lstStyle/>
          <a:p>
            <a:r>
              <a:rPr lang="en-IN" dirty="0" smtClean="0">
                <a:latin typeface="Baskerville Old Face" pitchFamily="18" charset="0"/>
              </a:rPr>
              <a:t>WHAT HAPPENS ACTUALLY????</a:t>
            </a:r>
            <a:endParaRPr lang="en-IN" dirty="0">
              <a:latin typeface="Baskerville Old Face" pitchFamily="18" charset="0"/>
            </a:endParaRPr>
          </a:p>
        </p:txBody>
      </p:sp>
      <p:pic>
        <p:nvPicPr>
          <p:cNvPr id="2097157" name="Content Placeholder 3" descr="6ac6efa0aceb4cc9fd5436817ac44343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958196"/>
            <a:ext cx="9144000" cy="5899803"/>
          </a:xfrm>
        </p:spPr>
      </p:pic>
    </p:spTree>
  </p:cSld>
  <p:clrMapOvr>
    <a:masterClrMapping/>
  </p:clrMapOvr>
  <p:transition spd="med">
    <p:plus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1"/>
          <p:cNvSpPr>
            <a:spLocks noGrp="1"/>
          </p:cNvSpPr>
          <p:nvPr>
            <p:ph type="title"/>
          </p:nvPr>
        </p:nvSpPr>
        <p:spPr>
          <a:xfrm>
            <a:off x="357158" y="1"/>
            <a:ext cx="7598569" cy="1214422"/>
          </a:xfrm>
        </p:spPr>
        <p:txBody>
          <a:bodyPr/>
          <a:lstStyle/>
          <a:p>
            <a:r>
              <a:rPr lang="en-IN" b="1" dirty="0" smtClean="0">
                <a:latin typeface="Baskerville Old Face" pitchFamily="18" charset="0"/>
              </a:rPr>
              <a:t>GREENHOUSE GASES....</a:t>
            </a:r>
            <a:endParaRPr lang="en-IN" b="1" dirty="0">
              <a:latin typeface="Baskerville Old Face" pitchFamily="18" charset="0"/>
            </a:endParaRPr>
          </a:p>
        </p:txBody>
      </p:sp>
      <p:sp>
        <p:nvSpPr>
          <p:cNvPr id="1048596" name="Content Placeholder 2"/>
          <p:cNvSpPr>
            <a:spLocks noGrp="1"/>
          </p:cNvSpPr>
          <p:nvPr>
            <p:ph idx="1"/>
          </p:nvPr>
        </p:nvSpPr>
        <p:spPr>
          <a:xfrm>
            <a:off x="357158" y="500042"/>
            <a:ext cx="7598569" cy="2571768"/>
          </a:xfrm>
        </p:spPr>
        <p:txBody>
          <a:bodyPr>
            <a:normAutofit/>
          </a:bodyPr>
          <a:lstStyle/>
          <a:p>
            <a:r>
              <a:rPr lang="en-IN" sz="2400" dirty="0" smtClean="0"/>
              <a:t>These are the gases present in the atmosphere which absorbs or traps the sun rays and emit heat in return.</a:t>
            </a:r>
          </a:p>
          <a:p>
            <a:r>
              <a:rPr lang="en-IN" sz="2400" dirty="0" smtClean="0"/>
              <a:t>These gases are CO</a:t>
            </a:r>
            <a:r>
              <a:rPr lang="en-IN" sz="2400" baseline="-25000" dirty="0" smtClean="0"/>
              <a:t>2</a:t>
            </a:r>
            <a:r>
              <a:rPr lang="en-IN" sz="2400" dirty="0" smtClean="0"/>
              <a:t> (Carbon dioxide),Methane,N</a:t>
            </a:r>
            <a:r>
              <a:rPr lang="en-IN" sz="2400" baseline="-25000" dirty="0" smtClean="0"/>
              <a:t>2</a:t>
            </a:r>
            <a:r>
              <a:rPr lang="en-IN" sz="2400" dirty="0" smtClean="0"/>
              <a:t>O (nitrous oxide), Ozone and CFCs.</a:t>
            </a:r>
            <a:endParaRPr lang="en-IN" sz="2400" dirty="0"/>
          </a:p>
        </p:txBody>
      </p:sp>
      <p:pic>
        <p:nvPicPr>
          <p:cNvPr id="2097158" name="Picture 3" descr="P3oDGGjg3bZD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43182"/>
            <a:ext cx="4572000" cy="2571750"/>
          </a:xfrm>
          <a:prstGeom prst="rect">
            <a:avLst/>
          </a:prstGeom>
        </p:spPr>
      </p:pic>
      <p:pic>
        <p:nvPicPr>
          <p:cNvPr id="2097159" name="Picture 4" descr="tcfySa0Arbpn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4286250"/>
            <a:ext cx="4572000" cy="2571750"/>
          </a:xfrm>
          <a:prstGeom prst="rect">
            <a:avLst/>
          </a:prstGeom>
        </p:spPr>
      </p:pic>
      <p:sp>
        <p:nvSpPr>
          <p:cNvPr id="1048597" name="TextBox 5"/>
          <p:cNvSpPr txBox="1"/>
          <p:nvPr/>
        </p:nvSpPr>
        <p:spPr>
          <a:xfrm>
            <a:off x="0" y="5357826"/>
            <a:ext cx="4983480" cy="1513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b="1" dirty="0" smtClean="0"/>
              <a:t>But when the amount of these gases in </a:t>
            </a:r>
          </a:p>
          <a:p>
            <a:r>
              <a:rPr lang="en-IN" sz="2000" b="1" dirty="0" smtClean="0"/>
              <a:t>the atmosphere increases the effect also</a:t>
            </a:r>
          </a:p>
          <a:p>
            <a:r>
              <a:rPr lang="en-IN" sz="2000" b="1" dirty="0" smtClean="0"/>
              <a:t> increases and it is known as Enhanced </a:t>
            </a:r>
          </a:p>
          <a:p>
            <a:r>
              <a:rPr lang="en-IN" sz="2000" b="1" dirty="0" smtClean="0"/>
              <a:t>greenhouse effect producing more heat.</a:t>
            </a:r>
            <a:endParaRPr lang="en-IN" sz="2000" b="1" dirty="0"/>
          </a:p>
        </p:txBody>
      </p:sp>
    </p:spTree>
  </p:cSld>
  <p:clrMapOvr>
    <a:masterClrMapping/>
  </p:clrMapOvr>
  <p:transition spd="med">
    <p:check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598569" cy="1456267"/>
          </a:xfrm>
        </p:spPr>
        <p:txBody>
          <a:bodyPr/>
          <a:lstStyle/>
          <a:p>
            <a:r>
              <a:rPr lang="en-IN" dirty="0" smtClean="0">
                <a:latin typeface="Baskerville Old Face" pitchFamily="18" charset="0"/>
              </a:rPr>
              <a:t>CAUSES OF ENHANCED GREENHOUSE EFFECT...</a:t>
            </a:r>
            <a:endParaRPr lang="en-IN" dirty="0">
              <a:latin typeface="Baskerville Old Face" pitchFamily="18" charset="0"/>
            </a:endParaRPr>
          </a:p>
        </p:txBody>
      </p:sp>
      <p:graphicFrame>
        <p:nvGraphicFramePr>
          <p:cNvPr id="4194304" name="Content Placeholder 3"/>
          <p:cNvGraphicFramePr>
            <a:graphicFrameLocks noGrp="1"/>
          </p:cNvGraphicFramePr>
          <p:nvPr>
            <p:ph idx="1"/>
          </p:nvPr>
        </p:nvGraphicFramePr>
        <p:xfrm>
          <a:off x="642910" y="1357298"/>
          <a:ext cx="7599363" cy="3643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97160" name="Picture 4" descr="plant-pollution-gif-downsized_large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4357694"/>
            <a:ext cx="3643306" cy="2500306"/>
          </a:xfrm>
          <a:prstGeom prst="rect">
            <a:avLst/>
          </a:prstGeom>
        </p:spPr>
      </p:pic>
      <p:pic>
        <p:nvPicPr>
          <p:cNvPr id="2097161" name="Picture 5" descr="giphy (2)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00" y="4357694"/>
            <a:ext cx="4572000" cy="2500306"/>
          </a:xfrm>
          <a:prstGeom prst="rect">
            <a:avLst/>
          </a:prstGeom>
        </p:spPr>
      </p:pic>
    </p:spTree>
  </p:cSld>
  <p:clrMapOvr>
    <a:masterClrMapping/>
  </p:clrMapOvr>
  <p:transition spd="med">
    <p:newsfla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Picture 4" descr="1513336422tumblr_mwn6r5kjX21ru5h8co1_50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976684"/>
            <a:ext cx="3286116" cy="2881316"/>
          </a:xfrm>
          <a:prstGeom prst="rect">
            <a:avLst/>
          </a:prstGeom>
        </p:spPr>
      </p:pic>
      <p:sp>
        <p:nvSpPr>
          <p:cNvPr id="1048599" name="Title 1"/>
          <p:cNvSpPr>
            <a:spLocks noGrp="1"/>
          </p:cNvSpPr>
          <p:nvPr>
            <p:ph type="title"/>
          </p:nvPr>
        </p:nvSpPr>
        <p:spPr>
          <a:xfrm>
            <a:off x="1" y="1"/>
            <a:ext cx="7215206" cy="1357298"/>
          </a:xfrm>
        </p:spPr>
        <p:txBody>
          <a:bodyPr>
            <a:normAutofit/>
          </a:bodyPr>
          <a:lstStyle/>
          <a:p>
            <a:r>
              <a:rPr lang="en-IN" dirty="0" smtClean="0">
                <a:latin typeface="Baskerville Old Face" pitchFamily="18" charset="0"/>
              </a:rPr>
              <a:t>AFFECTS OF ENHANCED GREENHOUSE EFFECT</a:t>
            </a:r>
            <a:endParaRPr lang="en-IN" dirty="0">
              <a:latin typeface="Baskerville Old Face" pitchFamily="18" charset="0"/>
            </a:endParaRPr>
          </a:p>
        </p:txBody>
      </p:sp>
      <p:graphicFrame>
        <p:nvGraphicFramePr>
          <p:cNvPr id="4194305" name="Content Placeholder 3"/>
          <p:cNvGraphicFramePr>
            <a:graphicFrameLocks noGrp="1"/>
          </p:cNvGraphicFramePr>
          <p:nvPr>
            <p:ph idx="1"/>
          </p:nvPr>
        </p:nvGraphicFramePr>
        <p:xfrm>
          <a:off x="1544637" y="1285860"/>
          <a:ext cx="7599363" cy="4287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>
    <p:checke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Content Placeholder 3" descr="tumblr_oovdwjRiYE1vs8k5oo1_500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spd="med">
    <p:spli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itle 1"/>
          <p:cNvSpPr>
            <a:spLocks noGrp="1"/>
          </p:cNvSpPr>
          <p:nvPr>
            <p:ph type="title"/>
          </p:nvPr>
        </p:nvSpPr>
        <p:spPr>
          <a:xfrm>
            <a:off x="428596" y="1"/>
            <a:ext cx="7598569" cy="1214422"/>
          </a:xfrm>
        </p:spPr>
        <p:txBody>
          <a:bodyPr>
            <a:normAutofit/>
          </a:bodyPr>
          <a:lstStyle/>
          <a:p>
            <a:r>
              <a:rPr lang="en-IN" sz="4000" b="1" dirty="0" smtClean="0">
                <a:latin typeface="Baskerville Old Face" pitchFamily="18" charset="0"/>
              </a:rPr>
              <a:t>HOW TO CONTROL  IT???</a:t>
            </a:r>
            <a:endParaRPr lang="en-IN" sz="4000" b="1" dirty="0">
              <a:latin typeface="Baskerville Old Face" pitchFamily="18" charset="0"/>
            </a:endParaRPr>
          </a:p>
        </p:txBody>
      </p:sp>
      <p:pic>
        <p:nvPicPr>
          <p:cNvPr id="2097164" name="Picture 4" descr="20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488" y="2928934"/>
            <a:ext cx="3390900" cy="1905000"/>
          </a:xfrm>
          <a:prstGeom prst="rect">
            <a:avLst/>
          </a:prstGeom>
        </p:spPr>
      </p:pic>
      <p:graphicFrame>
        <p:nvGraphicFramePr>
          <p:cNvPr id="4194306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857232"/>
          <a:ext cx="8929718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>
    <p:split orient="vert" dir="in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Picture 4" descr="animated-log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8010"/>
            <a:ext cx="9144001" cy="6876010"/>
          </a:xfrm>
          <a:prstGeom prst="rect">
            <a:avLst/>
          </a:prstGeom>
        </p:spPr>
      </p:pic>
      <p:sp>
        <p:nvSpPr>
          <p:cNvPr id="1048601" name="Title 1"/>
          <p:cNvSpPr>
            <a:spLocks noGrp="1"/>
          </p:cNvSpPr>
          <p:nvPr>
            <p:ph type="title"/>
          </p:nvPr>
        </p:nvSpPr>
        <p:spPr>
          <a:xfrm>
            <a:off x="0" y="4429133"/>
            <a:ext cx="7598569" cy="1285883"/>
          </a:xfrm>
        </p:spPr>
        <p:txBody>
          <a:bodyPr>
            <a:normAutofit/>
          </a:bodyPr>
          <a:lstStyle/>
          <a:p>
            <a:r>
              <a:rPr lang="en-IN" sz="4000" dirty="0" smtClean="0">
                <a:solidFill>
                  <a:srgbClr val="00B050"/>
                </a:solidFill>
                <a:latin typeface="Algerian" pitchFamily="82" charset="0"/>
              </a:rPr>
              <a:t>THANK YOU.....</a:t>
            </a:r>
            <a:endParaRPr lang="en-IN" sz="4000" dirty="0">
              <a:solidFill>
                <a:srgbClr val="00B05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ransition spd="med"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326</Words>
  <Application>Microsoft Office PowerPoint</Application>
  <PresentationFormat>On-screen Show (4:3)</PresentationFormat>
  <Paragraphs>41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Celestial</vt:lpstr>
      <vt:lpstr>ENVIRONMENT HAZARD-GREENHOUSE EEFECT</vt:lpstr>
      <vt:lpstr>ENVIRONMENT AL HAZARD?????</vt:lpstr>
      <vt:lpstr>Greenhouse effect...</vt:lpstr>
      <vt:lpstr>WHAT’S NEW IN THIS????? </vt:lpstr>
      <vt:lpstr>WHAT HAPPENS ACTUALLY????</vt:lpstr>
      <vt:lpstr>GREENHOUSE GASES....</vt:lpstr>
      <vt:lpstr>CAUSES OF ENHANCED GREENHOUSE EFFECT...</vt:lpstr>
      <vt:lpstr>AFFECTS OF ENHANCED GREENHOUSE EFFECT</vt:lpstr>
      <vt:lpstr>Slide 9</vt:lpstr>
      <vt:lpstr>HOW TO CONTROL  IT???</vt:lpstr>
      <vt:lpstr>THANK YOU.....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sunnybrar</cp:lastModifiedBy>
  <cp:revision>1</cp:revision>
  <dcterms:created xsi:type="dcterms:W3CDTF">2019-02-04T04:54:56Z</dcterms:created>
  <dcterms:modified xsi:type="dcterms:W3CDTF">2020-01-27T16:52:04Z</dcterms:modified>
</cp:coreProperties>
</file>