
<file path=[Content_Types].xml><?xml version="1.0" encoding="utf-8"?>
<Types xmlns="http://schemas.openxmlformats.org/package/2006/content-types">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6" d="100"/>
          <a:sy n="76" d="100"/>
        </p:scale>
        <p:origin x="-120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58C09E-2100-43BB-A046-39D35C45DDA5}" type="doc">
      <dgm:prSet loTypeId="urn:microsoft.com/office/officeart/2005/8/layout/bProcess4" loCatId="process" qsTypeId="urn:microsoft.com/office/officeart/2005/8/quickstyle/simple3" qsCatId="simple" csTypeId="urn:microsoft.com/office/officeart/2005/8/colors/accent2_2" csCatId="accent2" phldr="1"/>
      <dgm:spPr/>
      <dgm:t>
        <a:bodyPr/>
        <a:lstStyle/>
        <a:p>
          <a:endParaRPr lang="en-US"/>
        </a:p>
      </dgm:t>
    </dgm:pt>
    <dgm:pt modelId="{B32003CD-71EE-46AB-B96C-C1E0ABB460EA}">
      <dgm:prSet phldrT="[Text]" custT="1"/>
      <dgm:spPr/>
      <dgm:t>
        <a:bodyPr/>
        <a:lstStyle/>
        <a:p>
          <a:r>
            <a:rPr lang="en-US" sz="2800" b="1" dirty="0" smtClean="0"/>
            <a:t>Long term view of education</a:t>
          </a:r>
          <a:endParaRPr lang="en-US" sz="2800" b="1" dirty="0"/>
        </a:p>
      </dgm:t>
    </dgm:pt>
    <dgm:pt modelId="{8E9749C5-0B1D-44CC-AA24-4800EB029681}" type="parTrans" cxnId="{6698AF4A-C240-41A2-8A89-88FEC12EC461}">
      <dgm:prSet/>
      <dgm:spPr/>
      <dgm:t>
        <a:bodyPr/>
        <a:lstStyle/>
        <a:p>
          <a:endParaRPr lang="en-US"/>
        </a:p>
      </dgm:t>
    </dgm:pt>
    <dgm:pt modelId="{7079ACC2-B6A5-4F00-A67F-9AF007A9B9B2}" type="sibTrans" cxnId="{6698AF4A-C240-41A2-8A89-88FEC12EC461}">
      <dgm:prSet/>
      <dgm:spPr/>
      <dgm:t>
        <a:bodyPr/>
        <a:lstStyle/>
        <a:p>
          <a:endParaRPr lang="en-US"/>
        </a:p>
      </dgm:t>
    </dgm:pt>
    <dgm:pt modelId="{0A9E0F4E-4BCE-404B-B31D-CD23312E9860}">
      <dgm:prSet phldrT="[Text]"/>
      <dgm:spPr/>
      <dgm:t>
        <a:bodyPr/>
        <a:lstStyle/>
        <a:p>
          <a:r>
            <a:rPr lang="en-US" b="1" dirty="0" smtClean="0"/>
            <a:t>Tensions of modem world</a:t>
          </a:r>
          <a:endParaRPr lang="en-US" b="1" dirty="0"/>
        </a:p>
      </dgm:t>
    </dgm:pt>
    <dgm:pt modelId="{904D97AE-CDBC-43B6-A482-20A204DAA445}" type="parTrans" cxnId="{A892DF02-3B9E-4B89-ACCA-0760F48EC949}">
      <dgm:prSet/>
      <dgm:spPr/>
      <dgm:t>
        <a:bodyPr/>
        <a:lstStyle/>
        <a:p>
          <a:endParaRPr lang="en-US"/>
        </a:p>
      </dgm:t>
    </dgm:pt>
    <dgm:pt modelId="{4A0C4AB6-A85A-47C2-B34C-47F2FC800742}" type="sibTrans" cxnId="{A892DF02-3B9E-4B89-ACCA-0760F48EC949}">
      <dgm:prSet/>
      <dgm:spPr/>
      <dgm:t>
        <a:bodyPr/>
        <a:lstStyle/>
        <a:p>
          <a:endParaRPr lang="en-US"/>
        </a:p>
      </dgm:t>
    </dgm:pt>
    <dgm:pt modelId="{6D70831A-3245-4E27-8019-AC77EEF5C0DD}">
      <dgm:prSet phldrT="[Text]"/>
      <dgm:spPr/>
      <dgm:t>
        <a:bodyPr/>
        <a:lstStyle/>
        <a:p>
          <a:r>
            <a:rPr lang="en-US" b="1" dirty="0" smtClean="0"/>
            <a:t>Demand of workers</a:t>
          </a:r>
          <a:endParaRPr lang="en-US" b="1" dirty="0"/>
        </a:p>
      </dgm:t>
    </dgm:pt>
    <dgm:pt modelId="{644775AA-91BF-453D-8A7B-9B200DD58BD0}" type="parTrans" cxnId="{A470CC06-146B-4454-B84E-F36CA991535D}">
      <dgm:prSet/>
      <dgm:spPr/>
      <dgm:t>
        <a:bodyPr/>
        <a:lstStyle/>
        <a:p>
          <a:endParaRPr lang="en-US"/>
        </a:p>
      </dgm:t>
    </dgm:pt>
    <dgm:pt modelId="{A080B96F-966A-4684-BF3F-C30A30F895B3}" type="sibTrans" cxnId="{A470CC06-146B-4454-B84E-F36CA991535D}">
      <dgm:prSet/>
      <dgm:spPr/>
      <dgm:t>
        <a:bodyPr/>
        <a:lstStyle/>
        <a:p>
          <a:endParaRPr lang="en-US"/>
        </a:p>
      </dgm:t>
    </dgm:pt>
    <dgm:pt modelId="{17BCDDF9-3F42-4849-BC6C-E956B343833D}">
      <dgm:prSet phldrT="[Text]"/>
      <dgm:spPr/>
      <dgm:t>
        <a:bodyPr/>
        <a:lstStyle/>
        <a:p>
          <a:r>
            <a:rPr lang="en-US" b="1" dirty="0" smtClean="0"/>
            <a:t>Quality </a:t>
          </a:r>
          <a:r>
            <a:rPr lang="en-US" b="1" dirty="0" err="1" smtClean="0"/>
            <a:t>vs</a:t>
          </a:r>
          <a:r>
            <a:rPr lang="en-US" b="1" dirty="0" smtClean="0"/>
            <a:t> quantity  </a:t>
          </a:r>
          <a:endParaRPr lang="en-US" b="1" dirty="0"/>
        </a:p>
      </dgm:t>
    </dgm:pt>
    <dgm:pt modelId="{D216E017-0B24-4E1C-B275-055FD8264520}" type="parTrans" cxnId="{A8BFA1FC-9A54-4302-A6D8-D27CE2D3F58B}">
      <dgm:prSet/>
      <dgm:spPr/>
      <dgm:t>
        <a:bodyPr/>
        <a:lstStyle/>
        <a:p>
          <a:endParaRPr lang="en-US"/>
        </a:p>
      </dgm:t>
    </dgm:pt>
    <dgm:pt modelId="{7BBEBFD4-99FB-4CBD-B110-58CDDE8C30D2}" type="sibTrans" cxnId="{A8BFA1FC-9A54-4302-A6D8-D27CE2D3F58B}">
      <dgm:prSet/>
      <dgm:spPr/>
      <dgm:t>
        <a:bodyPr/>
        <a:lstStyle/>
        <a:p>
          <a:endParaRPr lang="en-US"/>
        </a:p>
      </dgm:t>
    </dgm:pt>
    <dgm:pt modelId="{65696D37-80C8-4287-8683-B56B91DE27F6}">
      <dgm:prSet phldrT="[Text]"/>
      <dgm:spPr/>
      <dgm:t>
        <a:bodyPr/>
        <a:lstStyle/>
        <a:p>
          <a:r>
            <a:rPr lang="en-US" b="1" i="0" dirty="0" smtClean="0"/>
            <a:t>Explosion of knowledge   </a:t>
          </a:r>
          <a:endParaRPr lang="en-US" b="1" i="0" dirty="0"/>
        </a:p>
      </dgm:t>
    </dgm:pt>
    <dgm:pt modelId="{7191A478-0505-4CD4-B43C-71C959A4B2D6}" type="parTrans" cxnId="{600E91A7-51B8-46E5-BFF0-9410AC2EBA06}">
      <dgm:prSet/>
      <dgm:spPr/>
      <dgm:t>
        <a:bodyPr/>
        <a:lstStyle/>
        <a:p>
          <a:endParaRPr lang="en-US"/>
        </a:p>
      </dgm:t>
    </dgm:pt>
    <dgm:pt modelId="{DC7EAE64-6125-4B59-9618-F18D8B02CC2F}" type="sibTrans" cxnId="{600E91A7-51B8-46E5-BFF0-9410AC2EBA06}">
      <dgm:prSet/>
      <dgm:spPr/>
      <dgm:t>
        <a:bodyPr/>
        <a:lstStyle/>
        <a:p>
          <a:endParaRPr lang="en-US"/>
        </a:p>
      </dgm:t>
    </dgm:pt>
    <dgm:pt modelId="{773010F6-25FA-460E-B261-B3D27B18DFAE}">
      <dgm:prSet phldrT="[Text]"/>
      <dgm:spPr/>
      <dgm:t>
        <a:bodyPr/>
        <a:lstStyle/>
        <a:p>
          <a:r>
            <a:rPr lang="en-US" b="1" dirty="0" smtClean="0"/>
            <a:t>Harmonious development of humans</a:t>
          </a:r>
          <a:endParaRPr lang="en-US" b="1" dirty="0"/>
        </a:p>
      </dgm:t>
    </dgm:pt>
    <dgm:pt modelId="{95ACAECF-4699-4124-9E30-15CA73E87C9F}" type="parTrans" cxnId="{ED16194B-B843-4170-8CB2-2B3A7B672435}">
      <dgm:prSet/>
      <dgm:spPr/>
      <dgm:t>
        <a:bodyPr/>
        <a:lstStyle/>
        <a:p>
          <a:endParaRPr lang="en-US"/>
        </a:p>
      </dgm:t>
    </dgm:pt>
    <dgm:pt modelId="{1A3AFC36-1D8E-436C-A859-7A64A5C8156B}" type="sibTrans" cxnId="{ED16194B-B843-4170-8CB2-2B3A7B672435}">
      <dgm:prSet/>
      <dgm:spPr/>
      <dgm:t>
        <a:bodyPr/>
        <a:lstStyle/>
        <a:p>
          <a:endParaRPr lang="en-US"/>
        </a:p>
      </dgm:t>
    </dgm:pt>
    <dgm:pt modelId="{76839071-95F6-4488-90A5-4F86541DE736}">
      <dgm:prSet phldrT="[Text]"/>
      <dgm:spPr/>
      <dgm:t>
        <a:bodyPr/>
        <a:lstStyle/>
        <a:p>
          <a:r>
            <a:rPr lang="en-US" b="1" dirty="0" smtClean="0"/>
            <a:t>Change in  world scenario</a:t>
          </a:r>
          <a:endParaRPr lang="en-US" b="1" dirty="0"/>
        </a:p>
      </dgm:t>
    </dgm:pt>
    <dgm:pt modelId="{105A8577-172D-4114-AD3C-B75604490FB3}" type="parTrans" cxnId="{50C2CC46-EE0A-43EC-9A4E-DDCDB7D3D764}">
      <dgm:prSet/>
      <dgm:spPr/>
      <dgm:t>
        <a:bodyPr/>
        <a:lstStyle/>
        <a:p>
          <a:endParaRPr lang="en-US"/>
        </a:p>
      </dgm:t>
    </dgm:pt>
    <dgm:pt modelId="{A5581AAC-ECF8-42AF-86AF-F6D70F7AC8BA}" type="sibTrans" cxnId="{50C2CC46-EE0A-43EC-9A4E-DDCDB7D3D764}">
      <dgm:prSet/>
      <dgm:spPr/>
      <dgm:t>
        <a:bodyPr/>
        <a:lstStyle/>
        <a:p>
          <a:endParaRPr lang="en-US"/>
        </a:p>
      </dgm:t>
    </dgm:pt>
    <dgm:pt modelId="{6392F2CC-3A52-4118-96DC-6379417A8565}">
      <dgm:prSet phldrT="[Text]"/>
      <dgm:spPr/>
      <dgm:t>
        <a:bodyPr/>
        <a:lstStyle/>
        <a:p>
          <a:r>
            <a:rPr lang="en-US" b="1" dirty="0" smtClean="0"/>
            <a:t>Demand for new skills</a:t>
          </a:r>
          <a:endParaRPr lang="en-US" b="1" dirty="0"/>
        </a:p>
      </dgm:t>
    </dgm:pt>
    <dgm:pt modelId="{96298087-9A15-4074-8DD0-AB3F2B0D265D}" type="parTrans" cxnId="{8EED9C22-39DB-4E1A-83D5-EABB5435367E}">
      <dgm:prSet/>
      <dgm:spPr/>
      <dgm:t>
        <a:bodyPr/>
        <a:lstStyle/>
        <a:p>
          <a:endParaRPr lang="en-US"/>
        </a:p>
      </dgm:t>
    </dgm:pt>
    <dgm:pt modelId="{CA596853-868B-4020-A809-2B1DC669CCE8}" type="sibTrans" cxnId="{8EED9C22-39DB-4E1A-83D5-EABB5435367E}">
      <dgm:prSet/>
      <dgm:spPr/>
      <dgm:t>
        <a:bodyPr/>
        <a:lstStyle/>
        <a:p>
          <a:endParaRPr lang="en-US"/>
        </a:p>
      </dgm:t>
    </dgm:pt>
    <dgm:pt modelId="{CEDB38DF-008E-47B7-9231-1B2814451D6B}">
      <dgm:prSet phldrT="[Text]"/>
      <dgm:spPr/>
      <dgm:t>
        <a:bodyPr/>
        <a:lstStyle/>
        <a:p>
          <a:r>
            <a:rPr lang="en-US" b="1" dirty="0" smtClean="0"/>
            <a:t>Education for 21</a:t>
          </a:r>
          <a:r>
            <a:rPr lang="en-US" b="1" baseline="30000" dirty="0" smtClean="0"/>
            <a:t>st</a:t>
          </a:r>
          <a:r>
            <a:rPr lang="en-US" b="1" dirty="0" smtClean="0"/>
            <a:t> century </a:t>
          </a:r>
          <a:endParaRPr lang="en-US" b="1" dirty="0"/>
        </a:p>
      </dgm:t>
    </dgm:pt>
    <dgm:pt modelId="{572A94C1-3404-445E-99EA-C52F842503CF}" type="parTrans" cxnId="{5FE63E34-9730-4933-9DD0-7F277FB82B9D}">
      <dgm:prSet/>
      <dgm:spPr/>
      <dgm:t>
        <a:bodyPr/>
        <a:lstStyle/>
        <a:p>
          <a:endParaRPr lang="en-US"/>
        </a:p>
      </dgm:t>
    </dgm:pt>
    <dgm:pt modelId="{E28D4549-076C-4959-840B-13FBD75FD947}" type="sibTrans" cxnId="{5FE63E34-9730-4933-9DD0-7F277FB82B9D}">
      <dgm:prSet/>
      <dgm:spPr/>
      <dgm:t>
        <a:bodyPr/>
        <a:lstStyle/>
        <a:p>
          <a:endParaRPr lang="en-US"/>
        </a:p>
      </dgm:t>
    </dgm:pt>
    <dgm:pt modelId="{703B8D56-C47E-45A3-8E45-77B6F4068A6B}" type="pres">
      <dgm:prSet presAssocID="{1D58C09E-2100-43BB-A046-39D35C45DDA5}" presName="Name0" presStyleCnt="0">
        <dgm:presLayoutVars>
          <dgm:dir/>
          <dgm:resizeHandles/>
        </dgm:presLayoutVars>
      </dgm:prSet>
      <dgm:spPr/>
      <dgm:t>
        <a:bodyPr/>
        <a:lstStyle/>
        <a:p>
          <a:endParaRPr lang="en-US"/>
        </a:p>
      </dgm:t>
    </dgm:pt>
    <dgm:pt modelId="{4E824900-A6E3-49E4-8B46-22778D057A5E}" type="pres">
      <dgm:prSet presAssocID="{B32003CD-71EE-46AB-B96C-C1E0ABB460EA}" presName="compNode" presStyleCnt="0"/>
      <dgm:spPr/>
    </dgm:pt>
    <dgm:pt modelId="{EA073140-EDCE-42A8-AFF3-9469549F6284}" type="pres">
      <dgm:prSet presAssocID="{B32003CD-71EE-46AB-B96C-C1E0ABB460EA}" presName="dummyConnPt" presStyleCnt="0"/>
      <dgm:spPr/>
    </dgm:pt>
    <dgm:pt modelId="{EC3A8CC2-9753-42BF-9743-6B386745797F}" type="pres">
      <dgm:prSet presAssocID="{B32003CD-71EE-46AB-B96C-C1E0ABB460EA}" presName="node" presStyleLbl="node1" presStyleIdx="0" presStyleCnt="9">
        <dgm:presLayoutVars>
          <dgm:bulletEnabled val="1"/>
        </dgm:presLayoutVars>
      </dgm:prSet>
      <dgm:spPr/>
      <dgm:t>
        <a:bodyPr/>
        <a:lstStyle/>
        <a:p>
          <a:endParaRPr lang="en-US"/>
        </a:p>
      </dgm:t>
    </dgm:pt>
    <dgm:pt modelId="{4191A38B-2191-45E4-B7B6-2469D862928A}" type="pres">
      <dgm:prSet presAssocID="{7079ACC2-B6A5-4F00-A67F-9AF007A9B9B2}" presName="sibTrans" presStyleLbl="bgSibTrans2D1" presStyleIdx="0" presStyleCnt="8"/>
      <dgm:spPr/>
      <dgm:t>
        <a:bodyPr/>
        <a:lstStyle/>
        <a:p>
          <a:endParaRPr lang="en-US"/>
        </a:p>
      </dgm:t>
    </dgm:pt>
    <dgm:pt modelId="{B745556C-AEB0-46F2-8809-C0071FF382DA}" type="pres">
      <dgm:prSet presAssocID="{0A9E0F4E-4BCE-404B-B31D-CD23312E9860}" presName="compNode" presStyleCnt="0"/>
      <dgm:spPr/>
    </dgm:pt>
    <dgm:pt modelId="{63378D14-EC37-471D-BEE7-9316419D8358}" type="pres">
      <dgm:prSet presAssocID="{0A9E0F4E-4BCE-404B-B31D-CD23312E9860}" presName="dummyConnPt" presStyleCnt="0"/>
      <dgm:spPr/>
    </dgm:pt>
    <dgm:pt modelId="{AE68593E-9CC4-4A8B-9A42-053CD679A833}" type="pres">
      <dgm:prSet presAssocID="{0A9E0F4E-4BCE-404B-B31D-CD23312E9860}" presName="node" presStyleLbl="node1" presStyleIdx="1" presStyleCnt="9">
        <dgm:presLayoutVars>
          <dgm:bulletEnabled val="1"/>
        </dgm:presLayoutVars>
      </dgm:prSet>
      <dgm:spPr/>
      <dgm:t>
        <a:bodyPr/>
        <a:lstStyle/>
        <a:p>
          <a:endParaRPr lang="en-US"/>
        </a:p>
      </dgm:t>
    </dgm:pt>
    <dgm:pt modelId="{D96511C0-4158-407E-B0DB-57B27CDFA710}" type="pres">
      <dgm:prSet presAssocID="{4A0C4AB6-A85A-47C2-B34C-47F2FC800742}" presName="sibTrans" presStyleLbl="bgSibTrans2D1" presStyleIdx="1" presStyleCnt="8"/>
      <dgm:spPr/>
      <dgm:t>
        <a:bodyPr/>
        <a:lstStyle/>
        <a:p>
          <a:endParaRPr lang="en-US"/>
        </a:p>
      </dgm:t>
    </dgm:pt>
    <dgm:pt modelId="{15CD0043-44F4-4D21-8033-009E910E24B3}" type="pres">
      <dgm:prSet presAssocID="{6D70831A-3245-4E27-8019-AC77EEF5C0DD}" presName="compNode" presStyleCnt="0"/>
      <dgm:spPr/>
    </dgm:pt>
    <dgm:pt modelId="{0B52199C-5B20-4B84-A4BE-F09440016591}" type="pres">
      <dgm:prSet presAssocID="{6D70831A-3245-4E27-8019-AC77EEF5C0DD}" presName="dummyConnPt" presStyleCnt="0"/>
      <dgm:spPr/>
    </dgm:pt>
    <dgm:pt modelId="{68D612E6-E654-48CA-A905-05D4E710B63A}" type="pres">
      <dgm:prSet presAssocID="{6D70831A-3245-4E27-8019-AC77EEF5C0DD}" presName="node" presStyleLbl="node1" presStyleIdx="2" presStyleCnt="9">
        <dgm:presLayoutVars>
          <dgm:bulletEnabled val="1"/>
        </dgm:presLayoutVars>
      </dgm:prSet>
      <dgm:spPr/>
      <dgm:t>
        <a:bodyPr/>
        <a:lstStyle/>
        <a:p>
          <a:endParaRPr lang="en-US"/>
        </a:p>
      </dgm:t>
    </dgm:pt>
    <dgm:pt modelId="{2C4313FC-2366-450A-B92C-4B5992103BA9}" type="pres">
      <dgm:prSet presAssocID="{A080B96F-966A-4684-BF3F-C30A30F895B3}" presName="sibTrans" presStyleLbl="bgSibTrans2D1" presStyleIdx="2" presStyleCnt="8"/>
      <dgm:spPr/>
      <dgm:t>
        <a:bodyPr/>
        <a:lstStyle/>
        <a:p>
          <a:endParaRPr lang="en-US"/>
        </a:p>
      </dgm:t>
    </dgm:pt>
    <dgm:pt modelId="{EDB6E6E0-F131-4BE6-A0ED-3D3EC991FFC5}" type="pres">
      <dgm:prSet presAssocID="{17BCDDF9-3F42-4849-BC6C-E956B343833D}" presName="compNode" presStyleCnt="0"/>
      <dgm:spPr/>
    </dgm:pt>
    <dgm:pt modelId="{8C1128A2-2591-48E4-A3CA-0DFEBB9D03A1}" type="pres">
      <dgm:prSet presAssocID="{17BCDDF9-3F42-4849-BC6C-E956B343833D}" presName="dummyConnPt" presStyleCnt="0"/>
      <dgm:spPr/>
    </dgm:pt>
    <dgm:pt modelId="{E5C4CF1B-E155-4F36-AEED-0BBA568B1934}" type="pres">
      <dgm:prSet presAssocID="{17BCDDF9-3F42-4849-BC6C-E956B343833D}" presName="node" presStyleLbl="node1" presStyleIdx="3" presStyleCnt="9">
        <dgm:presLayoutVars>
          <dgm:bulletEnabled val="1"/>
        </dgm:presLayoutVars>
      </dgm:prSet>
      <dgm:spPr/>
      <dgm:t>
        <a:bodyPr/>
        <a:lstStyle/>
        <a:p>
          <a:endParaRPr lang="en-US"/>
        </a:p>
      </dgm:t>
    </dgm:pt>
    <dgm:pt modelId="{BE3ABA28-3103-49F9-9C8E-F8488C7B61A3}" type="pres">
      <dgm:prSet presAssocID="{7BBEBFD4-99FB-4CBD-B110-58CDDE8C30D2}" presName="sibTrans" presStyleLbl="bgSibTrans2D1" presStyleIdx="3" presStyleCnt="8"/>
      <dgm:spPr/>
      <dgm:t>
        <a:bodyPr/>
        <a:lstStyle/>
        <a:p>
          <a:endParaRPr lang="en-US"/>
        </a:p>
      </dgm:t>
    </dgm:pt>
    <dgm:pt modelId="{F3105DEC-D6DA-419B-8D23-A53D2EA67156}" type="pres">
      <dgm:prSet presAssocID="{65696D37-80C8-4287-8683-B56B91DE27F6}" presName="compNode" presStyleCnt="0"/>
      <dgm:spPr/>
    </dgm:pt>
    <dgm:pt modelId="{9EC5D666-B6D3-436F-9E02-A675BEA5928A}" type="pres">
      <dgm:prSet presAssocID="{65696D37-80C8-4287-8683-B56B91DE27F6}" presName="dummyConnPt" presStyleCnt="0"/>
      <dgm:spPr/>
    </dgm:pt>
    <dgm:pt modelId="{CF4D4E59-7762-405B-96BB-AA2C0A0609A1}" type="pres">
      <dgm:prSet presAssocID="{65696D37-80C8-4287-8683-B56B91DE27F6}" presName="node" presStyleLbl="node1" presStyleIdx="4" presStyleCnt="9">
        <dgm:presLayoutVars>
          <dgm:bulletEnabled val="1"/>
        </dgm:presLayoutVars>
      </dgm:prSet>
      <dgm:spPr/>
      <dgm:t>
        <a:bodyPr/>
        <a:lstStyle/>
        <a:p>
          <a:endParaRPr lang="en-US"/>
        </a:p>
      </dgm:t>
    </dgm:pt>
    <dgm:pt modelId="{F9611643-C22E-4444-8EEE-8B0D2EC43042}" type="pres">
      <dgm:prSet presAssocID="{DC7EAE64-6125-4B59-9618-F18D8B02CC2F}" presName="sibTrans" presStyleLbl="bgSibTrans2D1" presStyleIdx="4" presStyleCnt="8"/>
      <dgm:spPr/>
      <dgm:t>
        <a:bodyPr/>
        <a:lstStyle/>
        <a:p>
          <a:endParaRPr lang="en-US"/>
        </a:p>
      </dgm:t>
    </dgm:pt>
    <dgm:pt modelId="{9DE5BD9B-67FF-41CF-9AFC-B362DC2C4DAB}" type="pres">
      <dgm:prSet presAssocID="{773010F6-25FA-460E-B261-B3D27B18DFAE}" presName="compNode" presStyleCnt="0"/>
      <dgm:spPr/>
    </dgm:pt>
    <dgm:pt modelId="{E36D74B8-B9D5-4AA7-9255-2465B8B977D7}" type="pres">
      <dgm:prSet presAssocID="{773010F6-25FA-460E-B261-B3D27B18DFAE}" presName="dummyConnPt" presStyleCnt="0"/>
      <dgm:spPr/>
    </dgm:pt>
    <dgm:pt modelId="{798C214E-6850-427D-82C1-40FFB001ED6F}" type="pres">
      <dgm:prSet presAssocID="{773010F6-25FA-460E-B261-B3D27B18DFAE}" presName="node" presStyleLbl="node1" presStyleIdx="5" presStyleCnt="9">
        <dgm:presLayoutVars>
          <dgm:bulletEnabled val="1"/>
        </dgm:presLayoutVars>
      </dgm:prSet>
      <dgm:spPr/>
      <dgm:t>
        <a:bodyPr/>
        <a:lstStyle/>
        <a:p>
          <a:endParaRPr lang="en-US"/>
        </a:p>
      </dgm:t>
    </dgm:pt>
    <dgm:pt modelId="{4BE39B13-FCDA-4823-B781-3B53F1BF4C73}" type="pres">
      <dgm:prSet presAssocID="{1A3AFC36-1D8E-436C-A859-7A64A5C8156B}" presName="sibTrans" presStyleLbl="bgSibTrans2D1" presStyleIdx="5" presStyleCnt="8"/>
      <dgm:spPr/>
      <dgm:t>
        <a:bodyPr/>
        <a:lstStyle/>
        <a:p>
          <a:endParaRPr lang="en-US"/>
        </a:p>
      </dgm:t>
    </dgm:pt>
    <dgm:pt modelId="{6A259223-1378-4E27-838C-7085360692B1}" type="pres">
      <dgm:prSet presAssocID="{76839071-95F6-4488-90A5-4F86541DE736}" presName="compNode" presStyleCnt="0"/>
      <dgm:spPr/>
    </dgm:pt>
    <dgm:pt modelId="{B37BC9D3-A640-40AB-9907-BA8DF94470EA}" type="pres">
      <dgm:prSet presAssocID="{76839071-95F6-4488-90A5-4F86541DE736}" presName="dummyConnPt" presStyleCnt="0"/>
      <dgm:spPr/>
    </dgm:pt>
    <dgm:pt modelId="{3485227E-A0F2-4BD5-A555-FE94A4BA468F}" type="pres">
      <dgm:prSet presAssocID="{76839071-95F6-4488-90A5-4F86541DE736}" presName="node" presStyleLbl="node1" presStyleIdx="6" presStyleCnt="9" custLinFactNeighborX="-873" custLinFactNeighborY="166">
        <dgm:presLayoutVars>
          <dgm:bulletEnabled val="1"/>
        </dgm:presLayoutVars>
      </dgm:prSet>
      <dgm:spPr/>
      <dgm:t>
        <a:bodyPr/>
        <a:lstStyle/>
        <a:p>
          <a:endParaRPr lang="en-US"/>
        </a:p>
      </dgm:t>
    </dgm:pt>
    <dgm:pt modelId="{D46BD86A-7D9E-4060-9186-58DEC0D26430}" type="pres">
      <dgm:prSet presAssocID="{A5581AAC-ECF8-42AF-86AF-F6D70F7AC8BA}" presName="sibTrans" presStyleLbl="bgSibTrans2D1" presStyleIdx="6" presStyleCnt="8"/>
      <dgm:spPr/>
      <dgm:t>
        <a:bodyPr/>
        <a:lstStyle/>
        <a:p>
          <a:endParaRPr lang="en-US"/>
        </a:p>
      </dgm:t>
    </dgm:pt>
    <dgm:pt modelId="{554826FA-34D5-4C90-A2DA-BE0D0F5F5E3E}" type="pres">
      <dgm:prSet presAssocID="{6392F2CC-3A52-4118-96DC-6379417A8565}" presName="compNode" presStyleCnt="0"/>
      <dgm:spPr/>
    </dgm:pt>
    <dgm:pt modelId="{140B8F29-C102-4154-AA25-D373978DDA52}" type="pres">
      <dgm:prSet presAssocID="{6392F2CC-3A52-4118-96DC-6379417A8565}" presName="dummyConnPt" presStyleCnt="0"/>
      <dgm:spPr/>
    </dgm:pt>
    <dgm:pt modelId="{AD0D633F-9926-4E68-A91C-CB967F806907}" type="pres">
      <dgm:prSet presAssocID="{6392F2CC-3A52-4118-96DC-6379417A8565}" presName="node" presStyleLbl="node1" presStyleIdx="7" presStyleCnt="9">
        <dgm:presLayoutVars>
          <dgm:bulletEnabled val="1"/>
        </dgm:presLayoutVars>
      </dgm:prSet>
      <dgm:spPr/>
      <dgm:t>
        <a:bodyPr/>
        <a:lstStyle/>
        <a:p>
          <a:endParaRPr lang="en-US"/>
        </a:p>
      </dgm:t>
    </dgm:pt>
    <dgm:pt modelId="{CDE8D659-AD89-413F-9A98-7ADD86151820}" type="pres">
      <dgm:prSet presAssocID="{CA596853-868B-4020-A809-2B1DC669CCE8}" presName="sibTrans" presStyleLbl="bgSibTrans2D1" presStyleIdx="7" presStyleCnt="8"/>
      <dgm:spPr/>
      <dgm:t>
        <a:bodyPr/>
        <a:lstStyle/>
        <a:p>
          <a:endParaRPr lang="en-US"/>
        </a:p>
      </dgm:t>
    </dgm:pt>
    <dgm:pt modelId="{59A101CE-C520-43AC-A410-B7331B68A311}" type="pres">
      <dgm:prSet presAssocID="{CEDB38DF-008E-47B7-9231-1B2814451D6B}" presName="compNode" presStyleCnt="0"/>
      <dgm:spPr/>
    </dgm:pt>
    <dgm:pt modelId="{721B892C-A86C-497E-BD67-2F1A8CE2A6E6}" type="pres">
      <dgm:prSet presAssocID="{CEDB38DF-008E-47B7-9231-1B2814451D6B}" presName="dummyConnPt" presStyleCnt="0"/>
      <dgm:spPr/>
    </dgm:pt>
    <dgm:pt modelId="{9E7E49AB-DD3F-4E8A-9B46-A9913C33542B}" type="pres">
      <dgm:prSet presAssocID="{CEDB38DF-008E-47B7-9231-1B2814451D6B}" presName="node" presStyleLbl="node1" presStyleIdx="8" presStyleCnt="9">
        <dgm:presLayoutVars>
          <dgm:bulletEnabled val="1"/>
        </dgm:presLayoutVars>
      </dgm:prSet>
      <dgm:spPr/>
      <dgm:t>
        <a:bodyPr/>
        <a:lstStyle/>
        <a:p>
          <a:endParaRPr lang="en-US"/>
        </a:p>
      </dgm:t>
    </dgm:pt>
  </dgm:ptLst>
  <dgm:cxnLst>
    <dgm:cxn modelId="{9F184A87-D370-4C10-82FB-21EC7B4E6E45}" type="presOf" srcId="{CEDB38DF-008E-47B7-9231-1B2814451D6B}" destId="{9E7E49AB-DD3F-4E8A-9B46-A9913C33542B}" srcOrd="0" destOrd="0" presId="urn:microsoft.com/office/officeart/2005/8/layout/bProcess4"/>
    <dgm:cxn modelId="{96829FB5-7731-4C24-B140-5374681CE3FD}" type="presOf" srcId="{B32003CD-71EE-46AB-B96C-C1E0ABB460EA}" destId="{EC3A8CC2-9753-42BF-9743-6B386745797F}" srcOrd="0" destOrd="0" presId="urn:microsoft.com/office/officeart/2005/8/layout/bProcess4"/>
    <dgm:cxn modelId="{9089C646-7C8E-4231-BDDF-3BAA358B25B6}" type="presOf" srcId="{1A3AFC36-1D8E-436C-A859-7A64A5C8156B}" destId="{4BE39B13-FCDA-4823-B781-3B53F1BF4C73}" srcOrd="0" destOrd="0" presId="urn:microsoft.com/office/officeart/2005/8/layout/bProcess4"/>
    <dgm:cxn modelId="{A892DF02-3B9E-4B89-ACCA-0760F48EC949}" srcId="{1D58C09E-2100-43BB-A046-39D35C45DDA5}" destId="{0A9E0F4E-4BCE-404B-B31D-CD23312E9860}" srcOrd="1" destOrd="0" parTransId="{904D97AE-CDBC-43B6-A482-20A204DAA445}" sibTransId="{4A0C4AB6-A85A-47C2-B34C-47F2FC800742}"/>
    <dgm:cxn modelId="{3E5F5986-617B-4308-B49B-A00DAF11BBA6}" type="presOf" srcId="{6392F2CC-3A52-4118-96DC-6379417A8565}" destId="{AD0D633F-9926-4E68-A91C-CB967F806907}" srcOrd="0" destOrd="0" presId="urn:microsoft.com/office/officeart/2005/8/layout/bProcess4"/>
    <dgm:cxn modelId="{50C2CC46-EE0A-43EC-9A4E-DDCDB7D3D764}" srcId="{1D58C09E-2100-43BB-A046-39D35C45DDA5}" destId="{76839071-95F6-4488-90A5-4F86541DE736}" srcOrd="6" destOrd="0" parTransId="{105A8577-172D-4114-AD3C-B75604490FB3}" sibTransId="{A5581AAC-ECF8-42AF-86AF-F6D70F7AC8BA}"/>
    <dgm:cxn modelId="{7B2DBC68-8AB0-4795-A5B6-22F1AFE623C6}" type="presOf" srcId="{76839071-95F6-4488-90A5-4F86541DE736}" destId="{3485227E-A0F2-4BD5-A555-FE94A4BA468F}" srcOrd="0" destOrd="0" presId="urn:microsoft.com/office/officeart/2005/8/layout/bProcess4"/>
    <dgm:cxn modelId="{896051CA-A5A1-428B-A871-D194CC9BFD45}" type="presOf" srcId="{7079ACC2-B6A5-4F00-A67F-9AF007A9B9B2}" destId="{4191A38B-2191-45E4-B7B6-2469D862928A}" srcOrd="0" destOrd="0" presId="urn:microsoft.com/office/officeart/2005/8/layout/bProcess4"/>
    <dgm:cxn modelId="{8BF1D3F1-1DEE-4E39-8C39-F48B60EB3D63}" type="presOf" srcId="{CA596853-868B-4020-A809-2B1DC669CCE8}" destId="{CDE8D659-AD89-413F-9A98-7ADD86151820}" srcOrd="0" destOrd="0" presId="urn:microsoft.com/office/officeart/2005/8/layout/bProcess4"/>
    <dgm:cxn modelId="{ED16194B-B843-4170-8CB2-2B3A7B672435}" srcId="{1D58C09E-2100-43BB-A046-39D35C45DDA5}" destId="{773010F6-25FA-460E-B261-B3D27B18DFAE}" srcOrd="5" destOrd="0" parTransId="{95ACAECF-4699-4124-9E30-15CA73E87C9F}" sibTransId="{1A3AFC36-1D8E-436C-A859-7A64A5C8156B}"/>
    <dgm:cxn modelId="{6698AF4A-C240-41A2-8A89-88FEC12EC461}" srcId="{1D58C09E-2100-43BB-A046-39D35C45DDA5}" destId="{B32003CD-71EE-46AB-B96C-C1E0ABB460EA}" srcOrd="0" destOrd="0" parTransId="{8E9749C5-0B1D-44CC-AA24-4800EB029681}" sibTransId="{7079ACC2-B6A5-4F00-A67F-9AF007A9B9B2}"/>
    <dgm:cxn modelId="{A04D1C17-1EF0-4E8D-A17D-5C9956872F36}" type="presOf" srcId="{7BBEBFD4-99FB-4CBD-B110-58CDDE8C30D2}" destId="{BE3ABA28-3103-49F9-9C8E-F8488C7B61A3}" srcOrd="0" destOrd="0" presId="urn:microsoft.com/office/officeart/2005/8/layout/bProcess4"/>
    <dgm:cxn modelId="{ECDFFEB9-4B9D-443F-BA80-A4BF64056B6B}" type="presOf" srcId="{773010F6-25FA-460E-B261-B3D27B18DFAE}" destId="{798C214E-6850-427D-82C1-40FFB001ED6F}" srcOrd="0" destOrd="0" presId="urn:microsoft.com/office/officeart/2005/8/layout/bProcess4"/>
    <dgm:cxn modelId="{41829F44-F542-4687-9241-1280DBB7C90B}" type="presOf" srcId="{4A0C4AB6-A85A-47C2-B34C-47F2FC800742}" destId="{D96511C0-4158-407E-B0DB-57B27CDFA710}" srcOrd="0" destOrd="0" presId="urn:microsoft.com/office/officeart/2005/8/layout/bProcess4"/>
    <dgm:cxn modelId="{187EC360-95B0-409D-B009-E3B4E1A3DF2E}" type="presOf" srcId="{A5581AAC-ECF8-42AF-86AF-F6D70F7AC8BA}" destId="{D46BD86A-7D9E-4060-9186-58DEC0D26430}" srcOrd="0" destOrd="0" presId="urn:microsoft.com/office/officeart/2005/8/layout/bProcess4"/>
    <dgm:cxn modelId="{34421B3D-A467-4444-810B-EE682F17ADAB}" type="presOf" srcId="{1D58C09E-2100-43BB-A046-39D35C45DDA5}" destId="{703B8D56-C47E-45A3-8E45-77B6F4068A6B}" srcOrd="0" destOrd="0" presId="urn:microsoft.com/office/officeart/2005/8/layout/bProcess4"/>
    <dgm:cxn modelId="{4FA0F044-D297-4FA4-9FAB-83DAB112A1B7}" type="presOf" srcId="{6D70831A-3245-4E27-8019-AC77EEF5C0DD}" destId="{68D612E6-E654-48CA-A905-05D4E710B63A}" srcOrd="0" destOrd="0" presId="urn:microsoft.com/office/officeart/2005/8/layout/bProcess4"/>
    <dgm:cxn modelId="{5FE63E34-9730-4933-9DD0-7F277FB82B9D}" srcId="{1D58C09E-2100-43BB-A046-39D35C45DDA5}" destId="{CEDB38DF-008E-47B7-9231-1B2814451D6B}" srcOrd="8" destOrd="0" parTransId="{572A94C1-3404-445E-99EA-C52F842503CF}" sibTransId="{E28D4549-076C-4959-840B-13FBD75FD947}"/>
    <dgm:cxn modelId="{8EED9C22-39DB-4E1A-83D5-EABB5435367E}" srcId="{1D58C09E-2100-43BB-A046-39D35C45DDA5}" destId="{6392F2CC-3A52-4118-96DC-6379417A8565}" srcOrd="7" destOrd="0" parTransId="{96298087-9A15-4074-8DD0-AB3F2B0D265D}" sibTransId="{CA596853-868B-4020-A809-2B1DC669CCE8}"/>
    <dgm:cxn modelId="{99102A3A-C26F-4928-8CD0-5E45C2232DE4}" type="presOf" srcId="{0A9E0F4E-4BCE-404B-B31D-CD23312E9860}" destId="{AE68593E-9CC4-4A8B-9A42-053CD679A833}" srcOrd="0" destOrd="0" presId="urn:microsoft.com/office/officeart/2005/8/layout/bProcess4"/>
    <dgm:cxn modelId="{ED6978AC-E6CA-45A7-8FB4-597A5EE344BE}" type="presOf" srcId="{65696D37-80C8-4287-8683-B56B91DE27F6}" destId="{CF4D4E59-7762-405B-96BB-AA2C0A0609A1}" srcOrd="0" destOrd="0" presId="urn:microsoft.com/office/officeart/2005/8/layout/bProcess4"/>
    <dgm:cxn modelId="{EA219096-004C-4580-B436-37528CFD48E0}" type="presOf" srcId="{17BCDDF9-3F42-4849-BC6C-E956B343833D}" destId="{E5C4CF1B-E155-4F36-AEED-0BBA568B1934}" srcOrd="0" destOrd="0" presId="urn:microsoft.com/office/officeart/2005/8/layout/bProcess4"/>
    <dgm:cxn modelId="{A470CC06-146B-4454-B84E-F36CA991535D}" srcId="{1D58C09E-2100-43BB-A046-39D35C45DDA5}" destId="{6D70831A-3245-4E27-8019-AC77EEF5C0DD}" srcOrd="2" destOrd="0" parTransId="{644775AA-91BF-453D-8A7B-9B200DD58BD0}" sibTransId="{A080B96F-966A-4684-BF3F-C30A30F895B3}"/>
    <dgm:cxn modelId="{B4739976-8602-40F4-B095-224BDEDA0A01}" type="presOf" srcId="{A080B96F-966A-4684-BF3F-C30A30F895B3}" destId="{2C4313FC-2366-450A-B92C-4B5992103BA9}" srcOrd="0" destOrd="0" presId="urn:microsoft.com/office/officeart/2005/8/layout/bProcess4"/>
    <dgm:cxn modelId="{A8BFA1FC-9A54-4302-A6D8-D27CE2D3F58B}" srcId="{1D58C09E-2100-43BB-A046-39D35C45DDA5}" destId="{17BCDDF9-3F42-4849-BC6C-E956B343833D}" srcOrd="3" destOrd="0" parTransId="{D216E017-0B24-4E1C-B275-055FD8264520}" sibTransId="{7BBEBFD4-99FB-4CBD-B110-58CDDE8C30D2}"/>
    <dgm:cxn modelId="{600E91A7-51B8-46E5-BFF0-9410AC2EBA06}" srcId="{1D58C09E-2100-43BB-A046-39D35C45DDA5}" destId="{65696D37-80C8-4287-8683-B56B91DE27F6}" srcOrd="4" destOrd="0" parTransId="{7191A478-0505-4CD4-B43C-71C959A4B2D6}" sibTransId="{DC7EAE64-6125-4B59-9618-F18D8B02CC2F}"/>
    <dgm:cxn modelId="{99313483-3AB2-4AC2-9002-C61CFAD4A204}" type="presOf" srcId="{DC7EAE64-6125-4B59-9618-F18D8B02CC2F}" destId="{F9611643-C22E-4444-8EEE-8B0D2EC43042}" srcOrd="0" destOrd="0" presId="urn:microsoft.com/office/officeart/2005/8/layout/bProcess4"/>
    <dgm:cxn modelId="{A163D697-B9C4-48C3-B0F6-B95AD6BE0862}" type="presParOf" srcId="{703B8D56-C47E-45A3-8E45-77B6F4068A6B}" destId="{4E824900-A6E3-49E4-8B46-22778D057A5E}" srcOrd="0" destOrd="0" presId="urn:microsoft.com/office/officeart/2005/8/layout/bProcess4"/>
    <dgm:cxn modelId="{9F59E1E7-558B-42F3-8CB7-5E8B8AEE863E}" type="presParOf" srcId="{4E824900-A6E3-49E4-8B46-22778D057A5E}" destId="{EA073140-EDCE-42A8-AFF3-9469549F6284}" srcOrd="0" destOrd="0" presId="urn:microsoft.com/office/officeart/2005/8/layout/bProcess4"/>
    <dgm:cxn modelId="{BCD2B93B-C357-4E9B-9B13-07062C7F4212}" type="presParOf" srcId="{4E824900-A6E3-49E4-8B46-22778D057A5E}" destId="{EC3A8CC2-9753-42BF-9743-6B386745797F}" srcOrd="1" destOrd="0" presId="urn:microsoft.com/office/officeart/2005/8/layout/bProcess4"/>
    <dgm:cxn modelId="{90A5BE82-5227-48A5-B4FE-4047BA8F2EFB}" type="presParOf" srcId="{703B8D56-C47E-45A3-8E45-77B6F4068A6B}" destId="{4191A38B-2191-45E4-B7B6-2469D862928A}" srcOrd="1" destOrd="0" presId="urn:microsoft.com/office/officeart/2005/8/layout/bProcess4"/>
    <dgm:cxn modelId="{F4E32D98-7578-4562-9159-C72C74FCA28E}" type="presParOf" srcId="{703B8D56-C47E-45A3-8E45-77B6F4068A6B}" destId="{B745556C-AEB0-46F2-8809-C0071FF382DA}" srcOrd="2" destOrd="0" presId="urn:microsoft.com/office/officeart/2005/8/layout/bProcess4"/>
    <dgm:cxn modelId="{83E32FF6-48A7-4C13-AB8E-E028FBEE8AF0}" type="presParOf" srcId="{B745556C-AEB0-46F2-8809-C0071FF382DA}" destId="{63378D14-EC37-471D-BEE7-9316419D8358}" srcOrd="0" destOrd="0" presId="urn:microsoft.com/office/officeart/2005/8/layout/bProcess4"/>
    <dgm:cxn modelId="{3AEF0063-0B43-49B7-BA05-BDAB34F8D64A}" type="presParOf" srcId="{B745556C-AEB0-46F2-8809-C0071FF382DA}" destId="{AE68593E-9CC4-4A8B-9A42-053CD679A833}" srcOrd="1" destOrd="0" presId="urn:microsoft.com/office/officeart/2005/8/layout/bProcess4"/>
    <dgm:cxn modelId="{F039C447-E8E2-4199-A3AC-63B5472E39BE}" type="presParOf" srcId="{703B8D56-C47E-45A3-8E45-77B6F4068A6B}" destId="{D96511C0-4158-407E-B0DB-57B27CDFA710}" srcOrd="3" destOrd="0" presId="urn:microsoft.com/office/officeart/2005/8/layout/bProcess4"/>
    <dgm:cxn modelId="{3E7907F5-EF5E-4320-BE04-7E4162B75CB9}" type="presParOf" srcId="{703B8D56-C47E-45A3-8E45-77B6F4068A6B}" destId="{15CD0043-44F4-4D21-8033-009E910E24B3}" srcOrd="4" destOrd="0" presId="urn:microsoft.com/office/officeart/2005/8/layout/bProcess4"/>
    <dgm:cxn modelId="{6A49C4D1-7EDC-4C78-9BAE-DECDE7F0A69C}" type="presParOf" srcId="{15CD0043-44F4-4D21-8033-009E910E24B3}" destId="{0B52199C-5B20-4B84-A4BE-F09440016591}" srcOrd="0" destOrd="0" presId="urn:microsoft.com/office/officeart/2005/8/layout/bProcess4"/>
    <dgm:cxn modelId="{86B472A1-ACE6-4096-B0AD-89B9305798A2}" type="presParOf" srcId="{15CD0043-44F4-4D21-8033-009E910E24B3}" destId="{68D612E6-E654-48CA-A905-05D4E710B63A}" srcOrd="1" destOrd="0" presId="urn:microsoft.com/office/officeart/2005/8/layout/bProcess4"/>
    <dgm:cxn modelId="{6936AB95-9530-46BB-A3F0-1FDBEF13BB9D}" type="presParOf" srcId="{703B8D56-C47E-45A3-8E45-77B6F4068A6B}" destId="{2C4313FC-2366-450A-B92C-4B5992103BA9}" srcOrd="5" destOrd="0" presId="urn:microsoft.com/office/officeart/2005/8/layout/bProcess4"/>
    <dgm:cxn modelId="{6F599071-8E43-4076-9F17-BD8D7CAEE681}" type="presParOf" srcId="{703B8D56-C47E-45A3-8E45-77B6F4068A6B}" destId="{EDB6E6E0-F131-4BE6-A0ED-3D3EC991FFC5}" srcOrd="6" destOrd="0" presId="urn:microsoft.com/office/officeart/2005/8/layout/bProcess4"/>
    <dgm:cxn modelId="{E2646458-55AD-487C-B46C-EF7EFB356CFA}" type="presParOf" srcId="{EDB6E6E0-F131-4BE6-A0ED-3D3EC991FFC5}" destId="{8C1128A2-2591-48E4-A3CA-0DFEBB9D03A1}" srcOrd="0" destOrd="0" presId="urn:microsoft.com/office/officeart/2005/8/layout/bProcess4"/>
    <dgm:cxn modelId="{E51A4BD8-4194-4709-90F7-1D09CDF42676}" type="presParOf" srcId="{EDB6E6E0-F131-4BE6-A0ED-3D3EC991FFC5}" destId="{E5C4CF1B-E155-4F36-AEED-0BBA568B1934}" srcOrd="1" destOrd="0" presId="urn:microsoft.com/office/officeart/2005/8/layout/bProcess4"/>
    <dgm:cxn modelId="{CE72A2A8-D207-4EF2-BF22-4CBD16E0598D}" type="presParOf" srcId="{703B8D56-C47E-45A3-8E45-77B6F4068A6B}" destId="{BE3ABA28-3103-49F9-9C8E-F8488C7B61A3}" srcOrd="7" destOrd="0" presId="urn:microsoft.com/office/officeart/2005/8/layout/bProcess4"/>
    <dgm:cxn modelId="{516FD732-3884-4BAE-9FCE-E99471E36DAE}" type="presParOf" srcId="{703B8D56-C47E-45A3-8E45-77B6F4068A6B}" destId="{F3105DEC-D6DA-419B-8D23-A53D2EA67156}" srcOrd="8" destOrd="0" presId="urn:microsoft.com/office/officeart/2005/8/layout/bProcess4"/>
    <dgm:cxn modelId="{6631F2EB-8AAB-4B29-8D0F-D6F40B0F6806}" type="presParOf" srcId="{F3105DEC-D6DA-419B-8D23-A53D2EA67156}" destId="{9EC5D666-B6D3-436F-9E02-A675BEA5928A}" srcOrd="0" destOrd="0" presId="urn:microsoft.com/office/officeart/2005/8/layout/bProcess4"/>
    <dgm:cxn modelId="{F0286BDF-DF47-4BBD-9707-839C37FCBB08}" type="presParOf" srcId="{F3105DEC-D6DA-419B-8D23-A53D2EA67156}" destId="{CF4D4E59-7762-405B-96BB-AA2C0A0609A1}" srcOrd="1" destOrd="0" presId="urn:microsoft.com/office/officeart/2005/8/layout/bProcess4"/>
    <dgm:cxn modelId="{6C2E111D-96C8-4114-B8AF-585D6C5299CF}" type="presParOf" srcId="{703B8D56-C47E-45A3-8E45-77B6F4068A6B}" destId="{F9611643-C22E-4444-8EEE-8B0D2EC43042}" srcOrd="9" destOrd="0" presId="urn:microsoft.com/office/officeart/2005/8/layout/bProcess4"/>
    <dgm:cxn modelId="{6862001B-4A8E-4E37-8DF3-D01F300E0C1B}" type="presParOf" srcId="{703B8D56-C47E-45A3-8E45-77B6F4068A6B}" destId="{9DE5BD9B-67FF-41CF-9AFC-B362DC2C4DAB}" srcOrd="10" destOrd="0" presId="urn:microsoft.com/office/officeart/2005/8/layout/bProcess4"/>
    <dgm:cxn modelId="{489C86DA-9554-4AEB-96FF-F6A1EDD80569}" type="presParOf" srcId="{9DE5BD9B-67FF-41CF-9AFC-B362DC2C4DAB}" destId="{E36D74B8-B9D5-4AA7-9255-2465B8B977D7}" srcOrd="0" destOrd="0" presId="urn:microsoft.com/office/officeart/2005/8/layout/bProcess4"/>
    <dgm:cxn modelId="{48E99AD7-20D5-4145-B4C7-32A350E3209C}" type="presParOf" srcId="{9DE5BD9B-67FF-41CF-9AFC-B362DC2C4DAB}" destId="{798C214E-6850-427D-82C1-40FFB001ED6F}" srcOrd="1" destOrd="0" presId="urn:microsoft.com/office/officeart/2005/8/layout/bProcess4"/>
    <dgm:cxn modelId="{D4BFEF56-279C-49AE-A648-75D5001390B9}" type="presParOf" srcId="{703B8D56-C47E-45A3-8E45-77B6F4068A6B}" destId="{4BE39B13-FCDA-4823-B781-3B53F1BF4C73}" srcOrd="11" destOrd="0" presId="urn:microsoft.com/office/officeart/2005/8/layout/bProcess4"/>
    <dgm:cxn modelId="{0944DA5A-0EA7-4902-A0D0-2CA3F7D95AE7}" type="presParOf" srcId="{703B8D56-C47E-45A3-8E45-77B6F4068A6B}" destId="{6A259223-1378-4E27-838C-7085360692B1}" srcOrd="12" destOrd="0" presId="urn:microsoft.com/office/officeart/2005/8/layout/bProcess4"/>
    <dgm:cxn modelId="{0FB616AD-B0EB-410F-B665-1A7C18113275}" type="presParOf" srcId="{6A259223-1378-4E27-838C-7085360692B1}" destId="{B37BC9D3-A640-40AB-9907-BA8DF94470EA}" srcOrd="0" destOrd="0" presId="urn:microsoft.com/office/officeart/2005/8/layout/bProcess4"/>
    <dgm:cxn modelId="{195980DE-A2CA-437F-9602-EFC62660F939}" type="presParOf" srcId="{6A259223-1378-4E27-838C-7085360692B1}" destId="{3485227E-A0F2-4BD5-A555-FE94A4BA468F}" srcOrd="1" destOrd="0" presId="urn:microsoft.com/office/officeart/2005/8/layout/bProcess4"/>
    <dgm:cxn modelId="{05244138-5EB5-4D60-91A5-7E6D962F9BCE}" type="presParOf" srcId="{703B8D56-C47E-45A3-8E45-77B6F4068A6B}" destId="{D46BD86A-7D9E-4060-9186-58DEC0D26430}" srcOrd="13" destOrd="0" presId="urn:microsoft.com/office/officeart/2005/8/layout/bProcess4"/>
    <dgm:cxn modelId="{3BEC5A4D-3179-43EC-9327-97092E21B477}" type="presParOf" srcId="{703B8D56-C47E-45A3-8E45-77B6F4068A6B}" destId="{554826FA-34D5-4C90-A2DA-BE0D0F5F5E3E}" srcOrd="14" destOrd="0" presId="urn:microsoft.com/office/officeart/2005/8/layout/bProcess4"/>
    <dgm:cxn modelId="{2C6623DA-09FF-4F40-872E-3F5E76F5A1D2}" type="presParOf" srcId="{554826FA-34D5-4C90-A2DA-BE0D0F5F5E3E}" destId="{140B8F29-C102-4154-AA25-D373978DDA52}" srcOrd="0" destOrd="0" presId="urn:microsoft.com/office/officeart/2005/8/layout/bProcess4"/>
    <dgm:cxn modelId="{5EEB1289-A310-4250-8FFC-F26DB926B211}" type="presParOf" srcId="{554826FA-34D5-4C90-A2DA-BE0D0F5F5E3E}" destId="{AD0D633F-9926-4E68-A91C-CB967F806907}" srcOrd="1" destOrd="0" presId="urn:microsoft.com/office/officeart/2005/8/layout/bProcess4"/>
    <dgm:cxn modelId="{417BE62A-6BD2-40C0-9789-27E7972C5F9C}" type="presParOf" srcId="{703B8D56-C47E-45A3-8E45-77B6F4068A6B}" destId="{CDE8D659-AD89-413F-9A98-7ADD86151820}" srcOrd="15" destOrd="0" presId="urn:microsoft.com/office/officeart/2005/8/layout/bProcess4"/>
    <dgm:cxn modelId="{A47B6B9C-0CAD-4E43-9F78-340C6D72DFC2}" type="presParOf" srcId="{703B8D56-C47E-45A3-8E45-77B6F4068A6B}" destId="{59A101CE-C520-43AC-A410-B7331B68A311}" srcOrd="16" destOrd="0" presId="urn:microsoft.com/office/officeart/2005/8/layout/bProcess4"/>
    <dgm:cxn modelId="{210FFF19-07E7-4E09-A9F8-778AB4DCE019}" type="presParOf" srcId="{59A101CE-C520-43AC-A410-B7331B68A311}" destId="{721B892C-A86C-497E-BD67-2F1A8CE2A6E6}" srcOrd="0" destOrd="0" presId="urn:microsoft.com/office/officeart/2005/8/layout/bProcess4"/>
    <dgm:cxn modelId="{546BF22B-7888-4519-B0A7-1CA174CC4EAC}" type="presParOf" srcId="{59A101CE-C520-43AC-A410-B7331B68A311}" destId="{9E7E49AB-DD3F-4E8A-9B46-A9913C33542B}"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932130-696A-4985-B937-30519962EFC5}" type="doc">
      <dgm:prSet loTypeId="urn:microsoft.com/office/officeart/2005/8/layout/radial1" loCatId="relationship" qsTypeId="urn:microsoft.com/office/officeart/2005/8/quickstyle/simple3" qsCatId="simple" csTypeId="urn:microsoft.com/office/officeart/2005/8/colors/accent3_2" csCatId="accent3" phldr="1"/>
      <dgm:spPr/>
      <dgm:t>
        <a:bodyPr/>
        <a:lstStyle/>
        <a:p>
          <a:endParaRPr lang="en-US"/>
        </a:p>
      </dgm:t>
    </dgm:pt>
    <dgm:pt modelId="{E704D00A-75F3-4618-BCD1-7D53FAD49FD4}">
      <dgm:prSet phldrT="[Text]" custT="1"/>
      <dgm:spPr/>
      <dgm:t>
        <a:bodyPr/>
        <a:lstStyle/>
        <a:p>
          <a:r>
            <a:rPr lang="en-US" sz="2800" b="1" u="sng" dirty="0" smtClean="0">
              <a:latin typeface="Copperplate Gothic Bold" panose="020E0705020206020404" pitchFamily="34" charset="0"/>
              <a:cs typeface="David" panose="020E0502060401010101" pitchFamily="34" charset="-79"/>
            </a:rPr>
            <a:t>Goals/aims of </a:t>
          </a:r>
          <a:r>
            <a:rPr lang="en-US" sz="2800" b="1" u="sng" dirty="0" smtClean="0">
              <a:latin typeface="Arial Narrow" panose="020B0606020202030204" pitchFamily="34" charset="0"/>
              <a:cs typeface="David" panose="020E0502060401010101" pitchFamily="34" charset="-79"/>
            </a:rPr>
            <a:t>education</a:t>
          </a:r>
          <a:r>
            <a:rPr lang="en-US" sz="2800" b="1" u="sng" dirty="0" smtClean="0">
              <a:latin typeface="Copperplate Gothic Bold" panose="020E0705020206020404" pitchFamily="34" charset="0"/>
              <a:cs typeface="David" panose="020E0502060401010101" pitchFamily="34" charset="-79"/>
            </a:rPr>
            <a:t> for 21st century </a:t>
          </a:r>
          <a:endParaRPr lang="en-US" sz="2800" b="1" u="sng" dirty="0">
            <a:latin typeface="Copperplate Gothic Bold" panose="020E0705020206020404" pitchFamily="34" charset="0"/>
            <a:cs typeface="David" panose="020E0502060401010101" pitchFamily="34" charset="-79"/>
          </a:endParaRPr>
        </a:p>
      </dgm:t>
    </dgm:pt>
    <dgm:pt modelId="{B689FE34-54DA-4FB2-955E-B33439B5E2BE}" type="parTrans" cxnId="{26BF0CEC-91EC-490F-9558-CE6A0918F387}">
      <dgm:prSet/>
      <dgm:spPr/>
      <dgm:t>
        <a:bodyPr/>
        <a:lstStyle/>
        <a:p>
          <a:endParaRPr lang="en-US"/>
        </a:p>
      </dgm:t>
    </dgm:pt>
    <dgm:pt modelId="{0F3A2042-E32B-4409-8D3E-0058304529FE}" type="sibTrans" cxnId="{26BF0CEC-91EC-490F-9558-CE6A0918F387}">
      <dgm:prSet/>
      <dgm:spPr/>
      <dgm:t>
        <a:bodyPr/>
        <a:lstStyle/>
        <a:p>
          <a:endParaRPr lang="en-US"/>
        </a:p>
      </dgm:t>
    </dgm:pt>
    <dgm:pt modelId="{24D24C28-A5AD-4ABC-B729-4F37CAC1243B}">
      <dgm:prSet phldrT="[Text]" custT="1"/>
      <dgm:spPr/>
      <dgm:t>
        <a:bodyPr/>
        <a:lstStyle/>
        <a:p>
          <a:endParaRPr lang="en-US" sz="3200" dirty="0" smtClean="0"/>
        </a:p>
        <a:p>
          <a:r>
            <a:rPr lang="en-US" sz="3200" b="1" dirty="0" smtClean="0"/>
            <a:t>To develop one’s personality </a:t>
          </a:r>
        </a:p>
        <a:p>
          <a:endParaRPr lang="en-US" sz="3200" dirty="0"/>
        </a:p>
      </dgm:t>
    </dgm:pt>
    <dgm:pt modelId="{CC1E82BF-1124-4C5C-BFAA-C2A724261010}" type="parTrans" cxnId="{959CED88-7733-450F-B28F-596C3EB8D7C6}">
      <dgm:prSet/>
      <dgm:spPr/>
      <dgm:t>
        <a:bodyPr/>
        <a:lstStyle/>
        <a:p>
          <a:endParaRPr lang="en-US"/>
        </a:p>
      </dgm:t>
    </dgm:pt>
    <dgm:pt modelId="{31F39228-2715-4942-ABC4-8F1C07204535}" type="sibTrans" cxnId="{959CED88-7733-450F-B28F-596C3EB8D7C6}">
      <dgm:prSet/>
      <dgm:spPr/>
      <dgm:t>
        <a:bodyPr/>
        <a:lstStyle/>
        <a:p>
          <a:endParaRPr lang="en-US"/>
        </a:p>
      </dgm:t>
    </dgm:pt>
    <dgm:pt modelId="{BF92E27E-8083-4781-9BFC-3D8D825D8B96}">
      <dgm:prSet phldrT="[Text]" custT="1"/>
      <dgm:spPr/>
      <dgm:t>
        <a:bodyPr/>
        <a:lstStyle/>
        <a:p>
          <a:r>
            <a:rPr lang="en-US" sz="3200" b="1" dirty="0" smtClean="0"/>
            <a:t>             Learning to live together </a:t>
          </a:r>
        </a:p>
        <a:p>
          <a:endParaRPr lang="en-US" sz="3200" dirty="0"/>
        </a:p>
      </dgm:t>
    </dgm:pt>
    <dgm:pt modelId="{43E5B0F6-28CF-4F19-98A5-3B0E4B55ED16}" type="parTrans" cxnId="{9A3FABC3-8641-4932-AC29-0F9B7351922D}">
      <dgm:prSet/>
      <dgm:spPr/>
      <dgm:t>
        <a:bodyPr/>
        <a:lstStyle/>
        <a:p>
          <a:endParaRPr lang="en-US"/>
        </a:p>
      </dgm:t>
    </dgm:pt>
    <dgm:pt modelId="{60FBE5BE-FB69-484C-88E8-FE510E2262BA}" type="sibTrans" cxnId="{9A3FABC3-8641-4932-AC29-0F9B7351922D}">
      <dgm:prSet/>
      <dgm:spPr/>
      <dgm:t>
        <a:bodyPr/>
        <a:lstStyle/>
        <a:p>
          <a:endParaRPr lang="en-US"/>
        </a:p>
      </dgm:t>
    </dgm:pt>
    <dgm:pt modelId="{F0BDA44C-4215-4112-AA38-75A8D4E6A549}">
      <dgm:prSet phldrT="[Text]" custT="1"/>
      <dgm:spPr/>
      <dgm:t>
        <a:bodyPr/>
        <a:lstStyle/>
        <a:p>
          <a:r>
            <a:rPr lang="en-US" sz="2400" b="1" dirty="0" smtClean="0"/>
            <a:t>Teach student an appreciation of their culture and history </a:t>
          </a:r>
          <a:endParaRPr lang="en-US" sz="2400" b="1" dirty="0"/>
        </a:p>
      </dgm:t>
    </dgm:pt>
    <dgm:pt modelId="{A71F23B9-BD97-4792-BE4E-15C9DE64C67C}" type="parTrans" cxnId="{3B2544D1-A2C0-4E83-B4BD-43088D83964B}">
      <dgm:prSet/>
      <dgm:spPr/>
      <dgm:t>
        <a:bodyPr/>
        <a:lstStyle/>
        <a:p>
          <a:endParaRPr lang="en-US"/>
        </a:p>
      </dgm:t>
    </dgm:pt>
    <dgm:pt modelId="{2913EA30-8788-48E4-AE92-E43BEC381073}" type="sibTrans" cxnId="{3B2544D1-A2C0-4E83-B4BD-43088D83964B}">
      <dgm:prSet/>
      <dgm:spPr/>
      <dgm:t>
        <a:bodyPr/>
        <a:lstStyle/>
        <a:p>
          <a:endParaRPr lang="en-US"/>
        </a:p>
      </dgm:t>
    </dgm:pt>
    <dgm:pt modelId="{777C0DAD-AEFF-47C6-B86B-451C60EE193F}">
      <dgm:prSet phldrT="[Text]" custT="1"/>
      <dgm:spPr/>
      <dgm:t>
        <a:bodyPr/>
        <a:lstStyle/>
        <a:p>
          <a:pPr algn="ctr"/>
          <a:endParaRPr lang="en-US" sz="2000" dirty="0" smtClean="0"/>
        </a:p>
        <a:p>
          <a:pPr algn="ctr"/>
          <a:r>
            <a:rPr lang="en-US" sz="2000" b="1" dirty="0" smtClean="0"/>
            <a:t>        </a:t>
          </a:r>
          <a:r>
            <a:rPr lang="en-US" sz="2400" b="1" dirty="0" smtClean="0"/>
            <a:t>To be      able to act with growing autonomy, judgment and personality</a:t>
          </a:r>
        </a:p>
        <a:p>
          <a:pPr algn="ctr"/>
          <a:endParaRPr lang="en-US" sz="3200" dirty="0"/>
        </a:p>
      </dgm:t>
    </dgm:pt>
    <dgm:pt modelId="{AE60151F-7557-4DE9-92C8-67BF108B49CC}" type="parTrans" cxnId="{C9D34BDA-7A4C-4D3A-B0AF-9F8E9DD7FDFC}">
      <dgm:prSet/>
      <dgm:spPr/>
      <dgm:t>
        <a:bodyPr/>
        <a:lstStyle/>
        <a:p>
          <a:endParaRPr lang="en-US"/>
        </a:p>
      </dgm:t>
    </dgm:pt>
    <dgm:pt modelId="{0FC9EDEE-E146-413D-9418-AE43AA1EB242}" type="sibTrans" cxnId="{C9D34BDA-7A4C-4D3A-B0AF-9F8E9DD7FDFC}">
      <dgm:prSet/>
      <dgm:spPr/>
      <dgm:t>
        <a:bodyPr/>
        <a:lstStyle/>
        <a:p>
          <a:endParaRPr lang="en-US"/>
        </a:p>
      </dgm:t>
    </dgm:pt>
    <dgm:pt modelId="{F529F6BD-F664-4A8F-ABA9-BFA76D00E9FB}" type="pres">
      <dgm:prSet presAssocID="{BC932130-696A-4985-B937-30519962EFC5}" presName="cycle" presStyleCnt="0">
        <dgm:presLayoutVars>
          <dgm:chMax val="1"/>
          <dgm:dir/>
          <dgm:animLvl val="ctr"/>
          <dgm:resizeHandles val="exact"/>
        </dgm:presLayoutVars>
      </dgm:prSet>
      <dgm:spPr/>
      <dgm:t>
        <a:bodyPr/>
        <a:lstStyle/>
        <a:p>
          <a:endParaRPr lang="en-US"/>
        </a:p>
      </dgm:t>
    </dgm:pt>
    <dgm:pt modelId="{A7EA74E9-A190-4DAC-907D-34FE1E0F3A03}" type="pres">
      <dgm:prSet presAssocID="{E704D00A-75F3-4618-BCD1-7D53FAD49FD4}" presName="centerShape" presStyleLbl="node0" presStyleIdx="0" presStyleCnt="1" custScaleX="130395" custScaleY="138377" custLinFactNeighborX="-292" custLinFactNeighborY="2131"/>
      <dgm:spPr/>
      <dgm:t>
        <a:bodyPr/>
        <a:lstStyle/>
        <a:p>
          <a:endParaRPr lang="en-US"/>
        </a:p>
      </dgm:t>
    </dgm:pt>
    <dgm:pt modelId="{B3C6BBB8-5C4A-46EE-8566-91C10F036B53}" type="pres">
      <dgm:prSet presAssocID="{CC1E82BF-1124-4C5C-BFAA-C2A724261010}" presName="Name9" presStyleLbl="parChTrans1D2" presStyleIdx="0" presStyleCnt="4"/>
      <dgm:spPr/>
      <dgm:t>
        <a:bodyPr/>
        <a:lstStyle/>
        <a:p>
          <a:endParaRPr lang="en-US"/>
        </a:p>
      </dgm:t>
    </dgm:pt>
    <dgm:pt modelId="{F0229F2F-A5C5-4A3A-8B35-DFC9B865C85D}" type="pres">
      <dgm:prSet presAssocID="{CC1E82BF-1124-4C5C-BFAA-C2A724261010}" presName="connTx" presStyleLbl="parChTrans1D2" presStyleIdx="0" presStyleCnt="4"/>
      <dgm:spPr/>
      <dgm:t>
        <a:bodyPr/>
        <a:lstStyle/>
        <a:p>
          <a:endParaRPr lang="en-US"/>
        </a:p>
      </dgm:t>
    </dgm:pt>
    <dgm:pt modelId="{51CD368D-8B3D-4F57-A4AD-D09CD5EECC2E}" type="pres">
      <dgm:prSet presAssocID="{24D24C28-A5AD-4ABC-B729-4F37CAC1243B}" presName="node" presStyleLbl="node1" presStyleIdx="0" presStyleCnt="4" custScaleX="170409" custScaleY="82195" custRadScaleRad="102185" custRadScaleInc="3269">
        <dgm:presLayoutVars>
          <dgm:bulletEnabled val="1"/>
        </dgm:presLayoutVars>
      </dgm:prSet>
      <dgm:spPr/>
      <dgm:t>
        <a:bodyPr/>
        <a:lstStyle/>
        <a:p>
          <a:endParaRPr lang="en-US"/>
        </a:p>
      </dgm:t>
    </dgm:pt>
    <dgm:pt modelId="{C8BA16D9-8597-4AB3-B704-EE266F5D060E}" type="pres">
      <dgm:prSet presAssocID="{43E5B0F6-28CF-4F19-98A5-3B0E4B55ED16}" presName="Name9" presStyleLbl="parChTrans1D2" presStyleIdx="1" presStyleCnt="4"/>
      <dgm:spPr/>
      <dgm:t>
        <a:bodyPr/>
        <a:lstStyle/>
        <a:p>
          <a:endParaRPr lang="en-US"/>
        </a:p>
      </dgm:t>
    </dgm:pt>
    <dgm:pt modelId="{A1DB0B81-F377-457D-8101-D5D56E009DA0}" type="pres">
      <dgm:prSet presAssocID="{43E5B0F6-28CF-4F19-98A5-3B0E4B55ED16}" presName="connTx" presStyleLbl="parChTrans1D2" presStyleIdx="1" presStyleCnt="4"/>
      <dgm:spPr/>
      <dgm:t>
        <a:bodyPr/>
        <a:lstStyle/>
        <a:p>
          <a:endParaRPr lang="en-US"/>
        </a:p>
      </dgm:t>
    </dgm:pt>
    <dgm:pt modelId="{9439ABB7-A449-43DF-BD25-C0F96E70B37C}" type="pres">
      <dgm:prSet presAssocID="{BF92E27E-8083-4781-9BFC-3D8D825D8B96}" presName="node" presStyleLbl="node1" presStyleIdx="1" presStyleCnt="4" custScaleX="165474" custScaleY="116554" custRadScaleRad="130657" custRadScaleInc="1489">
        <dgm:presLayoutVars>
          <dgm:bulletEnabled val="1"/>
        </dgm:presLayoutVars>
      </dgm:prSet>
      <dgm:spPr/>
      <dgm:t>
        <a:bodyPr/>
        <a:lstStyle/>
        <a:p>
          <a:endParaRPr lang="en-US"/>
        </a:p>
      </dgm:t>
    </dgm:pt>
    <dgm:pt modelId="{FDB1DA31-286C-4240-96F3-8391B5A4B9C8}" type="pres">
      <dgm:prSet presAssocID="{A71F23B9-BD97-4792-BE4E-15C9DE64C67C}" presName="Name9" presStyleLbl="parChTrans1D2" presStyleIdx="2" presStyleCnt="4"/>
      <dgm:spPr/>
      <dgm:t>
        <a:bodyPr/>
        <a:lstStyle/>
        <a:p>
          <a:endParaRPr lang="en-US"/>
        </a:p>
      </dgm:t>
    </dgm:pt>
    <dgm:pt modelId="{62F89786-A807-4442-A2A0-3967D3485CEA}" type="pres">
      <dgm:prSet presAssocID="{A71F23B9-BD97-4792-BE4E-15C9DE64C67C}" presName="connTx" presStyleLbl="parChTrans1D2" presStyleIdx="2" presStyleCnt="4"/>
      <dgm:spPr/>
      <dgm:t>
        <a:bodyPr/>
        <a:lstStyle/>
        <a:p>
          <a:endParaRPr lang="en-US"/>
        </a:p>
      </dgm:t>
    </dgm:pt>
    <dgm:pt modelId="{ED6AA882-631C-4549-AF77-19AE70130A0B}" type="pres">
      <dgm:prSet presAssocID="{F0BDA44C-4215-4112-AA38-75A8D4E6A549}" presName="node" presStyleLbl="node1" presStyleIdx="2" presStyleCnt="4" custScaleX="203808" custScaleY="88902" custRadScaleRad="101399" custRadScaleInc="-3398">
        <dgm:presLayoutVars>
          <dgm:bulletEnabled val="1"/>
        </dgm:presLayoutVars>
      </dgm:prSet>
      <dgm:spPr/>
      <dgm:t>
        <a:bodyPr/>
        <a:lstStyle/>
        <a:p>
          <a:endParaRPr lang="en-US"/>
        </a:p>
      </dgm:t>
    </dgm:pt>
    <dgm:pt modelId="{19C194F0-E534-4833-B577-F41B5F14ADBE}" type="pres">
      <dgm:prSet presAssocID="{AE60151F-7557-4DE9-92C8-67BF108B49CC}" presName="Name9" presStyleLbl="parChTrans1D2" presStyleIdx="3" presStyleCnt="4"/>
      <dgm:spPr/>
      <dgm:t>
        <a:bodyPr/>
        <a:lstStyle/>
        <a:p>
          <a:endParaRPr lang="en-US"/>
        </a:p>
      </dgm:t>
    </dgm:pt>
    <dgm:pt modelId="{BA5BC4A3-8A44-4EEE-944C-AF6FFBACB5F1}" type="pres">
      <dgm:prSet presAssocID="{AE60151F-7557-4DE9-92C8-67BF108B49CC}" presName="connTx" presStyleLbl="parChTrans1D2" presStyleIdx="3" presStyleCnt="4"/>
      <dgm:spPr/>
      <dgm:t>
        <a:bodyPr/>
        <a:lstStyle/>
        <a:p>
          <a:endParaRPr lang="en-US"/>
        </a:p>
      </dgm:t>
    </dgm:pt>
    <dgm:pt modelId="{F58AE282-E351-4C88-9289-CF944A656C6B}" type="pres">
      <dgm:prSet presAssocID="{777C0DAD-AEFF-47C6-B86B-451C60EE193F}" presName="node" presStyleLbl="node1" presStyleIdx="3" presStyleCnt="4" custScaleX="141516" custScaleY="133935" custRadScaleRad="127143" custRadScaleInc="1681">
        <dgm:presLayoutVars>
          <dgm:bulletEnabled val="1"/>
        </dgm:presLayoutVars>
      </dgm:prSet>
      <dgm:spPr/>
      <dgm:t>
        <a:bodyPr/>
        <a:lstStyle/>
        <a:p>
          <a:endParaRPr lang="en-US"/>
        </a:p>
      </dgm:t>
    </dgm:pt>
  </dgm:ptLst>
  <dgm:cxnLst>
    <dgm:cxn modelId="{8F0EB033-1565-4111-B2E8-AF380A0FEBB9}" type="presOf" srcId="{E704D00A-75F3-4618-BCD1-7D53FAD49FD4}" destId="{A7EA74E9-A190-4DAC-907D-34FE1E0F3A03}" srcOrd="0" destOrd="0" presId="urn:microsoft.com/office/officeart/2005/8/layout/radial1"/>
    <dgm:cxn modelId="{48E04C81-C4A2-43CE-A8D5-9AD610C5700D}" type="presOf" srcId="{AE60151F-7557-4DE9-92C8-67BF108B49CC}" destId="{19C194F0-E534-4833-B577-F41B5F14ADBE}" srcOrd="0" destOrd="0" presId="urn:microsoft.com/office/officeart/2005/8/layout/radial1"/>
    <dgm:cxn modelId="{D320B289-CFEA-420A-98C7-1E23A7355CEC}" type="presOf" srcId="{24D24C28-A5AD-4ABC-B729-4F37CAC1243B}" destId="{51CD368D-8B3D-4F57-A4AD-D09CD5EECC2E}" srcOrd="0" destOrd="0" presId="urn:microsoft.com/office/officeart/2005/8/layout/radial1"/>
    <dgm:cxn modelId="{A023A0B3-1FD2-4B01-A449-1A6D79ADC987}" type="presOf" srcId="{BC932130-696A-4985-B937-30519962EFC5}" destId="{F529F6BD-F664-4A8F-ABA9-BFA76D00E9FB}" srcOrd="0" destOrd="0" presId="urn:microsoft.com/office/officeart/2005/8/layout/radial1"/>
    <dgm:cxn modelId="{9A3FABC3-8641-4932-AC29-0F9B7351922D}" srcId="{E704D00A-75F3-4618-BCD1-7D53FAD49FD4}" destId="{BF92E27E-8083-4781-9BFC-3D8D825D8B96}" srcOrd="1" destOrd="0" parTransId="{43E5B0F6-28CF-4F19-98A5-3B0E4B55ED16}" sibTransId="{60FBE5BE-FB69-484C-88E8-FE510E2262BA}"/>
    <dgm:cxn modelId="{7B99E130-07D1-4B05-B9BB-14E3F1B64DC8}" type="presOf" srcId="{777C0DAD-AEFF-47C6-B86B-451C60EE193F}" destId="{F58AE282-E351-4C88-9289-CF944A656C6B}" srcOrd="0" destOrd="0" presId="urn:microsoft.com/office/officeart/2005/8/layout/radial1"/>
    <dgm:cxn modelId="{D0206AFC-B355-4BF4-906C-EA79D50B057C}" type="presOf" srcId="{AE60151F-7557-4DE9-92C8-67BF108B49CC}" destId="{BA5BC4A3-8A44-4EEE-944C-AF6FFBACB5F1}" srcOrd="1" destOrd="0" presId="urn:microsoft.com/office/officeart/2005/8/layout/radial1"/>
    <dgm:cxn modelId="{80D0199F-E3B1-4FA6-9073-B1232A0382E9}" type="presOf" srcId="{A71F23B9-BD97-4792-BE4E-15C9DE64C67C}" destId="{FDB1DA31-286C-4240-96F3-8391B5A4B9C8}" srcOrd="0" destOrd="0" presId="urn:microsoft.com/office/officeart/2005/8/layout/radial1"/>
    <dgm:cxn modelId="{1B403C55-9AE4-4D31-9151-F8E9AA3754C0}" type="presOf" srcId="{CC1E82BF-1124-4C5C-BFAA-C2A724261010}" destId="{B3C6BBB8-5C4A-46EE-8566-91C10F036B53}" srcOrd="0" destOrd="0" presId="urn:microsoft.com/office/officeart/2005/8/layout/radial1"/>
    <dgm:cxn modelId="{26BF0CEC-91EC-490F-9558-CE6A0918F387}" srcId="{BC932130-696A-4985-B937-30519962EFC5}" destId="{E704D00A-75F3-4618-BCD1-7D53FAD49FD4}" srcOrd="0" destOrd="0" parTransId="{B689FE34-54DA-4FB2-955E-B33439B5E2BE}" sibTransId="{0F3A2042-E32B-4409-8D3E-0058304529FE}"/>
    <dgm:cxn modelId="{F24A4193-F9CD-4687-8BBA-60BC42DF4C53}" type="presOf" srcId="{CC1E82BF-1124-4C5C-BFAA-C2A724261010}" destId="{F0229F2F-A5C5-4A3A-8B35-DFC9B865C85D}" srcOrd="1" destOrd="0" presId="urn:microsoft.com/office/officeart/2005/8/layout/radial1"/>
    <dgm:cxn modelId="{88EA6277-EF97-4761-AA00-481B1249DBD9}" type="presOf" srcId="{43E5B0F6-28CF-4F19-98A5-3B0E4B55ED16}" destId="{A1DB0B81-F377-457D-8101-D5D56E009DA0}" srcOrd="1" destOrd="0" presId="urn:microsoft.com/office/officeart/2005/8/layout/radial1"/>
    <dgm:cxn modelId="{95A3A330-4D00-492A-BDF9-1DFFC6DE9FD8}" type="presOf" srcId="{43E5B0F6-28CF-4F19-98A5-3B0E4B55ED16}" destId="{C8BA16D9-8597-4AB3-B704-EE266F5D060E}" srcOrd="0" destOrd="0" presId="urn:microsoft.com/office/officeart/2005/8/layout/radial1"/>
    <dgm:cxn modelId="{C9D34BDA-7A4C-4D3A-B0AF-9F8E9DD7FDFC}" srcId="{E704D00A-75F3-4618-BCD1-7D53FAD49FD4}" destId="{777C0DAD-AEFF-47C6-B86B-451C60EE193F}" srcOrd="3" destOrd="0" parTransId="{AE60151F-7557-4DE9-92C8-67BF108B49CC}" sibTransId="{0FC9EDEE-E146-413D-9418-AE43AA1EB242}"/>
    <dgm:cxn modelId="{959CED88-7733-450F-B28F-596C3EB8D7C6}" srcId="{E704D00A-75F3-4618-BCD1-7D53FAD49FD4}" destId="{24D24C28-A5AD-4ABC-B729-4F37CAC1243B}" srcOrd="0" destOrd="0" parTransId="{CC1E82BF-1124-4C5C-BFAA-C2A724261010}" sibTransId="{31F39228-2715-4942-ABC4-8F1C07204535}"/>
    <dgm:cxn modelId="{DEF76980-2E3E-4100-AAE8-D70150393E4E}" type="presOf" srcId="{A71F23B9-BD97-4792-BE4E-15C9DE64C67C}" destId="{62F89786-A807-4442-A2A0-3967D3485CEA}" srcOrd="1" destOrd="0" presId="urn:microsoft.com/office/officeart/2005/8/layout/radial1"/>
    <dgm:cxn modelId="{B3FE1444-DEA4-4D84-8F3B-E136F105E915}" type="presOf" srcId="{BF92E27E-8083-4781-9BFC-3D8D825D8B96}" destId="{9439ABB7-A449-43DF-BD25-C0F96E70B37C}" srcOrd="0" destOrd="0" presId="urn:microsoft.com/office/officeart/2005/8/layout/radial1"/>
    <dgm:cxn modelId="{3B2544D1-A2C0-4E83-B4BD-43088D83964B}" srcId="{E704D00A-75F3-4618-BCD1-7D53FAD49FD4}" destId="{F0BDA44C-4215-4112-AA38-75A8D4E6A549}" srcOrd="2" destOrd="0" parTransId="{A71F23B9-BD97-4792-BE4E-15C9DE64C67C}" sibTransId="{2913EA30-8788-48E4-AE92-E43BEC381073}"/>
    <dgm:cxn modelId="{4ED3230F-3177-4834-8003-8038F9476DDA}" type="presOf" srcId="{F0BDA44C-4215-4112-AA38-75A8D4E6A549}" destId="{ED6AA882-631C-4549-AF77-19AE70130A0B}" srcOrd="0" destOrd="0" presId="urn:microsoft.com/office/officeart/2005/8/layout/radial1"/>
    <dgm:cxn modelId="{7A3F9524-1BFE-4BBE-95D4-D891311475C2}" type="presParOf" srcId="{F529F6BD-F664-4A8F-ABA9-BFA76D00E9FB}" destId="{A7EA74E9-A190-4DAC-907D-34FE1E0F3A03}" srcOrd="0" destOrd="0" presId="urn:microsoft.com/office/officeart/2005/8/layout/radial1"/>
    <dgm:cxn modelId="{712CE20A-45CC-4581-9128-1EB325E6F147}" type="presParOf" srcId="{F529F6BD-F664-4A8F-ABA9-BFA76D00E9FB}" destId="{B3C6BBB8-5C4A-46EE-8566-91C10F036B53}" srcOrd="1" destOrd="0" presId="urn:microsoft.com/office/officeart/2005/8/layout/radial1"/>
    <dgm:cxn modelId="{9444737D-12D9-42DB-B153-A4B0C9440BBA}" type="presParOf" srcId="{B3C6BBB8-5C4A-46EE-8566-91C10F036B53}" destId="{F0229F2F-A5C5-4A3A-8B35-DFC9B865C85D}" srcOrd="0" destOrd="0" presId="urn:microsoft.com/office/officeart/2005/8/layout/radial1"/>
    <dgm:cxn modelId="{B59A409C-D49E-481D-B909-D3C0B3056041}" type="presParOf" srcId="{F529F6BD-F664-4A8F-ABA9-BFA76D00E9FB}" destId="{51CD368D-8B3D-4F57-A4AD-D09CD5EECC2E}" srcOrd="2" destOrd="0" presId="urn:microsoft.com/office/officeart/2005/8/layout/radial1"/>
    <dgm:cxn modelId="{CCA5A8EB-D010-4656-8B0D-20603C136E92}" type="presParOf" srcId="{F529F6BD-F664-4A8F-ABA9-BFA76D00E9FB}" destId="{C8BA16D9-8597-4AB3-B704-EE266F5D060E}" srcOrd="3" destOrd="0" presId="urn:microsoft.com/office/officeart/2005/8/layout/radial1"/>
    <dgm:cxn modelId="{D7B33FDD-0067-4EBB-9BF7-47D4FEDB552B}" type="presParOf" srcId="{C8BA16D9-8597-4AB3-B704-EE266F5D060E}" destId="{A1DB0B81-F377-457D-8101-D5D56E009DA0}" srcOrd="0" destOrd="0" presId="urn:microsoft.com/office/officeart/2005/8/layout/radial1"/>
    <dgm:cxn modelId="{B0F4C17E-E02B-47D6-A753-882E1EB0CA8D}" type="presParOf" srcId="{F529F6BD-F664-4A8F-ABA9-BFA76D00E9FB}" destId="{9439ABB7-A449-43DF-BD25-C0F96E70B37C}" srcOrd="4" destOrd="0" presId="urn:microsoft.com/office/officeart/2005/8/layout/radial1"/>
    <dgm:cxn modelId="{4835F60E-D3CB-416E-9935-F3C7FEA2BF17}" type="presParOf" srcId="{F529F6BD-F664-4A8F-ABA9-BFA76D00E9FB}" destId="{FDB1DA31-286C-4240-96F3-8391B5A4B9C8}" srcOrd="5" destOrd="0" presId="urn:microsoft.com/office/officeart/2005/8/layout/radial1"/>
    <dgm:cxn modelId="{AC1C446C-3F96-40B6-AAF3-1BC48B332F18}" type="presParOf" srcId="{FDB1DA31-286C-4240-96F3-8391B5A4B9C8}" destId="{62F89786-A807-4442-A2A0-3967D3485CEA}" srcOrd="0" destOrd="0" presId="urn:microsoft.com/office/officeart/2005/8/layout/radial1"/>
    <dgm:cxn modelId="{D6E312E3-C764-4AEB-9F3D-34E064DF64BD}" type="presParOf" srcId="{F529F6BD-F664-4A8F-ABA9-BFA76D00E9FB}" destId="{ED6AA882-631C-4549-AF77-19AE70130A0B}" srcOrd="6" destOrd="0" presId="urn:microsoft.com/office/officeart/2005/8/layout/radial1"/>
    <dgm:cxn modelId="{FF34E49B-528C-4F05-95F8-445DE627C17C}" type="presParOf" srcId="{F529F6BD-F664-4A8F-ABA9-BFA76D00E9FB}" destId="{19C194F0-E534-4833-B577-F41B5F14ADBE}" srcOrd="7" destOrd="0" presId="urn:microsoft.com/office/officeart/2005/8/layout/radial1"/>
    <dgm:cxn modelId="{A9864BA8-C847-4B95-B4DD-7AA523CE41FC}" type="presParOf" srcId="{19C194F0-E534-4833-B577-F41B5F14ADBE}" destId="{BA5BC4A3-8A44-4EEE-944C-AF6FFBACB5F1}" srcOrd="0" destOrd="0" presId="urn:microsoft.com/office/officeart/2005/8/layout/radial1"/>
    <dgm:cxn modelId="{5B495F25-B302-4561-B5AF-583B7CE63F5F}" type="presParOf" srcId="{F529F6BD-F664-4A8F-ABA9-BFA76D00E9FB}" destId="{F58AE282-E351-4C88-9289-CF944A656C6B}" srcOrd="8"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5E9300-981F-4D07-808E-3296E657D27C}" type="doc">
      <dgm:prSet loTypeId="urn:microsoft.com/office/officeart/2005/8/layout/hierarchy1" loCatId="hierarchy" qsTypeId="urn:microsoft.com/office/officeart/2005/8/quickstyle/3d1" qsCatId="3D" csTypeId="urn:microsoft.com/office/officeart/2005/8/colors/accent6_1" csCatId="accent6" phldr="1"/>
      <dgm:spPr/>
      <dgm:t>
        <a:bodyPr/>
        <a:lstStyle/>
        <a:p>
          <a:endParaRPr lang="en-US"/>
        </a:p>
      </dgm:t>
    </dgm:pt>
    <dgm:pt modelId="{7371D3BD-3867-4192-A76E-D07750FD693D}">
      <dgm:prSet phldrT="[Text]"/>
      <dgm:spPr/>
      <dgm:t>
        <a:bodyPr/>
        <a:lstStyle/>
        <a:p>
          <a:r>
            <a:rPr lang="en-US" b="1" dirty="0" smtClean="0">
              <a:latin typeface="David" panose="020E0502060401010101" pitchFamily="34" charset="-79"/>
              <a:cs typeface="David" panose="020E0502060401010101" pitchFamily="34" charset="-79"/>
            </a:rPr>
            <a:t>Learning to know</a:t>
          </a:r>
          <a:endParaRPr lang="en-US" b="1" dirty="0">
            <a:latin typeface="David" panose="020E0502060401010101" pitchFamily="34" charset="-79"/>
            <a:cs typeface="David" panose="020E0502060401010101" pitchFamily="34" charset="-79"/>
          </a:endParaRPr>
        </a:p>
      </dgm:t>
    </dgm:pt>
    <dgm:pt modelId="{B4E7D437-2A82-4949-8535-1B0ED3EC8E4F}" type="parTrans" cxnId="{54E1E79B-7785-4468-A360-F2D78A795E9A}">
      <dgm:prSet/>
      <dgm:spPr/>
      <dgm:t>
        <a:bodyPr/>
        <a:lstStyle/>
        <a:p>
          <a:endParaRPr lang="en-US"/>
        </a:p>
      </dgm:t>
    </dgm:pt>
    <dgm:pt modelId="{B37682C2-D986-4F22-B662-727F7C57DF11}" type="sibTrans" cxnId="{54E1E79B-7785-4468-A360-F2D78A795E9A}">
      <dgm:prSet/>
      <dgm:spPr/>
      <dgm:t>
        <a:bodyPr/>
        <a:lstStyle/>
        <a:p>
          <a:endParaRPr lang="en-US"/>
        </a:p>
      </dgm:t>
    </dgm:pt>
    <dgm:pt modelId="{843E0A53-EF57-4A29-B88D-F4A7ADE875B8}">
      <dgm:prSet phldrT="[Text]"/>
      <dgm:spPr/>
      <dgm:t>
        <a:bodyPr/>
        <a:lstStyle/>
        <a:p>
          <a:r>
            <a:rPr lang="en-US" b="1" dirty="0" smtClean="0"/>
            <a:t>Learning to live together </a:t>
          </a:r>
          <a:endParaRPr lang="en-US" b="1" dirty="0"/>
        </a:p>
      </dgm:t>
    </dgm:pt>
    <dgm:pt modelId="{BA9E89BF-0CAB-4780-937B-A34F934C7904}" type="parTrans" cxnId="{89FE9DBC-1F66-4160-8CDC-2495D2B097C8}">
      <dgm:prSet/>
      <dgm:spPr/>
      <dgm:t>
        <a:bodyPr/>
        <a:lstStyle/>
        <a:p>
          <a:endParaRPr lang="en-US"/>
        </a:p>
      </dgm:t>
    </dgm:pt>
    <dgm:pt modelId="{4BAFB406-64A3-4C27-83D5-45E4A8A0DF08}" type="sibTrans" cxnId="{89FE9DBC-1F66-4160-8CDC-2495D2B097C8}">
      <dgm:prSet/>
      <dgm:spPr/>
      <dgm:t>
        <a:bodyPr/>
        <a:lstStyle/>
        <a:p>
          <a:endParaRPr lang="en-US"/>
        </a:p>
      </dgm:t>
    </dgm:pt>
    <dgm:pt modelId="{8D408422-064D-4EC7-9197-F6BBF5792305}">
      <dgm:prSet phldrT="[Text]"/>
      <dgm:spPr/>
      <dgm:t>
        <a:bodyPr/>
        <a:lstStyle/>
        <a:p>
          <a:r>
            <a:rPr lang="en-US" b="1" dirty="0" smtClean="0"/>
            <a:t>Learning to do</a:t>
          </a:r>
          <a:endParaRPr lang="en-US" b="1" dirty="0"/>
        </a:p>
      </dgm:t>
    </dgm:pt>
    <dgm:pt modelId="{9C653E15-3C1B-4FC7-85FD-920477337FEA}" type="parTrans" cxnId="{8160A97D-1D4D-4A6E-83F2-7B6F4697F5E5}">
      <dgm:prSet/>
      <dgm:spPr/>
      <dgm:t>
        <a:bodyPr/>
        <a:lstStyle/>
        <a:p>
          <a:endParaRPr lang="en-US"/>
        </a:p>
      </dgm:t>
    </dgm:pt>
    <dgm:pt modelId="{3793F97D-73C2-4D71-A017-621D29ECB333}" type="sibTrans" cxnId="{8160A97D-1D4D-4A6E-83F2-7B6F4697F5E5}">
      <dgm:prSet/>
      <dgm:spPr/>
      <dgm:t>
        <a:bodyPr/>
        <a:lstStyle/>
        <a:p>
          <a:endParaRPr lang="en-US"/>
        </a:p>
      </dgm:t>
    </dgm:pt>
    <dgm:pt modelId="{617932B1-F80E-46FB-97A4-D50B29732C20}">
      <dgm:prSet phldrT="[Text]"/>
      <dgm:spPr/>
      <dgm:t>
        <a:bodyPr/>
        <a:lstStyle/>
        <a:p>
          <a:r>
            <a:rPr lang="en-US" b="1" dirty="0" smtClean="0"/>
            <a:t>Learning to be</a:t>
          </a:r>
          <a:endParaRPr lang="en-US" b="1" dirty="0"/>
        </a:p>
      </dgm:t>
    </dgm:pt>
    <dgm:pt modelId="{771EAD1C-340F-4AFC-A0CF-6CF4FC80F0B8}" type="parTrans" cxnId="{B63311E3-60DA-4909-AF6B-572A26D092CB}">
      <dgm:prSet/>
      <dgm:spPr/>
      <dgm:t>
        <a:bodyPr/>
        <a:lstStyle/>
        <a:p>
          <a:endParaRPr lang="en-US"/>
        </a:p>
      </dgm:t>
    </dgm:pt>
    <dgm:pt modelId="{6DEF4428-E6EF-4677-A5EA-1D7BB81F0308}" type="sibTrans" cxnId="{B63311E3-60DA-4909-AF6B-572A26D092CB}">
      <dgm:prSet/>
      <dgm:spPr/>
      <dgm:t>
        <a:bodyPr/>
        <a:lstStyle/>
        <a:p>
          <a:endParaRPr lang="en-US"/>
        </a:p>
      </dgm:t>
    </dgm:pt>
    <dgm:pt modelId="{3A731053-4EBF-4464-89B1-66BD3A05B2A7}">
      <dgm:prSet phldrT="[Text]"/>
      <dgm:spPr/>
      <dgm:t>
        <a:bodyPr/>
        <a:lstStyle/>
        <a:p>
          <a:r>
            <a:rPr lang="en-US" b="1" dirty="0" smtClean="0">
              <a:latin typeface="Algerian" panose="04020705040A02060702" pitchFamily="82" charset="0"/>
            </a:rPr>
            <a:t>The </a:t>
          </a:r>
          <a:r>
            <a:rPr lang="en-US" b="1" dirty="0" err="1" smtClean="0">
              <a:latin typeface="Algerian" panose="04020705040A02060702" pitchFamily="82" charset="0"/>
            </a:rPr>
            <a:t>Delors</a:t>
          </a:r>
          <a:r>
            <a:rPr lang="en-US" b="1" dirty="0" smtClean="0">
              <a:latin typeface="Algerian" panose="04020705040A02060702" pitchFamily="82" charset="0"/>
            </a:rPr>
            <a:t> or UNESCO Commission’s Four </a:t>
          </a:r>
          <a:r>
            <a:rPr lang="en-US" b="1" dirty="0" smtClean="0">
              <a:latin typeface="Algerian" panose="04020705040A02060702" pitchFamily="82" charset="0"/>
            </a:rPr>
            <a:t>Pillars </a:t>
          </a:r>
          <a:r>
            <a:rPr lang="en-US" b="1" dirty="0" smtClean="0">
              <a:latin typeface="Algerian" panose="04020705040A02060702" pitchFamily="82" charset="0"/>
            </a:rPr>
            <a:t>of Education</a:t>
          </a:r>
          <a:endParaRPr lang="en-US" b="1" dirty="0">
            <a:latin typeface="Algerian" panose="04020705040A02060702" pitchFamily="82" charset="0"/>
          </a:endParaRPr>
        </a:p>
      </dgm:t>
    </dgm:pt>
    <dgm:pt modelId="{18FB84C8-2C51-416C-AC25-DA77E4D2CBA2}" type="sibTrans" cxnId="{6B71C077-DA74-4FCC-ACDA-001F0C25A518}">
      <dgm:prSet/>
      <dgm:spPr/>
      <dgm:t>
        <a:bodyPr/>
        <a:lstStyle/>
        <a:p>
          <a:endParaRPr lang="en-US"/>
        </a:p>
      </dgm:t>
    </dgm:pt>
    <dgm:pt modelId="{6365F89A-4ED3-42AA-8B63-812C66EFAF58}" type="parTrans" cxnId="{6B71C077-DA74-4FCC-ACDA-001F0C25A518}">
      <dgm:prSet/>
      <dgm:spPr/>
      <dgm:t>
        <a:bodyPr/>
        <a:lstStyle/>
        <a:p>
          <a:endParaRPr lang="en-US"/>
        </a:p>
      </dgm:t>
    </dgm:pt>
    <dgm:pt modelId="{0FDC1DEE-7AAD-46EE-8249-9D48566C55AC}" type="pres">
      <dgm:prSet presAssocID="{885E9300-981F-4D07-808E-3296E657D27C}" presName="hierChild1" presStyleCnt="0">
        <dgm:presLayoutVars>
          <dgm:chPref val="1"/>
          <dgm:dir/>
          <dgm:animOne val="branch"/>
          <dgm:animLvl val="lvl"/>
          <dgm:resizeHandles/>
        </dgm:presLayoutVars>
      </dgm:prSet>
      <dgm:spPr/>
      <dgm:t>
        <a:bodyPr/>
        <a:lstStyle/>
        <a:p>
          <a:endParaRPr lang="en-US"/>
        </a:p>
      </dgm:t>
    </dgm:pt>
    <dgm:pt modelId="{1C28EFC7-D87A-43FE-A6BB-AA9A909CF962}" type="pres">
      <dgm:prSet presAssocID="{3A731053-4EBF-4464-89B1-66BD3A05B2A7}" presName="hierRoot1" presStyleCnt="0"/>
      <dgm:spPr/>
    </dgm:pt>
    <dgm:pt modelId="{0A1EF49E-1B1D-4F6F-AFDF-A09F19AC83AE}" type="pres">
      <dgm:prSet presAssocID="{3A731053-4EBF-4464-89B1-66BD3A05B2A7}" presName="composite" presStyleCnt="0"/>
      <dgm:spPr/>
    </dgm:pt>
    <dgm:pt modelId="{CD36752D-F5E0-4C5C-A5B7-36A520C4408E}" type="pres">
      <dgm:prSet presAssocID="{3A731053-4EBF-4464-89B1-66BD3A05B2A7}" presName="background" presStyleLbl="node0" presStyleIdx="0" presStyleCnt="1"/>
      <dgm:spPr/>
    </dgm:pt>
    <dgm:pt modelId="{1CBCA439-9447-420A-A6B2-714EA8BD0388}" type="pres">
      <dgm:prSet presAssocID="{3A731053-4EBF-4464-89B1-66BD3A05B2A7}" presName="text" presStyleLbl="fgAcc0" presStyleIdx="0" presStyleCnt="1" custScaleX="462962" custScaleY="128422" custLinFactNeighborX="1990" custLinFactNeighborY="3890">
        <dgm:presLayoutVars>
          <dgm:chPref val="3"/>
        </dgm:presLayoutVars>
      </dgm:prSet>
      <dgm:spPr/>
      <dgm:t>
        <a:bodyPr/>
        <a:lstStyle/>
        <a:p>
          <a:endParaRPr lang="en-US"/>
        </a:p>
      </dgm:t>
    </dgm:pt>
    <dgm:pt modelId="{D20461E1-E260-4C6E-A75D-9F03D63DEA5D}" type="pres">
      <dgm:prSet presAssocID="{3A731053-4EBF-4464-89B1-66BD3A05B2A7}" presName="hierChild2" presStyleCnt="0"/>
      <dgm:spPr/>
    </dgm:pt>
    <dgm:pt modelId="{C2F9583A-7DF8-4E56-8CD1-5055933CA55B}" type="pres">
      <dgm:prSet presAssocID="{B4E7D437-2A82-4949-8535-1B0ED3EC8E4F}" presName="Name10" presStyleLbl="parChTrans1D2" presStyleIdx="0" presStyleCnt="2"/>
      <dgm:spPr/>
      <dgm:t>
        <a:bodyPr/>
        <a:lstStyle/>
        <a:p>
          <a:endParaRPr lang="en-US"/>
        </a:p>
      </dgm:t>
    </dgm:pt>
    <dgm:pt modelId="{5C79B96A-7F3F-4C74-A95A-70B9B634B1F7}" type="pres">
      <dgm:prSet presAssocID="{7371D3BD-3867-4192-A76E-D07750FD693D}" presName="hierRoot2" presStyleCnt="0"/>
      <dgm:spPr/>
    </dgm:pt>
    <dgm:pt modelId="{BFEB82C1-62D4-4BF7-AC17-8C931965DCCF}" type="pres">
      <dgm:prSet presAssocID="{7371D3BD-3867-4192-A76E-D07750FD693D}" presName="composite2" presStyleCnt="0"/>
      <dgm:spPr/>
    </dgm:pt>
    <dgm:pt modelId="{44D68C43-2A36-422E-BF56-1DA57C1D4F9C}" type="pres">
      <dgm:prSet presAssocID="{7371D3BD-3867-4192-A76E-D07750FD693D}" presName="background2" presStyleLbl="node2" presStyleIdx="0" presStyleCnt="2"/>
      <dgm:spPr/>
    </dgm:pt>
    <dgm:pt modelId="{CFC7552C-5F8D-412E-9AA2-1CCD9D6F28FC}" type="pres">
      <dgm:prSet presAssocID="{7371D3BD-3867-4192-A76E-D07750FD693D}" presName="text2" presStyleLbl="fgAcc2" presStyleIdx="0" presStyleCnt="2" custScaleX="217379">
        <dgm:presLayoutVars>
          <dgm:chPref val="3"/>
        </dgm:presLayoutVars>
      </dgm:prSet>
      <dgm:spPr/>
      <dgm:t>
        <a:bodyPr/>
        <a:lstStyle/>
        <a:p>
          <a:endParaRPr lang="en-US"/>
        </a:p>
      </dgm:t>
    </dgm:pt>
    <dgm:pt modelId="{75F8C8B4-D6E0-4B63-B25C-BDAA640D463C}" type="pres">
      <dgm:prSet presAssocID="{7371D3BD-3867-4192-A76E-D07750FD693D}" presName="hierChild3" presStyleCnt="0"/>
      <dgm:spPr/>
    </dgm:pt>
    <dgm:pt modelId="{FDB4D0E2-1041-496C-94D0-C56A07E356E7}" type="pres">
      <dgm:prSet presAssocID="{BA9E89BF-0CAB-4780-937B-A34F934C7904}" presName="Name17" presStyleLbl="parChTrans1D3" presStyleIdx="0" presStyleCnt="2"/>
      <dgm:spPr/>
      <dgm:t>
        <a:bodyPr/>
        <a:lstStyle/>
        <a:p>
          <a:endParaRPr lang="en-US"/>
        </a:p>
      </dgm:t>
    </dgm:pt>
    <dgm:pt modelId="{DDA189C2-A5D0-4944-9DE3-A5C0B153711F}" type="pres">
      <dgm:prSet presAssocID="{843E0A53-EF57-4A29-B88D-F4A7ADE875B8}" presName="hierRoot3" presStyleCnt="0"/>
      <dgm:spPr/>
    </dgm:pt>
    <dgm:pt modelId="{BFE198CD-BEA0-44AB-A46D-A5D337BB6752}" type="pres">
      <dgm:prSet presAssocID="{843E0A53-EF57-4A29-B88D-F4A7ADE875B8}" presName="composite3" presStyleCnt="0"/>
      <dgm:spPr/>
    </dgm:pt>
    <dgm:pt modelId="{DEED07C3-490E-450D-B3E0-4D929C5F7A7E}" type="pres">
      <dgm:prSet presAssocID="{843E0A53-EF57-4A29-B88D-F4A7ADE875B8}" presName="background3" presStyleLbl="node3" presStyleIdx="0" presStyleCnt="2"/>
      <dgm:spPr/>
    </dgm:pt>
    <dgm:pt modelId="{E9926FEC-EFAB-43FC-B50E-76F143A2206B}" type="pres">
      <dgm:prSet presAssocID="{843E0A53-EF57-4A29-B88D-F4A7ADE875B8}" presName="text3" presStyleLbl="fgAcc3" presStyleIdx="0" presStyleCnt="2" custScaleX="225483" custScaleY="97260">
        <dgm:presLayoutVars>
          <dgm:chPref val="3"/>
        </dgm:presLayoutVars>
      </dgm:prSet>
      <dgm:spPr/>
      <dgm:t>
        <a:bodyPr/>
        <a:lstStyle/>
        <a:p>
          <a:endParaRPr lang="en-US"/>
        </a:p>
      </dgm:t>
    </dgm:pt>
    <dgm:pt modelId="{8877E993-9991-4B77-8CDB-956FE037BBF3}" type="pres">
      <dgm:prSet presAssocID="{843E0A53-EF57-4A29-B88D-F4A7ADE875B8}" presName="hierChild4" presStyleCnt="0"/>
      <dgm:spPr/>
    </dgm:pt>
    <dgm:pt modelId="{B8BF7DF7-2AFF-4F7A-9D42-5BC141C19450}" type="pres">
      <dgm:prSet presAssocID="{9C653E15-3C1B-4FC7-85FD-920477337FEA}" presName="Name10" presStyleLbl="parChTrans1D2" presStyleIdx="1" presStyleCnt="2"/>
      <dgm:spPr/>
      <dgm:t>
        <a:bodyPr/>
        <a:lstStyle/>
        <a:p>
          <a:endParaRPr lang="en-US"/>
        </a:p>
      </dgm:t>
    </dgm:pt>
    <dgm:pt modelId="{F3837545-4CD7-4DB7-A040-21BD5F13202F}" type="pres">
      <dgm:prSet presAssocID="{8D408422-064D-4EC7-9197-F6BBF5792305}" presName="hierRoot2" presStyleCnt="0"/>
      <dgm:spPr/>
    </dgm:pt>
    <dgm:pt modelId="{31A8C6C2-6980-477F-867A-7C2B8F82AD40}" type="pres">
      <dgm:prSet presAssocID="{8D408422-064D-4EC7-9197-F6BBF5792305}" presName="composite2" presStyleCnt="0"/>
      <dgm:spPr/>
    </dgm:pt>
    <dgm:pt modelId="{75AE5073-7CCA-4F91-BBEA-9D7DD85B45E2}" type="pres">
      <dgm:prSet presAssocID="{8D408422-064D-4EC7-9197-F6BBF5792305}" presName="background2" presStyleLbl="node2" presStyleIdx="1" presStyleCnt="2"/>
      <dgm:spPr/>
    </dgm:pt>
    <dgm:pt modelId="{BA7C1627-E673-442B-A87F-29E6C36E545E}" type="pres">
      <dgm:prSet presAssocID="{8D408422-064D-4EC7-9197-F6BBF5792305}" presName="text2" presStyleLbl="fgAcc2" presStyleIdx="1" presStyleCnt="2" custScaleX="205065">
        <dgm:presLayoutVars>
          <dgm:chPref val="3"/>
        </dgm:presLayoutVars>
      </dgm:prSet>
      <dgm:spPr/>
      <dgm:t>
        <a:bodyPr/>
        <a:lstStyle/>
        <a:p>
          <a:endParaRPr lang="en-US"/>
        </a:p>
      </dgm:t>
    </dgm:pt>
    <dgm:pt modelId="{D9D6A488-9E2B-405B-8CC2-300B19A1FFD2}" type="pres">
      <dgm:prSet presAssocID="{8D408422-064D-4EC7-9197-F6BBF5792305}" presName="hierChild3" presStyleCnt="0"/>
      <dgm:spPr/>
    </dgm:pt>
    <dgm:pt modelId="{0C70A69A-F1CE-4686-AD2A-5E3F10F3943C}" type="pres">
      <dgm:prSet presAssocID="{771EAD1C-340F-4AFC-A0CF-6CF4FC80F0B8}" presName="Name17" presStyleLbl="parChTrans1D3" presStyleIdx="1" presStyleCnt="2"/>
      <dgm:spPr/>
      <dgm:t>
        <a:bodyPr/>
        <a:lstStyle/>
        <a:p>
          <a:endParaRPr lang="en-US"/>
        </a:p>
      </dgm:t>
    </dgm:pt>
    <dgm:pt modelId="{E20982C5-1DB1-4D14-851F-A856F66F864E}" type="pres">
      <dgm:prSet presAssocID="{617932B1-F80E-46FB-97A4-D50B29732C20}" presName="hierRoot3" presStyleCnt="0"/>
      <dgm:spPr/>
    </dgm:pt>
    <dgm:pt modelId="{2EFE66D9-8F1D-43E5-B852-C21F7B1F5E4B}" type="pres">
      <dgm:prSet presAssocID="{617932B1-F80E-46FB-97A4-D50B29732C20}" presName="composite3" presStyleCnt="0"/>
      <dgm:spPr/>
    </dgm:pt>
    <dgm:pt modelId="{AD8F6028-79F1-4F0F-A850-51548037CD25}" type="pres">
      <dgm:prSet presAssocID="{617932B1-F80E-46FB-97A4-D50B29732C20}" presName="background3" presStyleLbl="node3" presStyleIdx="1" presStyleCnt="2"/>
      <dgm:spPr/>
    </dgm:pt>
    <dgm:pt modelId="{C82AC9C4-8BFC-4909-B58B-48396A2C4D1C}" type="pres">
      <dgm:prSet presAssocID="{617932B1-F80E-46FB-97A4-D50B29732C20}" presName="text3" presStyleLbl="fgAcc3" presStyleIdx="1" presStyleCnt="2" custScaleX="207154">
        <dgm:presLayoutVars>
          <dgm:chPref val="3"/>
        </dgm:presLayoutVars>
      </dgm:prSet>
      <dgm:spPr/>
      <dgm:t>
        <a:bodyPr/>
        <a:lstStyle/>
        <a:p>
          <a:endParaRPr lang="en-US"/>
        </a:p>
      </dgm:t>
    </dgm:pt>
    <dgm:pt modelId="{3A31A2E0-9EFD-414A-9D51-B37FBC24F322}" type="pres">
      <dgm:prSet presAssocID="{617932B1-F80E-46FB-97A4-D50B29732C20}" presName="hierChild4" presStyleCnt="0"/>
      <dgm:spPr/>
    </dgm:pt>
  </dgm:ptLst>
  <dgm:cxnLst>
    <dgm:cxn modelId="{E2BBF32D-9846-48EC-AAF7-A20A48EA9F41}" type="presOf" srcId="{8D408422-064D-4EC7-9197-F6BBF5792305}" destId="{BA7C1627-E673-442B-A87F-29E6C36E545E}" srcOrd="0" destOrd="0" presId="urn:microsoft.com/office/officeart/2005/8/layout/hierarchy1"/>
    <dgm:cxn modelId="{04E53B42-338F-450E-97DD-53AB322023F8}" type="presOf" srcId="{9C653E15-3C1B-4FC7-85FD-920477337FEA}" destId="{B8BF7DF7-2AFF-4F7A-9D42-5BC141C19450}" srcOrd="0" destOrd="0" presId="urn:microsoft.com/office/officeart/2005/8/layout/hierarchy1"/>
    <dgm:cxn modelId="{96C5B967-5BDC-4563-9472-006D1B8ED825}" type="presOf" srcId="{617932B1-F80E-46FB-97A4-D50B29732C20}" destId="{C82AC9C4-8BFC-4909-B58B-48396A2C4D1C}" srcOrd="0" destOrd="0" presId="urn:microsoft.com/office/officeart/2005/8/layout/hierarchy1"/>
    <dgm:cxn modelId="{988A4EAC-6A80-4383-9578-B44EE0B3FEE9}" type="presOf" srcId="{843E0A53-EF57-4A29-B88D-F4A7ADE875B8}" destId="{E9926FEC-EFAB-43FC-B50E-76F143A2206B}" srcOrd="0" destOrd="0" presId="urn:microsoft.com/office/officeart/2005/8/layout/hierarchy1"/>
    <dgm:cxn modelId="{9E104820-5902-4571-9202-E1742E8091A7}" type="presOf" srcId="{BA9E89BF-0CAB-4780-937B-A34F934C7904}" destId="{FDB4D0E2-1041-496C-94D0-C56A07E356E7}" srcOrd="0" destOrd="0" presId="urn:microsoft.com/office/officeart/2005/8/layout/hierarchy1"/>
    <dgm:cxn modelId="{54E1E79B-7785-4468-A360-F2D78A795E9A}" srcId="{3A731053-4EBF-4464-89B1-66BD3A05B2A7}" destId="{7371D3BD-3867-4192-A76E-D07750FD693D}" srcOrd="0" destOrd="0" parTransId="{B4E7D437-2A82-4949-8535-1B0ED3EC8E4F}" sibTransId="{B37682C2-D986-4F22-B662-727F7C57DF11}"/>
    <dgm:cxn modelId="{375DE432-CDB0-4167-B782-E02E8165ABA0}" type="presOf" srcId="{771EAD1C-340F-4AFC-A0CF-6CF4FC80F0B8}" destId="{0C70A69A-F1CE-4686-AD2A-5E3F10F3943C}" srcOrd="0" destOrd="0" presId="urn:microsoft.com/office/officeart/2005/8/layout/hierarchy1"/>
    <dgm:cxn modelId="{B12F07FC-7950-40E7-9DE0-2C2F1E5197F1}" type="presOf" srcId="{3A731053-4EBF-4464-89B1-66BD3A05B2A7}" destId="{1CBCA439-9447-420A-A6B2-714EA8BD0388}" srcOrd="0" destOrd="0" presId="urn:microsoft.com/office/officeart/2005/8/layout/hierarchy1"/>
    <dgm:cxn modelId="{479D838D-79EF-49F9-AAB3-8FB7785134EF}" type="presOf" srcId="{885E9300-981F-4D07-808E-3296E657D27C}" destId="{0FDC1DEE-7AAD-46EE-8249-9D48566C55AC}" srcOrd="0" destOrd="0" presId="urn:microsoft.com/office/officeart/2005/8/layout/hierarchy1"/>
    <dgm:cxn modelId="{B63311E3-60DA-4909-AF6B-572A26D092CB}" srcId="{8D408422-064D-4EC7-9197-F6BBF5792305}" destId="{617932B1-F80E-46FB-97A4-D50B29732C20}" srcOrd="0" destOrd="0" parTransId="{771EAD1C-340F-4AFC-A0CF-6CF4FC80F0B8}" sibTransId="{6DEF4428-E6EF-4677-A5EA-1D7BB81F0308}"/>
    <dgm:cxn modelId="{5902B89A-D487-4967-A1EE-432F53098154}" type="presOf" srcId="{7371D3BD-3867-4192-A76E-D07750FD693D}" destId="{CFC7552C-5F8D-412E-9AA2-1CCD9D6F28FC}" srcOrd="0" destOrd="0" presId="urn:microsoft.com/office/officeart/2005/8/layout/hierarchy1"/>
    <dgm:cxn modelId="{6B71C077-DA74-4FCC-ACDA-001F0C25A518}" srcId="{885E9300-981F-4D07-808E-3296E657D27C}" destId="{3A731053-4EBF-4464-89B1-66BD3A05B2A7}" srcOrd="0" destOrd="0" parTransId="{6365F89A-4ED3-42AA-8B63-812C66EFAF58}" sibTransId="{18FB84C8-2C51-416C-AC25-DA77E4D2CBA2}"/>
    <dgm:cxn modelId="{89FE9DBC-1F66-4160-8CDC-2495D2B097C8}" srcId="{7371D3BD-3867-4192-A76E-D07750FD693D}" destId="{843E0A53-EF57-4A29-B88D-F4A7ADE875B8}" srcOrd="0" destOrd="0" parTransId="{BA9E89BF-0CAB-4780-937B-A34F934C7904}" sibTransId="{4BAFB406-64A3-4C27-83D5-45E4A8A0DF08}"/>
    <dgm:cxn modelId="{8160A97D-1D4D-4A6E-83F2-7B6F4697F5E5}" srcId="{3A731053-4EBF-4464-89B1-66BD3A05B2A7}" destId="{8D408422-064D-4EC7-9197-F6BBF5792305}" srcOrd="1" destOrd="0" parTransId="{9C653E15-3C1B-4FC7-85FD-920477337FEA}" sibTransId="{3793F97D-73C2-4D71-A017-621D29ECB333}"/>
    <dgm:cxn modelId="{F4C7DE69-EED1-4A95-852D-88FC43B2C5F1}" type="presOf" srcId="{B4E7D437-2A82-4949-8535-1B0ED3EC8E4F}" destId="{C2F9583A-7DF8-4E56-8CD1-5055933CA55B}" srcOrd="0" destOrd="0" presId="urn:microsoft.com/office/officeart/2005/8/layout/hierarchy1"/>
    <dgm:cxn modelId="{E1B726FD-1BB6-426A-9F02-DADD61D8011B}" type="presParOf" srcId="{0FDC1DEE-7AAD-46EE-8249-9D48566C55AC}" destId="{1C28EFC7-D87A-43FE-A6BB-AA9A909CF962}" srcOrd="0" destOrd="0" presId="urn:microsoft.com/office/officeart/2005/8/layout/hierarchy1"/>
    <dgm:cxn modelId="{8EE7D27D-0D87-4DFC-8240-8F8A223C87C0}" type="presParOf" srcId="{1C28EFC7-D87A-43FE-A6BB-AA9A909CF962}" destId="{0A1EF49E-1B1D-4F6F-AFDF-A09F19AC83AE}" srcOrd="0" destOrd="0" presId="urn:microsoft.com/office/officeart/2005/8/layout/hierarchy1"/>
    <dgm:cxn modelId="{38CCAF4C-1D51-40BA-A82E-586AE59E9A83}" type="presParOf" srcId="{0A1EF49E-1B1D-4F6F-AFDF-A09F19AC83AE}" destId="{CD36752D-F5E0-4C5C-A5B7-36A520C4408E}" srcOrd="0" destOrd="0" presId="urn:microsoft.com/office/officeart/2005/8/layout/hierarchy1"/>
    <dgm:cxn modelId="{CAFA0CF9-EECC-4C02-ADE2-E2F0A4F7E6DA}" type="presParOf" srcId="{0A1EF49E-1B1D-4F6F-AFDF-A09F19AC83AE}" destId="{1CBCA439-9447-420A-A6B2-714EA8BD0388}" srcOrd="1" destOrd="0" presId="urn:microsoft.com/office/officeart/2005/8/layout/hierarchy1"/>
    <dgm:cxn modelId="{A805FDBB-2AF1-47C0-B2AD-08724F6E6C50}" type="presParOf" srcId="{1C28EFC7-D87A-43FE-A6BB-AA9A909CF962}" destId="{D20461E1-E260-4C6E-A75D-9F03D63DEA5D}" srcOrd="1" destOrd="0" presId="urn:microsoft.com/office/officeart/2005/8/layout/hierarchy1"/>
    <dgm:cxn modelId="{07820D3F-1438-4576-A0C8-3E25652F9957}" type="presParOf" srcId="{D20461E1-E260-4C6E-A75D-9F03D63DEA5D}" destId="{C2F9583A-7DF8-4E56-8CD1-5055933CA55B}" srcOrd="0" destOrd="0" presId="urn:microsoft.com/office/officeart/2005/8/layout/hierarchy1"/>
    <dgm:cxn modelId="{BD51D297-50D1-4341-A3BA-2987AA9F5366}" type="presParOf" srcId="{D20461E1-E260-4C6E-A75D-9F03D63DEA5D}" destId="{5C79B96A-7F3F-4C74-A95A-70B9B634B1F7}" srcOrd="1" destOrd="0" presId="urn:microsoft.com/office/officeart/2005/8/layout/hierarchy1"/>
    <dgm:cxn modelId="{523BB92A-A602-4765-9464-08030C268ACB}" type="presParOf" srcId="{5C79B96A-7F3F-4C74-A95A-70B9B634B1F7}" destId="{BFEB82C1-62D4-4BF7-AC17-8C931965DCCF}" srcOrd="0" destOrd="0" presId="urn:microsoft.com/office/officeart/2005/8/layout/hierarchy1"/>
    <dgm:cxn modelId="{6DB2BF0B-4A7D-4952-8F3C-636157DA6F46}" type="presParOf" srcId="{BFEB82C1-62D4-4BF7-AC17-8C931965DCCF}" destId="{44D68C43-2A36-422E-BF56-1DA57C1D4F9C}" srcOrd="0" destOrd="0" presId="urn:microsoft.com/office/officeart/2005/8/layout/hierarchy1"/>
    <dgm:cxn modelId="{3408D4F1-88A9-4F7F-9C2B-8162F605F4DB}" type="presParOf" srcId="{BFEB82C1-62D4-4BF7-AC17-8C931965DCCF}" destId="{CFC7552C-5F8D-412E-9AA2-1CCD9D6F28FC}" srcOrd="1" destOrd="0" presId="urn:microsoft.com/office/officeart/2005/8/layout/hierarchy1"/>
    <dgm:cxn modelId="{6EBD710F-0D26-43B0-BAA4-8B39D1B0325D}" type="presParOf" srcId="{5C79B96A-7F3F-4C74-A95A-70B9B634B1F7}" destId="{75F8C8B4-D6E0-4B63-B25C-BDAA640D463C}" srcOrd="1" destOrd="0" presId="urn:microsoft.com/office/officeart/2005/8/layout/hierarchy1"/>
    <dgm:cxn modelId="{CF04E5B6-6A2F-40B1-81B2-E97BE24284F0}" type="presParOf" srcId="{75F8C8B4-D6E0-4B63-B25C-BDAA640D463C}" destId="{FDB4D0E2-1041-496C-94D0-C56A07E356E7}" srcOrd="0" destOrd="0" presId="urn:microsoft.com/office/officeart/2005/8/layout/hierarchy1"/>
    <dgm:cxn modelId="{03600B2E-BDA2-4C61-8080-40D433BA3863}" type="presParOf" srcId="{75F8C8B4-D6E0-4B63-B25C-BDAA640D463C}" destId="{DDA189C2-A5D0-4944-9DE3-A5C0B153711F}" srcOrd="1" destOrd="0" presId="urn:microsoft.com/office/officeart/2005/8/layout/hierarchy1"/>
    <dgm:cxn modelId="{9239417A-D01A-4D85-A7FA-753D9981576B}" type="presParOf" srcId="{DDA189C2-A5D0-4944-9DE3-A5C0B153711F}" destId="{BFE198CD-BEA0-44AB-A46D-A5D337BB6752}" srcOrd="0" destOrd="0" presId="urn:microsoft.com/office/officeart/2005/8/layout/hierarchy1"/>
    <dgm:cxn modelId="{39DC78BC-CBBB-448E-BD36-EC9EABB491DF}" type="presParOf" srcId="{BFE198CD-BEA0-44AB-A46D-A5D337BB6752}" destId="{DEED07C3-490E-450D-B3E0-4D929C5F7A7E}" srcOrd="0" destOrd="0" presId="urn:microsoft.com/office/officeart/2005/8/layout/hierarchy1"/>
    <dgm:cxn modelId="{0DC202AC-C00E-4333-ACBD-172D66E7D20C}" type="presParOf" srcId="{BFE198CD-BEA0-44AB-A46D-A5D337BB6752}" destId="{E9926FEC-EFAB-43FC-B50E-76F143A2206B}" srcOrd="1" destOrd="0" presId="urn:microsoft.com/office/officeart/2005/8/layout/hierarchy1"/>
    <dgm:cxn modelId="{0D658BF1-83B6-4664-AD23-AAE007401115}" type="presParOf" srcId="{DDA189C2-A5D0-4944-9DE3-A5C0B153711F}" destId="{8877E993-9991-4B77-8CDB-956FE037BBF3}" srcOrd="1" destOrd="0" presId="urn:microsoft.com/office/officeart/2005/8/layout/hierarchy1"/>
    <dgm:cxn modelId="{497AD4BE-433B-4D6E-B155-5E87732C43FA}" type="presParOf" srcId="{D20461E1-E260-4C6E-A75D-9F03D63DEA5D}" destId="{B8BF7DF7-2AFF-4F7A-9D42-5BC141C19450}" srcOrd="2" destOrd="0" presId="urn:microsoft.com/office/officeart/2005/8/layout/hierarchy1"/>
    <dgm:cxn modelId="{E87FFD17-D353-4D0D-A0D3-00571240B84D}" type="presParOf" srcId="{D20461E1-E260-4C6E-A75D-9F03D63DEA5D}" destId="{F3837545-4CD7-4DB7-A040-21BD5F13202F}" srcOrd="3" destOrd="0" presId="urn:microsoft.com/office/officeart/2005/8/layout/hierarchy1"/>
    <dgm:cxn modelId="{4AE68BFE-AE00-4504-902A-CA3BBECCF12F}" type="presParOf" srcId="{F3837545-4CD7-4DB7-A040-21BD5F13202F}" destId="{31A8C6C2-6980-477F-867A-7C2B8F82AD40}" srcOrd="0" destOrd="0" presId="urn:microsoft.com/office/officeart/2005/8/layout/hierarchy1"/>
    <dgm:cxn modelId="{A3D6F8C4-70A6-4C2D-BFBB-A74C59010E34}" type="presParOf" srcId="{31A8C6C2-6980-477F-867A-7C2B8F82AD40}" destId="{75AE5073-7CCA-4F91-BBEA-9D7DD85B45E2}" srcOrd="0" destOrd="0" presId="urn:microsoft.com/office/officeart/2005/8/layout/hierarchy1"/>
    <dgm:cxn modelId="{24D47464-92E3-4100-B319-418FE822E763}" type="presParOf" srcId="{31A8C6C2-6980-477F-867A-7C2B8F82AD40}" destId="{BA7C1627-E673-442B-A87F-29E6C36E545E}" srcOrd="1" destOrd="0" presId="urn:microsoft.com/office/officeart/2005/8/layout/hierarchy1"/>
    <dgm:cxn modelId="{948DA7E3-F3D2-4E46-811D-2DBE7C6A820E}" type="presParOf" srcId="{F3837545-4CD7-4DB7-A040-21BD5F13202F}" destId="{D9D6A488-9E2B-405B-8CC2-300B19A1FFD2}" srcOrd="1" destOrd="0" presId="urn:microsoft.com/office/officeart/2005/8/layout/hierarchy1"/>
    <dgm:cxn modelId="{801E3CE6-E63C-4C5D-9E4A-A2AF2C9208D4}" type="presParOf" srcId="{D9D6A488-9E2B-405B-8CC2-300B19A1FFD2}" destId="{0C70A69A-F1CE-4686-AD2A-5E3F10F3943C}" srcOrd="0" destOrd="0" presId="urn:microsoft.com/office/officeart/2005/8/layout/hierarchy1"/>
    <dgm:cxn modelId="{37D11417-8243-455C-992A-A2D015BE5E59}" type="presParOf" srcId="{D9D6A488-9E2B-405B-8CC2-300B19A1FFD2}" destId="{E20982C5-1DB1-4D14-851F-A856F66F864E}" srcOrd="1" destOrd="0" presId="urn:microsoft.com/office/officeart/2005/8/layout/hierarchy1"/>
    <dgm:cxn modelId="{9D7C6159-E83E-4186-9524-F24E91A8B660}" type="presParOf" srcId="{E20982C5-1DB1-4D14-851F-A856F66F864E}" destId="{2EFE66D9-8F1D-43E5-B852-C21F7B1F5E4B}" srcOrd="0" destOrd="0" presId="urn:microsoft.com/office/officeart/2005/8/layout/hierarchy1"/>
    <dgm:cxn modelId="{52A117FE-51DC-4F0B-AA6A-FFA37AB6966B}" type="presParOf" srcId="{2EFE66D9-8F1D-43E5-B852-C21F7B1F5E4B}" destId="{AD8F6028-79F1-4F0F-A850-51548037CD25}" srcOrd="0" destOrd="0" presId="urn:microsoft.com/office/officeart/2005/8/layout/hierarchy1"/>
    <dgm:cxn modelId="{B7B2FC04-E1B5-4EBC-B24D-1B46E47FF99C}" type="presParOf" srcId="{2EFE66D9-8F1D-43E5-B852-C21F7B1F5E4B}" destId="{C82AC9C4-8BFC-4909-B58B-48396A2C4D1C}" srcOrd="1" destOrd="0" presId="urn:microsoft.com/office/officeart/2005/8/layout/hierarchy1"/>
    <dgm:cxn modelId="{3AA5F226-E199-4E00-A55F-C5A5BADFAA6C}" type="presParOf" srcId="{E20982C5-1DB1-4D14-851F-A856F66F864E}" destId="{3A31A2E0-9EFD-414A-9D51-B37FBC24F322}"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525299-2997-4859-B13A-97162D1119FE}" type="doc">
      <dgm:prSet loTypeId="urn:microsoft.com/office/officeart/2008/layout/HorizontalMultiLevelHierarchy" loCatId="hierarchy" qsTypeId="urn:microsoft.com/office/officeart/2005/8/quickstyle/simple1" qsCatId="simple" csTypeId="urn:microsoft.com/office/officeart/2005/8/colors/colorful2" csCatId="colorful" phldr="1"/>
      <dgm:spPr/>
      <dgm:t>
        <a:bodyPr/>
        <a:lstStyle/>
        <a:p>
          <a:endParaRPr lang="en-US"/>
        </a:p>
      </dgm:t>
    </dgm:pt>
    <dgm:pt modelId="{68E6DAE4-92B8-4344-B265-480364806F79}">
      <dgm:prSet phldrT="[Text]"/>
      <dgm:spPr/>
      <dgm:t>
        <a:bodyPr/>
        <a:lstStyle/>
        <a:p>
          <a:r>
            <a:rPr lang="en-US" b="1" dirty="0" smtClean="0"/>
            <a:t>Learning tools</a:t>
          </a:r>
          <a:endParaRPr lang="en-US" b="1" dirty="0"/>
        </a:p>
      </dgm:t>
    </dgm:pt>
    <dgm:pt modelId="{B960A49F-BBFF-44E3-A190-5DBED051297A}" type="parTrans" cxnId="{B8E3F9C3-48E5-49CB-B0A8-4519E575C14C}">
      <dgm:prSet/>
      <dgm:spPr/>
      <dgm:t>
        <a:bodyPr/>
        <a:lstStyle/>
        <a:p>
          <a:endParaRPr lang="en-US"/>
        </a:p>
      </dgm:t>
    </dgm:pt>
    <dgm:pt modelId="{BB1F0B28-C636-4C68-93DF-B6E35620A5E4}" type="sibTrans" cxnId="{B8E3F9C3-48E5-49CB-B0A8-4519E575C14C}">
      <dgm:prSet/>
      <dgm:spPr/>
      <dgm:t>
        <a:bodyPr/>
        <a:lstStyle/>
        <a:p>
          <a:endParaRPr lang="en-US"/>
        </a:p>
      </dgm:t>
    </dgm:pt>
    <dgm:pt modelId="{CBE6C743-A327-4518-9A3E-881D8FA6B426}">
      <dgm:prSet phldrT="[Text]"/>
      <dgm:spPr/>
      <dgm:t>
        <a:bodyPr/>
        <a:lstStyle/>
        <a:p>
          <a:r>
            <a:rPr lang="en-US" dirty="0" smtClean="0">
              <a:solidFill>
                <a:schemeClr val="tx1"/>
              </a:solidFill>
            </a:rPr>
            <a:t>numeracy</a:t>
          </a:r>
          <a:endParaRPr lang="en-US" dirty="0">
            <a:solidFill>
              <a:schemeClr val="tx1"/>
            </a:solidFill>
          </a:endParaRPr>
        </a:p>
      </dgm:t>
    </dgm:pt>
    <dgm:pt modelId="{7ABA5825-63A0-42FA-808C-2FCF5CCE29B8}" type="parTrans" cxnId="{10B3AF6E-FF00-4A14-80DD-C622CBFA114B}">
      <dgm:prSet/>
      <dgm:spPr/>
      <dgm:t>
        <a:bodyPr/>
        <a:lstStyle/>
        <a:p>
          <a:endParaRPr lang="en-US"/>
        </a:p>
      </dgm:t>
    </dgm:pt>
    <dgm:pt modelId="{3551684F-3F16-46AD-B50D-E6B9CBDF15F6}" type="sibTrans" cxnId="{10B3AF6E-FF00-4A14-80DD-C622CBFA114B}">
      <dgm:prSet/>
      <dgm:spPr/>
      <dgm:t>
        <a:bodyPr/>
        <a:lstStyle/>
        <a:p>
          <a:endParaRPr lang="en-US"/>
        </a:p>
      </dgm:t>
    </dgm:pt>
    <dgm:pt modelId="{8E4D25E8-E27D-4EA6-B97E-49E6F6EEC5ED}">
      <dgm:prSet phldrT="[Text]"/>
      <dgm:spPr/>
      <dgm:t>
        <a:bodyPr/>
        <a:lstStyle/>
        <a:p>
          <a:r>
            <a:rPr lang="en-US" dirty="0" smtClean="0">
              <a:solidFill>
                <a:schemeClr val="tx1"/>
              </a:solidFill>
            </a:rPr>
            <a:t>literacy</a:t>
          </a:r>
          <a:endParaRPr lang="en-US" dirty="0">
            <a:solidFill>
              <a:schemeClr val="tx1"/>
            </a:solidFill>
          </a:endParaRPr>
        </a:p>
      </dgm:t>
    </dgm:pt>
    <dgm:pt modelId="{4836DB8D-8935-4422-8192-FEE94C1B70BD}" type="parTrans" cxnId="{DC20FB56-A1EC-4D08-B8BE-8D3FD236A8B0}">
      <dgm:prSet/>
      <dgm:spPr/>
      <dgm:t>
        <a:bodyPr/>
        <a:lstStyle/>
        <a:p>
          <a:endParaRPr lang="en-US"/>
        </a:p>
      </dgm:t>
    </dgm:pt>
    <dgm:pt modelId="{CE91C499-0235-4886-A7C8-8A5B733DEF41}" type="sibTrans" cxnId="{DC20FB56-A1EC-4D08-B8BE-8D3FD236A8B0}">
      <dgm:prSet/>
      <dgm:spPr/>
      <dgm:t>
        <a:bodyPr/>
        <a:lstStyle/>
        <a:p>
          <a:endParaRPr lang="en-US"/>
        </a:p>
      </dgm:t>
    </dgm:pt>
    <dgm:pt modelId="{C6378329-73F3-4559-8099-49945D657E27}">
      <dgm:prSet phldrT="[Text]"/>
      <dgm:spPr/>
      <dgm:t>
        <a:bodyPr/>
        <a:lstStyle/>
        <a:p>
          <a:r>
            <a:rPr lang="en-US" dirty="0" smtClean="0">
              <a:solidFill>
                <a:schemeClr val="tx1"/>
              </a:solidFill>
            </a:rPr>
            <a:t>Life skills</a:t>
          </a:r>
          <a:endParaRPr lang="en-US" dirty="0">
            <a:solidFill>
              <a:schemeClr val="tx1"/>
            </a:solidFill>
          </a:endParaRPr>
        </a:p>
      </dgm:t>
    </dgm:pt>
    <dgm:pt modelId="{DFA9AA46-D323-4679-ADD4-EDA714A0F1E1}" type="parTrans" cxnId="{9964C6D2-E9B7-4F0A-821B-709D9F8A111E}">
      <dgm:prSet/>
      <dgm:spPr/>
      <dgm:t>
        <a:bodyPr/>
        <a:lstStyle/>
        <a:p>
          <a:endParaRPr lang="en-US"/>
        </a:p>
      </dgm:t>
    </dgm:pt>
    <dgm:pt modelId="{C485F9EA-F7D8-4542-A305-F884EB90425D}" type="sibTrans" cxnId="{9964C6D2-E9B7-4F0A-821B-709D9F8A111E}">
      <dgm:prSet/>
      <dgm:spPr/>
      <dgm:t>
        <a:bodyPr/>
        <a:lstStyle/>
        <a:p>
          <a:endParaRPr lang="en-US"/>
        </a:p>
      </dgm:t>
    </dgm:pt>
    <dgm:pt modelId="{1E81D980-E42A-4E82-9BFD-1C9225BD70C4}" type="pres">
      <dgm:prSet presAssocID="{16525299-2997-4859-B13A-97162D1119FE}" presName="Name0" presStyleCnt="0">
        <dgm:presLayoutVars>
          <dgm:chPref val="1"/>
          <dgm:dir/>
          <dgm:animOne val="branch"/>
          <dgm:animLvl val="lvl"/>
          <dgm:resizeHandles val="exact"/>
        </dgm:presLayoutVars>
      </dgm:prSet>
      <dgm:spPr/>
      <dgm:t>
        <a:bodyPr/>
        <a:lstStyle/>
        <a:p>
          <a:endParaRPr lang="en-US"/>
        </a:p>
      </dgm:t>
    </dgm:pt>
    <dgm:pt modelId="{AB6F0430-B268-4CD4-9387-F00E94B0EE49}" type="pres">
      <dgm:prSet presAssocID="{68E6DAE4-92B8-4344-B265-480364806F79}" presName="root1" presStyleCnt="0"/>
      <dgm:spPr/>
      <dgm:t>
        <a:bodyPr/>
        <a:lstStyle/>
        <a:p>
          <a:endParaRPr lang="en-US"/>
        </a:p>
      </dgm:t>
    </dgm:pt>
    <dgm:pt modelId="{4AC74FE9-8D7F-488A-9722-31103A864188}" type="pres">
      <dgm:prSet presAssocID="{68E6DAE4-92B8-4344-B265-480364806F79}" presName="LevelOneTextNode" presStyleLbl="node0" presStyleIdx="0" presStyleCnt="1" custAng="5400000" custScaleY="49216" custLinFactNeighborX="-73099" custLinFactNeighborY="-222">
        <dgm:presLayoutVars>
          <dgm:chPref val="3"/>
        </dgm:presLayoutVars>
      </dgm:prSet>
      <dgm:spPr/>
      <dgm:t>
        <a:bodyPr/>
        <a:lstStyle/>
        <a:p>
          <a:endParaRPr lang="en-US"/>
        </a:p>
      </dgm:t>
    </dgm:pt>
    <dgm:pt modelId="{F6F6E26A-7F55-4F93-9EB6-307F779E9288}" type="pres">
      <dgm:prSet presAssocID="{68E6DAE4-92B8-4344-B265-480364806F79}" presName="level2hierChild" presStyleCnt="0"/>
      <dgm:spPr/>
      <dgm:t>
        <a:bodyPr/>
        <a:lstStyle/>
        <a:p>
          <a:endParaRPr lang="en-US"/>
        </a:p>
      </dgm:t>
    </dgm:pt>
    <dgm:pt modelId="{F25FE35D-9ECE-4642-8401-62F62E362212}" type="pres">
      <dgm:prSet presAssocID="{7ABA5825-63A0-42FA-808C-2FCF5CCE29B8}" presName="conn2-1" presStyleLbl="parChTrans1D2" presStyleIdx="0" presStyleCnt="3"/>
      <dgm:spPr/>
      <dgm:t>
        <a:bodyPr/>
        <a:lstStyle/>
        <a:p>
          <a:endParaRPr lang="en-US"/>
        </a:p>
      </dgm:t>
    </dgm:pt>
    <dgm:pt modelId="{168F0EA7-E3A0-4CF8-A953-3607097301D1}" type="pres">
      <dgm:prSet presAssocID="{7ABA5825-63A0-42FA-808C-2FCF5CCE29B8}" presName="connTx" presStyleLbl="parChTrans1D2" presStyleIdx="0" presStyleCnt="3"/>
      <dgm:spPr/>
      <dgm:t>
        <a:bodyPr/>
        <a:lstStyle/>
        <a:p>
          <a:endParaRPr lang="en-US"/>
        </a:p>
      </dgm:t>
    </dgm:pt>
    <dgm:pt modelId="{01ACD8B5-A2BC-4B6D-9825-4DFCDA069E04}" type="pres">
      <dgm:prSet presAssocID="{CBE6C743-A327-4518-9A3E-881D8FA6B426}" presName="root2" presStyleCnt="0"/>
      <dgm:spPr/>
      <dgm:t>
        <a:bodyPr/>
        <a:lstStyle/>
        <a:p>
          <a:endParaRPr lang="en-US"/>
        </a:p>
      </dgm:t>
    </dgm:pt>
    <dgm:pt modelId="{8A95E6A8-E25C-48B4-A0E0-0E03B697E99D}" type="pres">
      <dgm:prSet presAssocID="{CBE6C743-A327-4518-9A3E-881D8FA6B426}" presName="LevelTwoTextNode" presStyleLbl="node2" presStyleIdx="0" presStyleCnt="3" custScaleX="78291" custLinFactNeighborX="44814" custLinFactNeighborY="-439">
        <dgm:presLayoutVars>
          <dgm:chPref val="3"/>
        </dgm:presLayoutVars>
      </dgm:prSet>
      <dgm:spPr/>
      <dgm:t>
        <a:bodyPr/>
        <a:lstStyle/>
        <a:p>
          <a:endParaRPr lang="en-US"/>
        </a:p>
      </dgm:t>
    </dgm:pt>
    <dgm:pt modelId="{A97253D9-88C6-4DD2-87FD-045189A58AD0}" type="pres">
      <dgm:prSet presAssocID="{CBE6C743-A327-4518-9A3E-881D8FA6B426}" presName="level3hierChild" presStyleCnt="0"/>
      <dgm:spPr/>
      <dgm:t>
        <a:bodyPr/>
        <a:lstStyle/>
        <a:p>
          <a:endParaRPr lang="en-US"/>
        </a:p>
      </dgm:t>
    </dgm:pt>
    <dgm:pt modelId="{18BFC680-9AB0-4251-BA2E-FA3D201EE298}" type="pres">
      <dgm:prSet presAssocID="{4836DB8D-8935-4422-8192-FEE94C1B70BD}" presName="conn2-1" presStyleLbl="parChTrans1D2" presStyleIdx="1" presStyleCnt="3"/>
      <dgm:spPr/>
      <dgm:t>
        <a:bodyPr/>
        <a:lstStyle/>
        <a:p>
          <a:endParaRPr lang="en-US"/>
        </a:p>
      </dgm:t>
    </dgm:pt>
    <dgm:pt modelId="{3B481463-0092-4140-8EE1-270C03B3279A}" type="pres">
      <dgm:prSet presAssocID="{4836DB8D-8935-4422-8192-FEE94C1B70BD}" presName="connTx" presStyleLbl="parChTrans1D2" presStyleIdx="1" presStyleCnt="3"/>
      <dgm:spPr/>
      <dgm:t>
        <a:bodyPr/>
        <a:lstStyle/>
        <a:p>
          <a:endParaRPr lang="en-US"/>
        </a:p>
      </dgm:t>
    </dgm:pt>
    <dgm:pt modelId="{28E8B17E-C2F3-4D44-B3ED-535D883F8B4E}" type="pres">
      <dgm:prSet presAssocID="{8E4D25E8-E27D-4EA6-B97E-49E6F6EEC5ED}" presName="root2" presStyleCnt="0"/>
      <dgm:spPr/>
      <dgm:t>
        <a:bodyPr/>
        <a:lstStyle/>
        <a:p>
          <a:endParaRPr lang="en-US"/>
        </a:p>
      </dgm:t>
    </dgm:pt>
    <dgm:pt modelId="{2B559EB4-A22E-40FE-B27C-E44496894C75}" type="pres">
      <dgm:prSet presAssocID="{8E4D25E8-E27D-4EA6-B97E-49E6F6EEC5ED}" presName="LevelTwoTextNode" presStyleLbl="node2" presStyleIdx="1" presStyleCnt="3" custScaleX="67195" custLinFactNeighborX="44814" custLinFactNeighborY="-1170">
        <dgm:presLayoutVars>
          <dgm:chPref val="3"/>
        </dgm:presLayoutVars>
      </dgm:prSet>
      <dgm:spPr/>
      <dgm:t>
        <a:bodyPr/>
        <a:lstStyle/>
        <a:p>
          <a:endParaRPr lang="en-US"/>
        </a:p>
      </dgm:t>
    </dgm:pt>
    <dgm:pt modelId="{C29411E9-0942-48D5-BBA7-DB06AC99D327}" type="pres">
      <dgm:prSet presAssocID="{8E4D25E8-E27D-4EA6-B97E-49E6F6EEC5ED}" presName="level3hierChild" presStyleCnt="0"/>
      <dgm:spPr/>
      <dgm:t>
        <a:bodyPr/>
        <a:lstStyle/>
        <a:p>
          <a:endParaRPr lang="en-US"/>
        </a:p>
      </dgm:t>
    </dgm:pt>
    <dgm:pt modelId="{3FA303C6-2759-4AFE-B6F7-95C2FD9EA5A4}" type="pres">
      <dgm:prSet presAssocID="{DFA9AA46-D323-4679-ADD4-EDA714A0F1E1}" presName="conn2-1" presStyleLbl="parChTrans1D2" presStyleIdx="2" presStyleCnt="3"/>
      <dgm:spPr/>
      <dgm:t>
        <a:bodyPr/>
        <a:lstStyle/>
        <a:p>
          <a:endParaRPr lang="en-US"/>
        </a:p>
      </dgm:t>
    </dgm:pt>
    <dgm:pt modelId="{DD85AB68-3A30-41F0-9B32-AEBCC1430375}" type="pres">
      <dgm:prSet presAssocID="{DFA9AA46-D323-4679-ADD4-EDA714A0F1E1}" presName="connTx" presStyleLbl="parChTrans1D2" presStyleIdx="2" presStyleCnt="3"/>
      <dgm:spPr/>
      <dgm:t>
        <a:bodyPr/>
        <a:lstStyle/>
        <a:p>
          <a:endParaRPr lang="en-US"/>
        </a:p>
      </dgm:t>
    </dgm:pt>
    <dgm:pt modelId="{50A44161-9639-40AE-B98A-29C7A9BC76D8}" type="pres">
      <dgm:prSet presAssocID="{C6378329-73F3-4559-8099-49945D657E27}" presName="root2" presStyleCnt="0"/>
      <dgm:spPr/>
      <dgm:t>
        <a:bodyPr/>
        <a:lstStyle/>
        <a:p>
          <a:endParaRPr lang="en-US"/>
        </a:p>
      </dgm:t>
    </dgm:pt>
    <dgm:pt modelId="{D42CCE3B-9C08-41FD-8AF9-BFC1D860E2A2}" type="pres">
      <dgm:prSet presAssocID="{C6378329-73F3-4559-8099-49945D657E27}" presName="LevelTwoTextNode" presStyleLbl="node2" presStyleIdx="2" presStyleCnt="3" custScaleX="78605" custLinFactNeighborX="44814" custLinFactNeighborY="5409">
        <dgm:presLayoutVars>
          <dgm:chPref val="3"/>
        </dgm:presLayoutVars>
      </dgm:prSet>
      <dgm:spPr/>
      <dgm:t>
        <a:bodyPr/>
        <a:lstStyle/>
        <a:p>
          <a:endParaRPr lang="en-US"/>
        </a:p>
      </dgm:t>
    </dgm:pt>
    <dgm:pt modelId="{1CFB8621-A538-4AAC-8993-26F2C9F0564F}" type="pres">
      <dgm:prSet presAssocID="{C6378329-73F3-4559-8099-49945D657E27}" presName="level3hierChild" presStyleCnt="0"/>
      <dgm:spPr/>
      <dgm:t>
        <a:bodyPr/>
        <a:lstStyle/>
        <a:p>
          <a:endParaRPr lang="en-US"/>
        </a:p>
      </dgm:t>
    </dgm:pt>
  </dgm:ptLst>
  <dgm:cxnLst>
    <dgm:cxn modelId="{9964C6D2-E9B7-4F0A-821B-709D9F8A111E}" srcId="{68E6DAE4-92B8-4344-B265-480364806F79}" destId="{C6378329-73F3-4559-8099-49945D657E27}" srcOrd="2" destOrd="0" parTransId="{DFA9AA46-D323-4679-ADD4-EDA714A0F1E1}" sibTransId="{C485F9EA-F7D8-4542-A305-F884EB90425D}"/>
    <dgm:cxn modelId="{AE6380E0-7F09-4DCD-AF5D-8113FEEA55DB}" type="presOf" srcId="{4836DB8D-8935-4422-8192-FEE94C1B70BD}" destId="{18BFC680-9AB0-4251-BA2E-FA3D201EE298}" srcOrd="0" destOrd="0" presId="urn:microsoft.com/office/officeart/2008/layout/HorizontalMultiLevelHierarchy"/>
    <dgm:cxn modelId="{BEBFD089-7422-4DB8-A35B-44B3308C94EB}" type="presOf" srcId="{7ABA5825-63A0-42FA-808C-2FCF5CCE29B8}" destId="{F25FE35D-9ECE-4642-8401-62F62E362212}" srcOrd="0" destOrd="0" presId="urn:microsoft.com/office/officeart/2008/layout/HorizontalMultiLevelHierarchy"/>
    <dgm:cxn modelId="{FD7BD3C9-067E-4E74-B162-3A088AFF394F}" type="presOf" srcId="{68E6DAE4-92B8-4344-B265-480364806F79}" destId="{4AC74FE9-8D7F-488A-9722-31103A864188}" srcOrd="0" destOrd="0" presId="urn:microsoft.com/office/officeart/2008/layout/HorizontalMultiLevelHierarchy"/>
    <dgm:cxn modelId="{10B3AF6E-FF00-4A14-80DD-C622CBFA114B}" srcId="{68E6DAE4-92B8-4344-B265-480364806F79}" destId="{CBE6C743-A327-4518-9A3E-881D8FA6B426}" srcOrd="0" destOrd="0" parTransId="{7ABA5825-63A0-42FA-808C-2FCF5CCE29B8}" sibTransId="{3551684F-3F16-46AD-B50D-E6B9CBDF15F6}"/>
    <dgm:cxn modelId="{0ABEF342-25AE-458F-B2AA-0AFA706B8D06}" type="presOf" srcId="{8E4D25E8-E27D-4EA6-B97E-49E6F6EEC5ED}" destId="{2B559EB4-A22E-40FE-B27C-E44496894C75}" srcOrd="0" destOrd="0" presId="urn:microsoft.com/office/officeart/2008/layout/HorizontalMultiLevelHierarchy"/>
    <dgm:cxn modelId="{C0328C5A-6D53-46F6-9735-9A47D0C535F3}" type="presOf" srcId="{7ABA5825-63A0-42FA-808C-2FCF5CCE29B8}" destId="{168F0EA7-E3A0-4CF8-A953-3607097301D1}" srcOrd="1" destOrd="0" presId="urn:microsoft.com/office/officeart/2008/layout/HorizontalMultiLevelHierarchy"/>
    <dgm:cxn modelId="{DC20FB56-A1EC-4D08-B8BE-8D3FD236A8B0}" srcId="{68E6DAE4-92B8-4344-B265-480364806F79}" destId="{8E4D25E8-E27D-4EA6-B97E-49E6F6EEC5ED}" srcOrd="1" destOrd="0" parTransId="{4836DB8D-8935-4422-8192-FEE94C1B70BD}" sibTransId="{CE91C499-0235-4886-A7C8-8A5B733DEF41}"/>
    <dgm:cxn modelId="{264CDCE4-2BFB-4AE9-B73F-B16BE2755E69}" type="presOf" srcId="{DFA9AA46-D323-4679-ADD4-EDA714A0F1E1}" destId="{3FA303C6-2759-4AFE-B6F7-95C2FD9EA5A4}" srcOrd="0" destOrd="0" presId="urn:microsoft.com/office/officeart/2008/layout/HorizontalMultiLevelHierarchy"/>
    <dgm:cxn modelId="{CB5304F5-D66C-4F1F-9356-5202058B2AB1}" type="presOf" srcId="{4836DB8D-8935-4422-8192-FEE94C1B70BD}" destId="{3B481463-0092-4140-8EE1-270C03B3279A}" srcOrd="1" destOrd="0" presId="urn:microsoft.com/office/officeart/2008/layout/HorizontalMultiLevelHierarchy"/>
    <dgm:cxn modelId="{168DAA46-BF38-4A64-B431-AEB3E829E1F9}" type="presOf" srcId="{16525299-2997-4859-B13A-97162D1119FE}" destId="{1E81D980-E42A-4E82-9BFD-1C9225BD70C4}" srcOrd="0" destOrd="0" presId="urn:microsoft.com/office/officeart/2008/layout/HorizontalMultiLevelHierarchy"/>
    <dgm:cxn modelId="{E8C53883-3860-4F9E-ADD4-320A4CECB3A6}" type="presOf" srcId="{C6378329-73F3-4559-8099-49945D657E27}" destId="{D42CCE3B-9C08-41FD-8AF9-BFC1D860E2A2}" srcOrd="0" destOrd="0" presId="urn:microsoft.com/office/officeart/2008/layout/HorizontalMultiLevelHierarchy"/>
    <dgm:cxn modelId="{430C11B3-1B51-463D-B230-8CFEE2974BAA}" type="presOf" srcId="{CBE6C743-A327-4518-9A3E-881D8FA6B426}" destId="{8A95E6A8-E25C-48B4-A0E0-0E03B697E99D}" srcOrd="0" destOrd="0" presId="urn:microsoft.com/office/officeart/2008/layout/HorizontalMultiLevelHierarchy"/>
    <dgm:cxn modelId="{B07A4694-963E-45F3-817F-A9D9D43934EA}" type="presOf" srcId="{DFA9AA46-D323-4679-ADD4-EDA714A0F1E1}" destId="{DD85AB68-3A30-41F0-9B32-AEBCC1430375}" srcOrd="1" destOrd="0" presId="urn:microsoft.com/office/officeart/2008/layout/HorizontalMultiLevelHierarchy"/>
    <dgm:cxn modelId="{B8E3F9C3-48E5-49CB-B0A8-4519E575C14C}" srcId="{16525299-2997-4859-B13A-97162D1119FE}" destId="{68E6DAE4-92B8-4344-B265-480364806F79}" srcOrd="0" destOrd="0" parTransId="{B960A49F-BBFF-44E3-A190-5DBED051297A}" sibTransId="{BB1F0B28-C636-4C68-93DF-B6E35620A5E4}"/>
    <dgm:cxn modelId="{2EF477BA-068B-4C07-A570-C29F50184810}" type="presParOf" srcId="{1E81D980-E42A-4E82-9BFD-1C9225BD70C4}" destId="{AB6F0430-B268-4CD4-9387-F00E94B0EE49}" srcOrd="0" destOrd="0" presId="urn:microsoft.com/office/officeart/2008/layout/HorizontalMultiLevelHierarchy"/>
    <dgm:cxn modelId="{06924095-DB12-4355-B7A5-38121CD20DFE}" type="presParOf" srcId="{AB6F0430-B268-4CD4-9387-F00E94B0EE49}" destId="{4AC74FE9-8D7F-488A-9722-31103A864188}" srcOrd="0" destOrd="0" presId="urn:microsoft.com/office/officeart/2008/layout/HorizontalMultiLevelHierarchy"/>
    <dgm:cxn modelId="{93D9CF02-73CA-47AB-B0C3-A1ECC6886576}" type="presParOf" srcId="{AB6F0430-B268-4CD4-9387-F00E94B0EE49}" destId="{F6F6E26A-7F55-4F93-9EB6-307F779E9288}" srcOrd="1" destOrd="0" presId="urn:microsoft.com/office/officeart/2008/layout/HorizontalMultiLevelHierarchy"/>
    <dgm:cxn modelId="{70FBEAEB-D9D7-4D16-BF44-B8506BD48D56}" type="presParOf" srcId="{F6F6E26A-7F55-4F93-9EB6-307F779E9288}" destId="{F25FE35D-9ECE-4642-8401-62F62E362212}" srcOrd="0" destOrd="0" presId="urn:microsoft.com/office/officeart/2008/layout/HorizontalMultiLevelHierarchy"/>
    <dgm:cxn modelId="{2F11CB36-D611-4029-9356-107DDFB7A712}" type="presParOf" srcId="{F25FE35D-9ECE-4642-8401-62F62E362212}" destId="{168F0EA7-E3A0-4CF8-A953-3607097301D1}" srcOrd="0" destOrd="0" presId="urn:microsoft.com/office/officeart/2008/layout/HorizontalMultiLevelHierarchy"/>
    <dgm:cxn modelId="{7C5AA6A9-4876-4713-9F4E-A4CA01EBE0D3}" type="presParOf" srcId="{F6F6E26A-7F55-4F93-9EB6-307F779E9288}" destId="{01ACD8B5-A2BC-4B6D-9825-4DFCDA069E04}" srcOrd="1" destOrd="0" presId="urn:microsoft.com/office/officeart/2008/layout/HorizontalMultiLevelHierarchy"/>
    <dgm:cxn modelId="{B2295071-6A2E-4336-826F-5445E453AE3E}" type="presParOf" srcId="{01ACD8B5-A2BC-4B6D-9825-4DFCDA069E04}" destId="{8A95E6A8-E25C-48B4-A0E0-0E03B697E99D}" srcOrd="0" destOrd="0" presId="urn:microsoft.com/office/officeart/2008/layout/HorizontalMultiLevelHierarchy"/>
    <dgm:cxn modelId="{7EF781EB-630E-4EF5-A658-9CFF4BA433EA}" type="presParOf" srcId="{01ACD8B5-A2BC-4B6D-9825-4DFCDA069E04}" destId="{A97253D9-88C6-4DD2-87FD-045189A58AD0}" srcOrd="1" destOrd="0" presId="urn:microsoft.com/office/officeart/2008/layout/HorizontalMultiLevelHierarchy"/>
    <dgm:cxn modelId="{C2F9CBFB-23CF-4702-BBFE-9B3F1DEC9CBC}" type="presParOf" srcId="{F6F6E26A-7F55-4F93-9EB6-307F779E9288}" destId="{18BFC680-9AB0-4251-BA2E-FA3D201EE298}" srcOrd="2" destOrd="0" presId="urn:microsoft.com/office/officeart/2008/layout/HorizontalMultiLevelHierarchy"/>
    <dgm:cxn modelId="{9420CE8A-B95B-4DBD-A33A-17220F0D41C9}" type="presParOf" srcId="{18BFC680-9AB0-4251-BA2E-FA3D201EE298}" destId="{3B481463-0092-4140-8EE1-270C03B3279A}" srcOrd="0" destOrd="0" presId="urn:microsoft.com/office/officeart/2008/layout/HorizontalMultiLevelHierarchy"/>
    <dgm:cxn modelId="{D847D1BC-BF4A-48B7-A8DE-60DEBBD458CB}" type="presParOf" srcId="{F6F6E26A-7F55-4F93-9EB6-307F779E9288}" destId="{28E8B17E-C2F3-4D44-B3ED-535D883F8B4E}" srcOrd="3" destOrd="0" presId="urn:microsoft.com/office/officeart/2008/layout/HorizontalMultiLevelHierarchy"/>
    <dgm:cxn modelId="{96EDB51F-ADA3-40C4-A496-F82BCAAA2C93}" type="presParOf" srcId="{28E8B17E-C2F3-4D44-B3ED-535D883F8B4E}" destId="{2B559EB4-A22E-40FE-B27C-E44496894C75}" srcOrd="0" destOrd="0" presId="urn:microsoft.com/office/officeart/2008/layout/HorizontalMultiLevelHierarchy"/>
    <dgm:cxn modelId="{C6D21530-9DD8-40E2-BB1D-DB57E75E90EB}" type="presParOf" srcId="{28E8B17E-C2F3-4D44-B3ED-535D883F8B4E}" destId="{C29411E9-0942-48D5-BBA7-DB06AC99D327}" srcOrd="1" destOrd="0" presId="urn:microsoft.com/office/officeart/2008/layout/HorizontalMultiLevelHierarchy"/>
    <dgm:cxn modelId="{79AC72FD-0516-4BDA-8B20-540DAB6AF11E}" type="presParOf" srcId="{F6F6E26A-7F55-4F93-9EB6-307F779E9288}" destId="{3FA303C6-2759-4AFE-B6F7-95C2FD9EA5A4}" srcOrd="4" destOrd="0" presId="urn:microsoft.com/office/officeart/2008/layout/HorizontalMultiLevelHierarchy"/>
    <dgm:cxn modelId="{C30072FE-6827-462B-A28C-0EC1E5FC268B}" type="presParOf" srcId="{3FA303C6-2759-4AFE-B6F7-95C2FD9EA5A4}" destId="{DD85AB68-3A30-41F0-9B32-AEBCC1430375}" srcOrd="0" destOrd="0" presId="urn:microsoft.com/office/officeart/2008/layout/HorizontalMultiLevelHierarchy"/>
    <dgm:cxn modelId="{0F5B89DD-C194-41BD-877F-5F8075F7AA2E}" type="presParOf" srcId="{F6F6E26A-7F55-4F93-9EB6-307F779E9288}" destId="{50A44161-9639-40AE-B98A-29C7A9BC76D8}" srcOrd="5" destOrd="0" presId="urn:microsoft.com/office/officeart/2008/layout/HorizontalMultiLevelHierarchy"/>
    <dgm:cxn modelId="{DB885877-559D-48E3-B416-3FB24EFE51A3}" type="presParOf" srcId="{50A44161-9639-40AE-B98A-29C7A9BC76D8}" destId="{D42CCE3B-9C08-41FD-8AF9-BFC1D860E2A2}" srcOrd="0" destOrd="0" presId="urn:microsoft.com/office/officeart/2008/layout/HorizontalMultiLevelHierarchy"/>
    <dgm:cxn modelId="{0963CB26-CCB0-41B8-8890-9AF49EB5B5C2}" type="presParOf" srcId="{50A44161-9639-40AE-B98A-29C7A9BC76D8}" destId="{1CFB8621-A538-4AAC-8993-26F2C9F0564F}"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525299-2997-4859-B13A-97162D1119FE}" type="doc">
      <dgm:prSet loTypeId="urn:microsoft.com/office/officeart/2008/layout/HorizontalMultiLevelHierarchy" loCatId="hierarchy" qsTypeId="urn:microsoft.com/office/officeart/2005/8/quickstyle/simple1" qsCatId="simple" csTypeId="urn:microsoft.com/office/officeart/2005/8/colors/colorful1#1" csCatId="colorful" phldr="1"/>
      <dgm:spPr/>
      <dgm:t>
        <a:bodyPr/>
        <a:lstStyle/>
        <a:p>
          <a:endParaRPr lang="en-US"/>
        </a:p>
      </dgm:t>
    </dgm:pt>
    <dgm:pt modelId="{68E6DAE4-92B8-4344-B265-480364806F79}">
      <dgm:prSet phldrT="[Text]"/>
      <dgm:spPr/>
      <dgm:t>
        <a:bodyPr/>
        <a:lstStyle/>
        <a:p>
          <a:r>
            <a:rPr lang="en-US" b="1" dirty="0" smtClean="0"/>
            <a:t>Component</a:t>
          </a:r>
          <a:r>
            <a:rPr lang="en-US" b="1" baseline="0" dirty="0" smtClean="0"/>
            <a:t> of learning to learn </a:t>
          </a:r>
          <a:endParaRPr lang="en-US" b="1" dirty="0"/>
        </a:p>
      </dgm:t>
    </dgm:pt>
    <dgm:pt modelId="{B960A49F-BBFF-44E3-A190-5DBED051297A}" type="parTrans" cxnId="{B8E3F9C3-48E5-49CB-B0A8-4519E575C14C}">
      <dgm:prSet/>
      <dgm:spPr/>
      <dgm:t>
        <a:bodyPr/>
        <a:lstStyle/>
        <a:p>
          <a:endParaRPr lang="en-US"/>
        </a:p>
      </dgm:t>
    </dgm:pt>
    <dgm:pt modelId="{BB1F0B28-C636-4C68-93DF-B6E35620A5E4}" type="sibTrans" cxnId="{B8E3F9C3-48E5-49CB-B0A8-4519E575C14C}">
      <dgm:prSet/>
      <dgm:spPr/>
      <dgm:t>
        <a:bodyPr/>
        <a:lstStyle/>
        <a:p>
          <a:endParaRPr lang="en-US"/>
        </a:p>
      </dgm:t>
    </dgm:pt>
    <dgm:pt modelId="{CBE6C743-A327-4518-9A3E-881D8FA6B426}">
      <dgm:prSet phldrT="[Text]"/>
      <dgm:spPr/>
      <dgm:t>
        <a:bodyPr/>
        <a:lstStyle/>
        <a:p>
          <a:r>
            <a:rPr lang="en-US" dirty="0" smtClean="0">
              <a:solidFill>
                <a:schemeClr val="tx1"/>
              </a:solidFill>
            </a:rPr>
            <a:t>concentration</a:t>
          </a:r>
          <a:endParaRPr lang="en-US" dirty="0">
            <a:solidFill>
              <a:schemeClr val="tx1"/>
            </a:solidFill>
          </a:endParaRPr>
        </a:p>
      </dgm:t>
    </dgm:pt>
    <dgm:pt modelId="{7ABA5825-63A0-42FA-808C-2FCF5CCE29B8}" type="parTrans" cxnId="{10B3AF6E-FF00-4A14-80DD-C622CBFA114B}">
      <dgm:prSet/>
      <dgm:spPr/>
      <dgm:t>
        <a:bodyPr/>
        <a:lstStyle/>
        <a:p>
          <a:endParaRPr lang="en-US"/>
        </a:p>
      </dgm:t>
    </dgm:pt>
    <dgm:pt modelId="{3551684F-3F16-46AD-B50D-E6B9CBDF15F6}" type="sibTrans" cxnId="{10B3AF6E-FF00-4A14-80DD-C622CBFA114B}">
      <dgm:prSet/>
      <dgm:spPr/>
      <dgm:t>
        <a:bodyPr/>
        <a:lstStyle/>
        <a:p>
          <a:endParaRPr lang="en-US"/>
        </a:p>
      </dgm:t>
    </dgm:pt>
    <dgm:pt modelId="{8E4D25E8-E27D-4EA6-B97E-49E6F6EEC5ED}">
      <dgm:prSet phldrT="[Text]"/>
      <dgm:spPr/>
      <dgm:t>
        <a:bodyPr/>
        <a:lstStyle/>
        <a:p>
          <a:r>
            <a:rPr lang="en-US" dirty="0" smtClean="0">
              <a:solidFill>
                <a:schemeClr val="tx1"/>
              </a:solidFill>
            </a:rPr>
            <a:t>memory skill</a:t>
          </a:r>
          <a:endParaRPr lang="en-US" dirty="0">
            <a:solidFill>
              <a:schemeClr val="tx1"/>
            </a:solidFill>
          </a:endParaRPr>
        </a:p>
      </dgm:t>
    </dgm:pt>
    <dgm:pt modelId="{4836DB8D-8935-4422-8192-FEE94C1B70BD}" type="parTrans" cxnId="{DC20FB56-A1EC-4D08-B8BE-8D3FD236A8B0}">
      <dgm:prSet/>
      <dgm:spPr/>
      <dgm:t>
        <a:bodyPr/>
        <a:lstStyle/>
        <a:p>
          <a:endParaRPr lang="en-US"/>
        </a:p>
      </dgm:t>
    </dgm:pt>
    <dgm:pt modelId="{CE91C499-0235-4886-A7C8-8A5B733DEF41}" type="sibTrans" cxnId="{DC20FB56-A1EC-4D08-B8BE-8D3FD236A8B0}">
      <dgm:prSet/>
      <dgm:spPr/>
      <dgm:t>
        <a:bodyPr/>
        <a:lstStyle/>
        <a:p>
          <a:endParaRPr lang="en-US"/>
        </a:p>
      </dgm:t>
    </dgm:pt>
    <dgm:pt modelId="{C6378329-73F3-4559-8099-49945D657E27}">
      <dgm:prSet phldrT="[Text]"/>
      <dgm:spPr/>
      <dgm:t>
        <a:bodyPr/>
        <a:lstStyle/>
        <a:p>
          <a:r>
            <a:rPr lang="en-US" dirty="0" smtClean="0">
              <a:solidFill>
                <a:schemeClr val="tx1"/>
              </a:solidFill>
            </a:rPr>
            <a:t>thinking</a:t>
          </a:r>
          <a:endParaRPr lang="en-US" dirty="0">
            <a:solidFill>
              <a:schemeClr val="tx1"/>
            </a:solidFill>
          </a:endParaRPr>
        </a:p>
      </dgm:t>
    </dgm:pt>
    <dgm:pt modelId="{DFA9AA46-D323-4679-ADD4-EDA714A0F1E1}" type="parTrans" cxnId="{9964C6D2-E9B7-4F0A-821B-709D9F8A111E}">
      <dgm:prSet/>
      <dgm:spPr/>
      <dgm:t>
        <a:bodyPr/>
        <a:lstStyle/>
        <a:p>
          <a:endParaRPr lang="en-US"/>
        </a:p>
      </dgm:t>
    </dgm:pt>
    <dgm:pt modelId="{C485F9EA-F7D8-4542-A305-F884EB90425D}" type="sibTrans" cxnId="{9964C6D2-E9B7-4F0A-821B-709D9F8A111E}">
      <dgm:prSet/>
      <dgm:spPr/>
      <dgm:t>
        <a:bodyPr/>
        <a:lstStyle/>
        <a:p>
          <a:endParaRPr lang="en-US"/>
        </a:p>
      </dgm:t>
    </dgm:pt>
    <dgm:pt modelId="{1E81D980-E42A-4E82-9BFD-1C9225BD70C4}" type="pres">
      <dgm:prSet presAssocID="{16525299-2997-4859-B13A-97162D1119FE}" presName="Name0" presStyleCnt="0">
        <dgm:presLayoutVars>
          <dgm:chPref val="1"/>
          <dgm:dir/>
          <dgm:animOne val="branch"/>
          <dgm:animLvl val="lvl"/>
          <dgm:resizeHandles val="exact"/>
        </dgm:presLayoutVars>
      </dgm:prSet>
      <dgm:spPr/>
      <dgm:t>
        <a:bodyPr/>
        <a:lstStyle/>
        <a:p>
          <a:endParaRPr lang="en-US"/>
        </a:p>
      </dgm:t>
    </dgm:pt>
    <dgm:pt modelId="{AB6F0430-B268-4CD4-9387-F00E94B0EE49}" type="pres">
      <dgm:prSet presAssocID="{68E6DAE4-92B8-4344-B265-480364806F79}" presName="root1" presStyleCnt="0"/>
      <dgm:spPr/>
      <dgm:t>
        <a:bodyPr/>
        <a:lstStyle/>
        <a:p>
          <a:endParaRPr lang="en-US"/>
        </a:p>
      </dgm:t>
    </dgm:pt>
    <dgm:pt modelId="{4AC74FE9-8D7F-488A-9722-31103A864188}" type="pres">
      <dgm:prSet presAssocID="{68E6DAE4-92B8-4344-B265-480364806F79}" presName="LevelOneTextNode" presStyleLbl="node0" presStyleIdx="0" presStyleCnt="1" custAng="5400000" custScaleY="64105" custLinFactNeighborX="-73099" custLinFactNeighborY="-222">
        <dgm:presLayoutVars>
          <dgm:chPref val="3"/>
        </dgm:presLayoutVars>
      </dgm:prSet>
      <dgm:spPr/>
      <dgm:t>
        <a:bodyPr/>
        <a:lstStyle/>
        <a:p>
          <a:endParaRPr lang="en-US"/>
        </a:p>
      </dgm:t>
    </dgm:pt>
    <dgm:pt modelId="{F6F6E26A-7F55-4F93-9EB6-307F779E9288}" type="pres">
      <dgm:prSet presAssocID="{68E6DAE4-92B8-4344-B265-480364806F79}" presName="level2hierChild" presStyleCnt="0"/>
      <dgm:spPr/>
      <dgm:t>
        <a:bodyPr/>
        <a:lstStyle/>
        <a:p>
          <a:endParaRPr lang="en-US"/>
        </a:p>
      </dgm:t>
    </dgm:pt>
    <dgm:pt modelId="{F25FE35D-9ECE-4642-8401-62F62E362212}" type="pres">
      <dgm:prSet presAssocID="{7ABA5825-63A0-42FA-808C-2FCF5CCE29B8}" presName="conn2-1" presStyleLbl="parChTrans1D2" presStyleIdx="0" presStyleCnt="3"/>
      <dgm:spPr/>
      <dgm:t>
        <a:bodyPr/>
        <a:lstStyle/>
        <a:p>
          <a:endParaRPr lang="en-US"/>
        </a:p>
      </dgm:t>
    </dgm:pt>
    <dgm:pt modelId="{168F0EA7-E3A0-4CF8-A953-3607097301D1}" type="pres">
      <dgm:prSet presAssocID="{7ABA5825-63A0-42FA-808C-2FCF5CCE29B8}" presName="connTx" presStyleLbl="parChTrans1D2" presStyleIdx="0" presStyleCnt="3"/>
      <dgm:spPr/>
      <dgm:t>
        <a:bodyPr/>
        <a:lstStyle/>
        <a:p>
          <a:endParaRPr lang="en-US"/>
        </a:p>
      </dgm:t>
    </dgm:pt>
    <dgm:pt modelId="{01ACD8B5-A2BC-4B6D-9825-4DFCDA069E04}" type="pres">
      <dgm:prSet presAssocID="{CBE6C743-A327-4518-9A3E-881D8FA6B426}" presName="root2" presStyleCnt="0"/>
      <dgm:spPr/>
      <dgm:t>
        <a:bodyPr/>
        <a:lstStyle/>
        <a:p>
          <a:endParaRPr lang="en-US"/>
        </a:p>
      </dgm:t>
    </dgm:pt>
    <dgm:pt modelId="{8A95E6A8-E25C-48B4-A0E0-0E03B697E99D}" type="pres">
      <dgm:prSet presAssocID="{CBE6C743-A327-4518-9A3E-881D8FA6B426}" presName="LevelTwoTextNode" presStyleLbl="node2" presStyleIdx="0" presStyleCnt="3" custLinFactNeighborX="44814" custLinFactNeighborY="-439">
        <dgm:presLayoutVars>
          <dgm:chPref val="3"/>
        </dgm:presLayoutVars>
      </dgm:prSet>
      <dgm:spPr/>
      <dgm:t>
        <a:bodyPr/>
        <a:lstStyle/>
        <a:p>
          <a:endParaRPr lang="en-US"/>
        </a:p>
      </dgm:t>
    </dgm:pt>
    <dgm:pt modelId="{A97253D9-88C6-4DD2-87FD-045189A58AD0}" type="pres">
      <dgm:prSet presAssocID="{CBE6C743-A327-4518-9A3E-881D8FA6B426}" presName="level3hierChild" presStyleCnt="0"/>
      <dgm:spPr/>
      <dgm:t>
        <a:bodyPr/>
        <a:lstStyle/>
        <a:p>
          <a:endParaRPr lang="en-US"/>
        </a:p>
      </dgm:t>
    </dgm:pt>
    <dgm:pt modelId="{18BFC680-9AB0-4251-BA2E-FA3D201EE298}" type="pres">
      <dgm:prSet presAssocID="{4836DB8D-8935-4422-8192-FEE94C1B70BD}" presName="conn2-1" presStyleLbl="parChTrans1D2" presStyleIdx="1" presStyleCnt="3"/>
      <dgm:spPr/>
      <dgm:t>
        <a:bodyPr/>
        <a:lstStyle/>
        <a:p>
          <a:endParaRPr lang="en-US"/>
        </a:p>
      </dgm:t>
    </dgm:pt>
    <dgm:pt modelId="{3B481463-0092-4140-8EE1-270C03B3279A}" type="pres">
      <dgm:prSet presAssocID="{4836DB8D-8935-4422-8192-FEE94C1B70BD}" presName="connTx" presStyleLbl="parChTrans1D2" presStyleIdx="1" presStyleCnt="3"/>
      <dgm:spPr/>
      <dgm:t>
        <a:bodyPr/>
        <a:lstStyle/>
        <a:p>
          <a:endParaRPr lang="en-US"/>
        </a:p>
      </dgm:t>
    </dgm:pt>
    <dgm:pt modelId="{28E8B17E-C2F3-4D44-B3ED-535D883F8B4E}" type="pres">
      <dgm:prSet presAssocID="{8E4D25E8-E27D-4EA6-B97E-49E6F6EEC5ED}" presName="root2" presStyleCnt="0"/>
      <dgm:spPr/>
      <dgm:t>
        <a:bodyPr/>
        <a:lstStyle/>
        <a:p>
          <a:endParaRPr lang="en-US"/>
        </a:p>
      </dgm:t>
    </dgm:pt>
    <dgm:pt modelId="{2B559EB4-A22E-40FE-B27C-E44496894C75}" type="pres">
      <dgm:prSet presAssocID="{8E4D25E8-E27D-4EA6-B97E-49E6F6EEC5ED}" presName="LevelTwoTextNode" presStyleLbl="node2" presStyleIdx="1" presStyleCnt="3" custScaleX="60462" custLinFactNeighborX="44814" custLinFactNeighborY="-1170">
        <dgm:presLayoutVars>
          <dgm:chPref val="3"/>
        </dgm:presLayoutVars>
      </dgm:prSet>
      <dgm:spPr/>
      <dgm:t>
        <a:bodyPr/>
        <a:lstStyle/>
        <a:p>
          <a:endParaRPr lang="en-US"/>
        </a:p>
      </dgm:t>
    </dgm:pt>
    <dgm:pt modelId="{C29411E9-0942-48D5-BBA7-DB06AC99D327}" type="pres">
      <dgm:prSet presAssocID="{8E4D25E8-E27D-4EA6-B97E-49E6F6EEC5ED}" presName="level3hierChild" presStyleCnt="0"/>
      <dgm:spPr/>
      <dgm:t>
        <a:bodyPr/>
        <a:lstStyle/>
        <a:p>
          <a:endParaRPr lang="en-US"/>
        </a:p>
      </dgm:t>
    </dgm:pt>
    <dgm:pt modelId="{3FA303C6-2759-4AFE-B6F7-95C2FD9EA5A4}" type="pres">
      <dgm:prSet presAssocID="{DFA9AA46-D323-4679-ADD4-EDA714A0F1E1}" presName="conn2-1" presStyleLbl="parChTrans1D2" presStyleIdx="2" presStyleCnt="3"/>
      <dgm:spPr/>
      <dgm:t>
        <a:bodyPr/>
        <a:lstStyle/>
        <a:p>
          <a:endParaRPr lang="en-US"/>
        </a:p>
      </dgm:t>
    </dgm:pt>
    <dgm:pt modelId="{DD85AB68-3A30-41F0-9B32-AEBCC1430375}" type="pres">
      <dgm:prSet presAssocID="{DFA9AA46-D323-4679-ADD4-EDA714A0F1E1}" presName="connTx" presStyleLbl="parChTrans1D2" presStyleIdx="2" presStyleCnt="3"/>
      <dgm:spPr/>
      <dgm:t>
        <a:bodyPr/>
        <a:lstStyle/>
        <a:p>
          <a:endParaRPr lang="en-US"/>
        </a:p>
      </dgm:t>
    </dgm:pt>
    <dgm:pt modelId="{50A44161-9639-40AE-B98A-29C7A9BC76D8}" type="pres">
      <dgm:prSet presAssocID="{C6378329-73F3-4559-8099-49945D657E27}" presName="root2" presStyleCnt="0"/>
      <dgm:spPr/>
      <dgm:t>
        <a:bodyPr/>
        <a:lstStyle/>
        <a:p>
          <a:endParaRPr lang="en-US"/>
        </a:p>
      </dgm:t>
    </dgm:pt>
    <dgm:pt modelId="{D42CCE3B-9C08-41FD-8AF9-BFC1D860E2A2}" type="pres">
      <dgm:prSet presAssocID="{C6378329-73F3-4559-8099-49945D657E27}" presName="LevelTwoTextNode" presStyleLbl="node2" presStyleIdx="2" presStyleCnt="3" custLinFactNeighborX="44814" custLinFactNeighborY="5409">
        <dgm:presLayoutVars>
          <dgm:chPref val="3"/>
        </dgm:presLayoutVars>
      </dgm:prSet>
      <dgm:spPr/>
      <dgm:t>
        <a:bodyPr/>
        <a:lstStyle/>
        <a:p>
          <a:endParaRPr lang="en-US"/>
        </a:p>
      </dgm:t>
    </dgm:pt>
    <dgm:pt modelId="{1CFB8621-A538-4AAC-8993-26F2C9F0564F}" type="pres">
      <dgm:prSet presAssocID="{C6378329-73F3-4559-8099-49945D657E27}" presName="level3hierChild" presStyleCnt="0"/>
      <dgm:spPr/>
      <dgm:t>
        <a:bodyPr/>
        <a:lstStyle/>
        <a:p>
          <a:endParaRPr lang="en-US"/>
        </a:p>
      </dgm:t>
    </dgm:pt>
  </dgm:ptLst>
  <dgm:cxnLst>
    <dgm:cxn modelId="{75B088F2-CFC1-47CB-B596-3F536076A088}" type="presOf" srcId="{C6378329-73F3-4559-8099-49945D657E27}" destId="{D42CCE3B-9C08-41FD-8AF9-BFC1D860E2A2}" srcOrd="0" destOrd="0" presId="urn:microsoft.com/office/officeart/2008/layout/HorizontalMultiLevelHierarchy"/>
    <dgm:cxn modelId="{9964C6D2-E9B7-4F0A-821B-709D9F8A111E}" srcId="{68E6DAE4-92B8-4344-B265-480364806F79}" destId="{C6378329-73F3-4559-8099-49945D657E27}" srcOrd="2" destOrd="0" parTransId="{DFA9AA46-D323-4679-ADD4-EDA714A0F1E1}" sibTransId="{C485F9EA-F7D8-4542-A305-F884EB90425D}"/>
    <dgm:cxn modelId="{05EC2565-D78D-4898-AB23-DC06BAB47B64}" type="presOf" srcId="{68E6DAE4-92B8-4344-B265-480364806F79}" destId="{4AC74FE9-8D7F-488A-9722-31103A864188}" srcOrd="0" destOrd="0" presId="urn:microsoft.com/office/officeart/2008/layout/HorizontalMultiLevelHierarchy"/>
    <dgm:cxn modelId="{69CEE8FA-2541-4E95-AF93-B91156BDBD5E}" type="presOf" srcId="{CBE6C743-A327-4518-9A3E-881D8FA6B426}" destId="{8A95E6A8-E25C-48B4-A0E0-0E03B697E99D}" srcOrd="0" destOrd="0" presId="urn:microsoft.com/office/officeart/2008/layout/HorizontalMultiLevelHierarchy"/>
    <dgm:cxn modelId="{D2E7E7DE-C27F-41B9-A447-96ED7C9DBE8C}" type="presOf" srcId="{16525299-2997-4859-B13A-97162D1119FE}" destId="{1E81D980-E42A-4E82-9BFD-1C9225BD70C4}" srcOrd="0" destOrd="0" presId="urn:microsoft.com/office/officeart/2008/layout/HorizontalMultiLevelHierarchy"/>
    <dgm:cxn modelId="{8012770B-E74C-43B6-B495-AB3D09C2C475}" type="presOf" srcId="{DFA9AA46-D323-4679-ADD4-EDA714A0F1E1}" destId="{DD85AB68-3A30-41F0-9B32-AEBCC1430375}" srcOrd="1" destOrd="0" presId="urn:microsoft.com/office/officeart/2008/layout/HorizontalMultiLevelHierarchy"/>
    <dgm:cxn modelId="{52BB8DE9-BD27-4C72-BC9D-28AB453B47AC}" type="presOf" srcId="{7ABA5825-63A0-42FA-808C-2FCF5CCE29B8}" destId="{F25FE35D-9ECE-4642-8401-62F62E362212}" srcOrd="0" destOrd="0" presId="urn:microsoft.com/office/officeart/2008/layout/HorizontalMultiLevelHierarchy"/>
    <dgm:cxn modelId="{19986101-2C11-46F4-BC81-231875B702B7}" type="presOf" srcId="{4836DB8D-8935-4422-8192-FEE94C1B70BD}" destId="{18BFC680-9AB0-4251-BA2E-FA3D201EE298}" srcOrd="0" destOrd="0" presId="urn:microsoft.com/office/officeart/2008/layout/HorizontalMultiLevelHierarchy"/>
    <dgm:cxn modelId="{10B3AF6E-FF00-4A14-80DD-C622CBFA114B}" srcId="{68E6DAE4-92B8-4344-B265-480364806F79}" destId="{CBE6C743-A327-4518-9A3E-881D8FA6B426}" srcOrd="0" destOrd="0" parTransId="{7ABA5825-63A0-42FA-808C-2FCF5CCE29B8}" sibTransId="{3551684F-3F16-46AD-B50D-E6B9CBDF15F6}"/>
    <dgm:cxn modelId="{DC20FB56-A1EC-4D08-B8BE-8D3FD236A8B0}" srcId="{68E6DAE4-92B8-4344-B265-480364806F79}" destId="{8E4D25E8-E27D-4EA6-B97E-49E6F6EEC5ED}" srcOrd="1" destOrd="0" parTransId="{4836DB8D-8935-4422-8192-FEE94C1B70BD}" sibTransId="{CE91C499-0235-4886-A7C8-8A5B733DEF41}"/>
    <dgm:cxn modelId="{5AF99A60-8AF8-46C9-81B7-910763B5B77C}" type="presOf" srcId="{4836DB8D-8935-4422-8192-FEE94C1B70BD}" destId="{3B481463-0092-4140-8EE1-270C03B3279A}" srcOrd="1" destOrd="0" presId="urn:microsoft.com/office/officeart/2008/layout/HorizontalMultiLevelHierarchy"/>
    <dgm:cxn modelId="{43A487DF-13DD-485B-B9A2-5F262FAE1BEB}" type="presOf" srcId="{DFA9AA46-D323-4679-ADD4-EDA714A0F1E1}" destId="{3FA303C6-2759-4AFE-B6F7-95C2FD9EA5A4}" srcOrd="0" destOrd="0" presId="urn:microsoft.com/office/officeart/2008/layout/HorizontalMultiLevelHierarchy"/>
    <dgm:cxn modelId="{364F8965-9FD9-4690-90E2-893394BE935E}" type="presOf" srcId="{8E4D25E8-E27D-4EA6-B97E-49E6F6EEC5ED}" destId="{2B559EB4-A22E-40FE-B27C-E44496894C75}" srcOrd="0" destOrd="0" presId="urn:microsoft.com/office/officeart/2008/layout/HorizontalMultiLevelHierarchy"/>
    <dgm:cxn modelId="{CC893C61-8B2B-4799-A05F-4E96B59B4A82}" type="presOf" srcId="{7ABA5825-63A0-42FA-808C-2FCF5CCE29B8}" destId="{168F0EA7-E3A0-4CF8-A953-3607097301D1}" srcOrd="1" destOrd="0" presId="urn:microsoft.com/office/officeart/2008/layout/HorizontalMultiLevelHierarchy"/>
    <dgm:cxn modelId="{B8E3F9C3-48E5-49CB-B0A8-4519E575C14C}" srcId="{16525299-2997-4859-B13A-97162D1119FE}" destId="{68E6DAE4-92B8-4344-B265-480364806F79}" srcOrd="0" destOrd="0" parTransId="{B960A49F-BBFF-44E3-A190-5DBED051297A}" sibTransId="{BB1F0B28-C636-4C68-93DF-B6E35620A5E4}"/>
    <dgm:cxn modelId="{4D8946BE-08F3-40DB-AB40-12995426D923}" type="presParOf" srcId="{1E81D980-E42A-4E82-9BFD-1C9225BD70C4}" destId="{AB6F0430-B268-4CD4-9387-F00E94B0EE49}" srcOrd="0" destOrd="0" presId="urn:microsoft.com/office/officeart/2008/layout/HorizontalMultiLevelHierarchy"/>
    <dgm:cxn modelId="{909BB6C3-2C2C-4A34-AE99-11B769BD0696}" type="presParOf" srcId="{AB6F0430-B268-4CD4-9387-F00E94B0EE49}" destId="{4AC74FE9-8D7F-488A-9722-31103A864188}" srcOrd="0" destOrd="0" presId="urn:microsoft.com/office/officeart/2008/layout/HorizontalMultiLevelHierarchy"/>
    <dgm:cxn modelId="{7A65C628-409E-4810-A8DE-A9381FC51386}" type="presParOf" srcId="{AB6F0430-B268-4CD4-9387-F00E94B0EE49}" destId="{F6F6E26A-7F55-4F93-9EB6-307F779E9288}" srcOrd="1" destOrd="0" presId="urn:microsoft.com/office/officeart/2008/layout/HorizontalMultiLevelHierarchy"/>
    <dgm:cxn modelId="{40087B8B-DF35-49BC-ACFC-E9A4C92A8182}" type="presParOf" srcId="{F6F6E26A-7F55-4F93-9EB6-307F779E9288}" destId="{F25FE35D-9ECE-4642-8401-62F62E362212}" srcOrd="0" destOrd="0" presId="urn:microsoft.com/office/officeart/2008/layout/HorizontalMultiLevelHierarchy"/>
    <dgm:cxn modelId="{1D8E36D2-6A15-40E8-ACED-B0F48A80B4D0}" type="presParOf" srcId="{F25FE35D-9ECE-4642-8401-62F62E362212}" destId="{168F0EA7-E3A0-4CF8-A953-3607097301D1}" srcOrd="0" destOrd="0" presId="urn:microsoft.com/office/officeart/2008/layout/HorizontalMultiLevelHierarchy"/>
    <dgm:cxn modelId="{F3C605D3-9764-48FB-BE0A-727ED2D5508A}" type="presParOf" srcId="{F6F6E26A-7F55-4F93-9EB6-307F779E9288}" destId="{01ACD8B5-A2BC-4B6D-9825-4DFCDA069E04}" srcOrd="1" destOrd="0" presId="urn:microsoft.com/office/officeart/2008/layout/HorizontalMultiLevelHierarchy"/>
    <dgm:cxn modelId="{4CE431EA-E08F-4638-9392-9D8712782F5A}" type="presParOf" srcId="{01ACD8B5-A2BC-4B6D-9825-4DFCDA069E04}" destId="{8A95E6A8-E25C-48B4-A0E0-0E03B697E99D}" srcOrd="0" destOrd="0" presId="urn:microsoft.com/office/officeart/2008/layout/HorizontalMultiLevelHierarchy"/>
    <dgm:cxn modelId="{9580C2F4-E5D4-40F8-81F3-B98D663560E8}" type="presParOf" srcId="{01ACD8B5-A2BC-4B6D-9825-4DFCDA069E04}" destId="{A97253D9-88C6-4DD2-87FD-045189A58AD0}" srcOrd="1" destOrd="0" presId="urn:microsoft.com/office/officeart/2008/layout/HorizontalMultiLevelHierarchy"/>
    <dgm:cxn modelId="{CA1327E1-2F5B-4510-9D11-600EA33AF029}" type="presParOf" srcId="{F6F6E26A-7F55-4F93-9EB6-307F779E9288}" destId="{18BFC680-9AB0-4251-BA2E-FA3D201EE298}" srcOrd="2" destOrd="0" presId="urn:microsoft.com/office/officeart/2008/layout/HorizontalMultiLevelHierarchy"/>
    <dgm:cxn modelId="{B4334352-87B4-4E17-84B9-62665261CEA2}" type="presParOf" srcId="{18BFC680-9AB0-4251-BA2E-FA3D201EE298}" destId="{3B481463-0092-4140-8EE1-270C03B3279A}" srcOrd="0" destOrd="0" presId="urn:microsoft.com/office/officeart/2008/layout/HorizontalMultiLevelHierarchy"/>
    <dgm:cxn modelId="{9AC37987-543C-490E-A023-2AF6A4C5397E}" type="presParOf" srcId="{F6F6E26A-7F55-4F93-9EB6-307F779E9288}" destId="{28E8B17E-C2F3-4D44-B3ED-535D883F8B4E}" srcOrd="3" destOrd="0" presId="urn:microsoft.com/office/officeart/2008/layout/HorizontalMultiLevelHierarchy"/>
    <dgm:cxn modelId="{5F8FA96E-F17E-4BF7-9A01-942C806CF483}" type="presParOf" srcId="{28E8B17E-C2F3-4D44-B3ED-535D883F8B4E}" destId="{2B559EB4-A22E-40FE-B27C-E44496894C75}" srcOrd="0" destOrd="0" presId="urn:microsoft.com/office/officeart/2008/layout/HorizontalMultiLevelHierarchy"/>
    <dgm:cxn modelId="{40AECACF-8F0F-4E27-85DA-A5148295FC60}" type="presParOf" srcId="{28E8B17E-C2F3-4D44-B3ED-535D883F8B4E}" destId="{C29411E9-0942-48D5-BBA7-DB06AC99D327}" srcOrd="1" destOrd="0" presId="urn:microsoft.com/office/officeart/2008/layout/HorizontalMultiLevelHierarchy"/>
    <dgm:cxn modelId="{04410E92-DB1C-495A-8E52-6F152B739B0E}" type="presParOf" srcId="{F6F6E26A-7F55-4F93-9EB6-307F779E9288}" destId="{3FA303C6-2759-4AFE-B6F7-95C2FD9EA5A4}" srcOrd="4" destOrd="0" presId="urn:microsoft.com/office/officeart/2008/layout/HorizontalMultiLevelHierarchy"/>
    <dgm:cxn modelId="{2E603F32-B177-4D9E-AFF1-517BED71B51C}" type="presParOf" srcId="{3FA303C6-2759-4AFE-B6F7-95C2FD9EA5A4}" destId="{DD85AB68-3A30-41F0-9B32-AEBCC1430375}" srcOrd="0" destOrd="0" presId="urn:microsoft.com/office/officeart/2008/layout/HorizontalMultiLevelHierarchy"/>
    <dgm:cxn modelId="{6D4908FB-C9CC-49AD-98E8-CC25FA37AE18}" type="presParOf" srcId="{F6F6E26A-7F55-4F93-9EB6-307F779E9288}" destId="{50A44161-9639-40AE-B98A-29C7A9BC76D8}" srcOrd="5" destOrd="0" presId="urn:microsoft.com/office/officeart/2008/layout/HorizontalMultiLevelHierarchy"/>
    <dgm:cxn modelId="{26C12998-BC8B-4C3C-91BB-3AA6B191EBC8}" type="presParOf" srcId="{50A44161-9639-40AE-B98A-29C7A9BC76D8}" destId="{D42CCE3B-9C08-41FD-8AF9-BFC1D860E2A2}" srcOrd="0" destOrd="0" presId="urn:microsoft.com/office/officeart/2008/layout/HorizontalMultiLevelHierarchy"/>
    <dgm:cxn modelId="{507D0C28-7D70-4F3C-9140-005985636F9F}" type="presParOf" srcId="{50A44161-9639-40AE-B98A-29C7A9BC76D8}" destId="{1CFB8621-A538-4AAC-8993-26F2C9F0564F}" srcOrd="1" destOrd="0" presId="urn:microsoft.com/office/officeart/2008/layout/HorizontalMultiLevelHierarchy"/>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525299-2997-4859-B13A-97162D1119FE}"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endParaRPr lang="en-US"/>
        </a:p>
      </dgm:t>
    </dgm:pt>
    <dgm:pt modelId="{68E6DAE4-92B8-4344-B265-480364806F79}">
      <dgm:prSet phldrT="[Text]"/>
      <dgm:spPr/>
      <dgm:t>
        <a:bodyPr/>
        <a:lstStyle/>
        <a:p>
          <a:r>
            <a:rPr lang="en-US" b="1" dirty="0" smtClean="0"/>
            <a:t>Learning to know focuses</a:t>
          </a:r>
          <a:endParaRPr lang="en-US" b="1" dirty="0"/>
        </a:p>
      </dgm:t>
    </dgm:pt>
    <dgm:pt modelId="{B960A49F-BBFF-44E3-A190-5DBED051297A}" type="parTrans" cxnId="{B8E3F9C3-48E5-49CB-B0A8-4519E575C14C}">
      <dgm:prSet/>
      <dgm:spPr/>
      <dgm:t>
        <a:bodyPr/>
        <a:lstStyle/>
        <a:p>
          <a:endParaRPr lang="en-US"/>
        </a:p>
      </dgm:t>
    </dgm:pt>
    <dgm:pt modelId="{BB1F0B28-C636-4C68-93DF-B6E35620A5E4}" type="sibTrans" cxnId="{B8E3F9C3-48E5-49CB-B0A8-4519E575C14C}">
      <dgm:prSet/>
      <dgm:spPr/>
      <dgm:t>
        <a:bodyPr/>
        <a:lstStyle/>
        <a:p>
          <a:endParaRPr lang="en-US"/>
        </a:p>
      </dgm:t>
    </dgm:pt>
    <dgm:pt modelId="{CBE6C743-A327-4518-9A3E-881D8FA6B426}">
      <dgm:prSet phldrT="[Text]"/>
      <dgm:spPr/>
      <dgm:t>
        <a:bodyPr/>
        <a:lstStyle/>
        <a:p>
          <a:r>
            <a:rPr lang="en-US" dirty="0" smtClean="0">
              <a:latin typeface="Arial Narrow" panose="020B0606020202030204" pitchFamily="34" charset="0"/>
            </a:rPr>
            <a:t>General education </a:t>
          </a:r>
          <a:endParaRPr lang="en-US" dirty="0">
            <a:latin typeface="Arial Narrow" panose="020B0606020202030204" pitchFamily="34" charset="0"/>
          </a:endParaRPr>
        </a:p>
      </dgm:t>
    </dgm:pt>
    <dgm:pt modelId="{7ABA5825-63A0-42FA-808C-2FCF5CCE29B8}" type="parTrans" cxnId="{10B3AF6E-FF00-4A14-80DD-C622CBFA114B}">
      <dgm:prSet/>
      <dgm:spPr/>
      <dgm:t>
        <a:bodyPr/>
        <a:lstStyle/>
        <a:p>
          <a:endParaRPr lang="en-US"/>
        </a:p>
      </dgm:t>
    </dgm:pt>
    <dgm:pt modelId="{3551684F-3F16-46AD-B50D-E6B9CBDF15F6}" type="sibTrans" cxnId="{10B3AF6E-FF00-4A14-80DD-C622CBFA114B}">
      <dgm:prSet/>
      <dgm:spPr/>
      <dgm:t>
        <a:bodyPr/>
        <a:lstStyle/>
        <a:p>
          <a:endParaRPr lang="en-US"/>
        </a:p>
      </dgm:t>
    </dgm:pt>
    <dgm:pt modelId="{C6378329-73F3-4559-8099-49945D657E27}">
      <dgm:prSet phldrT="[Text]"/>
      <dgm:spPr/>
      <dgm:t>
        <a:bodyPr/>
        <a:lstStyle/>
        <a:p>
          <a:r>
            <a:rPr lang="en-US" smtClean="0"/>
            <a:t>Specialized education</a:t>
          </a:r>
          <a:endParaRPr lang="en-US" dirty="0"/>
        </a:p>
      </dgm:t>
    </dgm:pt>
    <dgm:pt modelId="{DFA9AA46-D323-4679-ADD4-EDA714A0F1E1}" type="parTrans" cxnId="{9964C6D2-E9B7-4F0A-821B-709D9F8A111E}">
      <dgm:prSet/>
      <dgm:spPr/>
      <dgm:t>
        <a:bodyPr/>
        <a:lstStyle/>
        <a:p>
          <a:endParaRPr lang="en-US"/>
        </a:p>
      </dgm:t>
    </dgm:pt>
    <dgm:pt modelId="{C485F9EA-F7D8-4542-A305-F884EB90425D}" type="sibTrans" cxnId="{9964C6D2-E9B7-4F0A-821B-709D9F8A111E}">
      <dgm:prSet/>
      <dgm:spPr/>
      <dgm:t>
        <a:bodyPr/>
        <a:lstStyle/>
        <a:p>
          <a:endParaRPr lang="en-US"/>
        </a:p>
      </dgm:t>
    </dgm:pt>
    <dgm:pt modelId="{26BB8459-C757-4B6C-9544-7BB6C2C17943}" type="pres">
      <dgm:prSet presAssocID="{16525299-2997-4859-B13A-97162D1119FE}" presName="hierChild1" presStyleCnt="0">
        <dgm:presLayoutVars>
          <dgm:chPref val="1"/>
          <dgm:dir/>
          <dgm:animOne val="branch"/>
          <dgm:animLvl val="lvl"/>
          <dgm:resizeHandles/>
        </dgm:presLayoutVars>
      </dgm:prSet>
      <dgm:spPr/>
      <dgm:t>
        <a:bodyPr/>
        <a:lstStyle/>
        <a:p>
          <a:endParaRPr lang="en-US"/>
        </a:p>
      </dgm:t>
    </dgm:pt>
    <dgm:pt modelId="{EC93C6D2-1360-4222-AAA9-E632FF6A90E9}" type="pres">
      <dgm:prSet presAssocID="{68E6DAE4-92B8-4344-B265-480364806F79}" presName="hierRoot1" presStyleCnt="0"/>
      <dgm:spPr/>
      <dgm:t>
        <a:bodyPr/>
        <a:lstStyle/>
        <a:p>
          <a:endParaRPr lang="en-US"/>
        </a:p>
      </dgm:t>
    </dgm:pt>
    <dgm:pt modelId="{4FD2A44D-03FF-46C4-BA0B-B24162814C52}" type="pres">
      <dgm:prSet presAssocID="{68E6DAE4-92B8-4344-B265-480364806F79}" presName="composite" presStyleCnt="0"/>
      <dgm:spPr/>
      <dgm:t>
        <a:bodyPr/>
        <a:lstStyle/>
        <a:p>
          <a:endParaRPr lang="en-US"/>
        </a:p>
      </dgm:t>
    </dgm:pt>
    <dgm:pt modelId="{34295314-7F8A-4710-96EA-863730FCE78B}" type="pres">
      <dgm:prSet presAssocID="{68E6DAE4-92B8-4344-B265-480364806F79}" presName="background" presStyleLbl="node0" presStyleIdx="0" presStyleCnt="1"/>
      <dgm:spPr/>
      <dgm:t>
        <a:bodyPr/>
        <a:lstStyle/>
        <a:p>
          <a:endParaRPr lang="en-US"/>
        </a:p>
      </dgm:t>
    </dgm:pt>
    <dgm:pt modelId="{FDC4230D-D643-4898-8E97-79C1FE7B84CF}" type="pres">
      <dgm:prSet presAssocID="{68E6DAE4-92B8-4344-B265-480364806F79}" presName="text" presStyleLbl="fgAcc0" presStyleIdx="0" presStyleCnt="1">
        <dgm:presLayoutVars>
          <dgm:chPref val="3"/>
        </dgm:presLayoutVars>
      </dgm:prSet>
      <dgm:spPr/>
      <dgm:t>
        <a:bodyPr/>
        <a:lstStyle/>
        <a:p>
          <a:endParaRPr lang="en-US"/>
        </a:p>
      </dgm:t>
    </dgm:pt>
    <dgm:pt modelId="{326058D0-0D42-4CC4-A65E-29C1A5997F3F}" type="pres">
      <dgm:prSet presAssocID="{68E6DAE4-92B8-4344-B265-480364806F79}" presName="hierChild2" presStyleCnt="0"/>
      <dgm:spPr/>
      <dgm:t>
        <a:bodyPr/>
        <a:lstStyle/>
        <a:p>
          <a:endParaRPr lang="en-US"/>
        </a:p>
      </dgm:t>
    </dgm:pt>
    <dgm:pt modelId="{C7FED784-AB27-4630-BA62-17A0CB187A6C}" type="pres">
      <dgm:prSet presAssocID="{7ABA5825-63A0-42FA-808C-2FCF5CCE29B8}" presName="Name10" presStyleLbl="parChTrans1D2" presStyleIdx="0" presStyleCnt="2"/>
      <dgm:spPr/>
      <dgm:t>
        <a:bodyPr/>
        <a:lstStyle/>
        <a:p>
          <a:endParaRPr lang="en-US"/>
        </a:p>
      </dgm:t>
    </dgm:pt>
    <dgm:pt modelId="{41BFE62E-C5D0-4398-B5DD-B9F9511CF28A}" type="pres">
      <dgm:prSet presAssocID="{CBE6C743-A327-4518-9A3E-881D8FA6B426}" presName="hierRoot2" presStyleCnt="0"/>
      <dgm:spPr/>
      <dgm:t>
        <a:bodyPr/>
        <a:lstStyle/>
        <a:p>
          <a:endParaRPr lang="en-US"/>
        </a:p>
      </dgm:t>
    </dgm:pt>
    <dgm:pt modelId="{6DD4C59E-FAFC-403A-8667-921070F021F6}" type="pres">
      <dgm:prSet presAssocID="{CBE6C743-A327-4518-9A3E-881D8FA6B426}" presName="composite2" presStyleCnt="0"/>
      <dgm:spPr/>
      <dgm:t>
        <a:bodyPr/>
        <a:lstStyle/>
        <a:p>
          <a:endParaRPr lang="en-US"/>
        </a:p>
      </dgm:t>
    </dgm:pt>
    <dgm:pt modelId="{864436B8-FAA0-480E-B8BA-464DC54BD6BE}" type="pres">
      <dgm:prSet presAssocID="{CBE6C743-A327-4518-9A3E-881D8FA6B426}" presName="background2" presStyleLbl="node2" presStyleIdx="0" presStyleCnt="2"/>
      <dgm:spPr/>
      <dgm:t>
        <a:bodyPr/>
        <a:lstStyle/>
        <a:p>
          <a:endParaRPr lang="en-US"/>
        </a:p>
      </dgm:t>
    </dgm:pt>
    <dgm:pt modelId="{1878D7D5-F389-4DED-94D9-0349B1DF5EF4}" type="pres">
      <dgm:prSet presAssocID="{CBE6C743-A327-4518-9A3E-881D8FA6B426}" presName="text2" presStyleLbl="fgAcc2" presStyleIdx="0" presStyleCnt="2">
        <dgm:presLayoutVars>
          <dgm:chPref val="3"/>
        </dgm:presLayoutVars>
      </dgm:prSet>
      <dgm:spPr/>
      <dgm:t>
        <a:bodyPr/>
        <a:lstStyle/>
        <a:p>
          <a:endParaRPr lang="en-US"/>
        </a:p>
      </dgm:t>
    </dgm:pt>
    <dgm:pt modelId="{FCD20F03-0831-43D6-AE63-BF7775001E4F}" type="pres">
      <dgm:prSet presAssocID="{CBE6C743-A327-4518-9A3E-881D8FA6B426}" presName="hierChild3" presStyleCnt="0"/>
      <dgm:spPr/>
      <dgm:t>
        <a:bodyPr/>
        <a:lstStyle/>
        <a:p>
          <a:endParaRPr lang="en-US"/>
        </a:p>
      </dgm:t>
    </dgm:pt>
    <dgm:pt modelId="{EEA4926B-EF9E-42B6-B313-B96AB27B3D81}" type="pres">
      <dgm:prSet presAssocID="{DFA9AA46-D323-4679-ADD4-EDA714A0F1E1}" presName="Name10" presStyleLbl="parChTrans1D2" presStyleIdx="1" presStyleCnt="2"/>
      <dgm:spPr/>
      <dgm:t>
        <a:bodyPr/>
        <a:lstStyle/>
        <a:p>
          <a:endParaRPr lang="en-US"/>
        </a:p>
      </dgm:t>
    </dgm:pt>
    <dgm:pt modelId="{A519DCD3-6B59-4D04-8000-385CC1F792EE}" type="pres">
      <dgm:prSet presAssocID="{C6378329-73F3-4559-8099-49945D657E27}" presName="hierRoot2" presStyleCnt="0"/>
      <dgm:spPr/>
      <dgm:t>
        <a:bodyPr/>
        <a:lstStyle/>
        <a:p>
          <a:endParaRPr lang="en-US"/>
        </a:p>
      </dgm:t>
    </dgm:pt>
    <dgm:pt modelId="{1FAF9CE0-C304-44F5-B922-C0405E8843D2}" type="pres">
      <dgm:prSet presAssocID="{C6378329-73F3-4559-8099-49945D657E27}" presName="composite2" presStyleCnt="0"/>
      <dgm:spPr/>
      <dgm:t>
        <a:bodyPr/>
        <a:lstStyle/>
        <a:p>
          <a:endParaRPr lang="en-US"/>
        </a:p>
      </dgm:t>
    </dgm:pt>
    <dgm:pt modelId="{602AE544-CF14-417E-90DA-0876EB8A2C02}" type="pres">
      <dgm:prSet presAssocID="{C6378329-73F3-4559-8099-49945D657E27}" presName="background2" presStyleLbl="node2" presStyleIdx="1" presStyleCnt="2"/>
      <dgm:spPr/>
      <dgm:t>
        <a:bodyPr/>
        <a:lstStyle/>
        <a:p>
          <a:endParaRPr lang="en-US"/>
        </a:p>
      </dgm:t>
    </dgm:pt>
    <dgm:pt modelId="{95D3C3CF-9452-4F30-A032-9E7DED06D7AD}" type="pres">
      <dgm:prSet presAssocID="{C6378329-73F3-4559-8099-49945D657E27}" presName="text2" presStyleLbl="fgAcc2" presStyleIdx="1" presStyleCnt="2">
        <dgm:presLayoutVars>
          <dgm:chPref val="3"/>
        </dgm:presLayoutVars>
      </dgm:prSet>
      <dgm:spPr/>
      <dgm:t>
        <a:bodyPr/>
        <a:lstStyle/>
        <a:p>
          <a:endParaRPr lang="en-US"/>
        </a:p>
      </dgm:t>
    </dgm:pt>
    <dgm:pt modelId="{A54CD9C3-0865-45F0-B541-D298861C4C49}" type="pres">
      <dgm:prSet presAssocID="{C6378329-73F3-4559-8099-49945D657E27}" presName="hierChild3" presStyleCnt="0"/>
      <dgm:spPr/>
      <dgm:t>
        <a:bodyPr/>
        <a:lstStyle/>
        <a:p>
          <a:endParaRPr lang="en-US"/>
        </a:p>
      </dgm:t>
    </dgm:pt>
  </dgm:ptLst>
  <dgm:cxnLst>
    <dgm:cxn modelId="{9964C6D2-E9B7-4F0A-821B-709D9F8A111E}" srcId="{68E6DAE4-92B8-4344-B265-480364806F79}" destId="{C6378329-73F3-4559-8099-49945D657E27}" srcOrd="1" destOrd="0" parTransId="{DFA9AA46-D323-4679-ADD4-EDA714A0F1E1}" sibTransId="{C485F9EA-F7D8-4542-A305-F884EB90425D}"/>
    <dgm:cxn modelId="{DF9537B1-487C-4B49-8EBF-3397FE3CD752}" type="presOf" srcId="{CBE6C743-A327-4518-9A3E-881D8FA6B426}" destId="{1878D7D5-F389-4DED-94D9-0349B1DF5EF4}" srcOrd="0" destOrd="0" presId="urn:microsoft.com/office/officeart/2005/8/layout/hierarchy1"/>
    <dgm:cxn modelId="{10B3AF6E-FF00-4A14-80DD-C622CBFA114B}" srcId="{68E6DAE4-92B8-4344-B265-480364806F79}" destId="{CBE6C743-A327-4518-9A3E-881D8FA6B426}" srcOrd="0" destOrd="0" parTransId="{7ABA5825-63A0-42FA-808C-2FCF5CCE29B8}" sibTransId="{3551684F-3F16-46AD-B50D-E6B9CBDF15F6}"/>
    <dgm:cxn modelId="{CFB14951-7195-411D-895E-9E362F3E6006}" type="presOf" srcId="{C6378329-73F3-4559-8099-49945D657E27}" destId="{95D3C3CF-9452-4F30-A032-9E7DED06D7AD}" srcOrd="0" destOrd="0" presId="urn:microsoft.com/office/officeart/2005/8/layout/hierarchy1"/>
    <dgm:cxn modelId="{808A2854-CB22-4B9D-865F-9F9D981FF7C6}" type="presOf" srcId="{68E6DAE4-92B8-4344-B265-480364806F79}" destId="{FDC4230D-D643-4898-8E97-79C1FE7B84CF}" srcOrd="0" destOrd="0" presId="urn:microsoft.com/office/officeart/2005/8/layout/hierarchy1"/>
    <dgm:cxn modelId="{B86173FC-BE80-449B-AE65-0663D99890E2}" type="presOf" srcId="{DFA9AA46-D323-4679-ADD4-EDA714A0F1E1}" destId="{EEA4926B-EF9E-42B6-B313-B96AB27B3D81}" srcOrd="0" destOrd="0" presId="urn:microsoft.com/office/officeart/2005/8/layout/hierarchy1"/>
    <dgm:cxn modelId="{23969295-0873-4665-ADEE-5ABA315CF414}" type="presOf" srcId="{16525299-2997-4859-B13A-97162D1119FE}" destId="{26BB8459-C757-4B6C-9544-7BB6C2C17943}" srcOrd="0" destOrd="0" presId="urn:microsoft.com/office/officeart/2005/8/layout/hierarchy1"/>
    <dgm:cxn modelId="{A8FDD48C-281B-4BA3-BA0B-29684DAE3508}" type="presOf" srcId="{7ABA5825-63A0-42FA-808C-2FCF5CCE29B8}" destId="{C7FED784-AB27-4630-BA62-17A0CB187A6C}" srcOrd="0" destOrd="0" presId="urn:microsoft.com/office/officeart/2005/8/layout/hierarchy1"/>
    <dgm:cxn modelId="{B8E3F9C3-48E5-49CB-B0A8-4519E575C14C}" srcId="{16525299-2997-4859-B13A-97162D1119FE}" destId="{68E6DAE4-92B8-4344-B265-480364806F79}" srcOrd="0" destOrd="0" parTransId="{B960A49F-BBFF-44E3-A190-5DBED051297A}" sibTransId="{BB1F0B28-C636-4C68-93DF-B6E35620A5E4}"/>
    <dgm:cxn modelId="{164E4191-E938-42C0-93F5-DFFF62D157D5}" type="presParOf" srcId="{26BB8459-C757-4B6C-9544-7BB6C2C17943}" destId="{EC93C6D2-1360-4222-AAA9-E632FF6A90E9}" srcOrd="0" destOrd="0" presId="urn:microsoft.com/office/officeart/2005/8/layout/hierarchy1"/>
    <dgm:cxn modelId="{ECDD0DAD-2655-4C0A-82DD-19CD356BD4CF}" type="presParOf" srcId="{EC93C6D2-1360-4222-AAA9-E632FF6A90E9}" destId="{4FD2A44D-03FF-46C4-BA0B-B24162814C52}" srcOrd="0" destOrd="0" presId="urn:microsoft.com/office/officeart/2005/8/layout/hierarchy1"/>
    <dgm:cxn modelId="{D5ADC745-93CC-4B69-8A96-C000E057531E}" type="presParOf" srcId="{4FD2A44D-03FF-46C4-BA0B-B24162814C52}" destId="{34295314-7F8A-4710-96EA-863730FCE78B}" srcOrd="0" destOrd="0" presId="urn:microsoft.com/office/officeart/2005/8/layout/hierarchy1"/>
    <dgm:cxn modelId="{ED6E05DC-0930-43B4-BCBB-522C73CFC37E}" type="presParOf" srcId="{4FD2A44D-03FF-46C4-BA0B-B24162814C52}" destId="{FDC4230D-D643-4898-8E97-79C1FE7B84CF}" srcOrd="1" destOrd="0" presId="urn:microsoft.com/office/officeart/2005/8/layout/hierarchy1"/>
    <dgm:cxn modelId="{C228A7C4-F273-4E54-8A45-3CC25FEAEE30}" type="presParOf" srcId="{EC93C6D2-1360-4222-AAA9-E632FF6A90E9}" destId="{326058D0-0D42-4CC4-A65E-29C1A5997F3F}" srcOrd="1" destOrd="0" presId="urn:microsoft.com/office/officeart/2005/8/layout/hierarchy1"/>
    <dgm:cxn modelId="{3BBDEB03-6031-42BA-8E82-7D3CEA52AF97}" type="presParOf" srcId="{326058D0-0D42-4CC4-A65E-29C1A5997F3F}" destId="{C7FED784-AB27-4630-BA62-17A0CB187A6C}" srcOrd="0" destOrd="0" presId="urn:microsoft.com/office/officeart/2005/8/layout/hierarchy1"/>
    <dgm:cxn modelId="{99BBF85E-E4F8-4A18-AEBE-715CEBDE93B1}" type="presParOf" srcId="{326058D0-0D42-4CC4-A65E-29C1A5997F3F}" destId="{41BFE62E-C5D0-4398-B5DD-B9F9511CF28A}" srcOrd="1" destOrd="0" presId="urn:microsoft.com/office/officeart/2005/8/layout/hierarchy1"/>
    <dgm:cxn modelId="{37EE251D-F226-49AD-86A5-5C3DB5623CC1}" type="presParOf" srcId="{41BFE62E-C5D0-4398-B5DD-B9F9511CF28A}" destId="{6DD4C59E-FAFC-403A-8667-921070F021F6}" srcOrd="0" destOrd="0" presId="urn:microsoft.com/office/officeart/2005/8/layout/hierarchy1"/>
    <dgm:cxn modelId="{DAC988FE-C765-4FD4-BA92-93344FCCF2F8}" type="presParOf" srcId="{6DD4C59E-FAFC-403A-8667-921070F021F6}" destId="{864436B8-FAA0-480E-B8BA-464DC54BD6BE}" srcOrd="0" destOrd="0" presId="urn:microsoft.com/office/officeart/2005/8/layout/hierarchy1"/>
    <dgm:cxn modelId="{C3C5766B-9ACA-455E-B487-D0A27B0D79E5}" type="presParOf" srcId="{6DD4C59E-FAFC-403A-8667-921070F021F6}" destId="{1878D7D5-F389-4DED-94D9-0349B1DF5EF4}" srcOrd="1" destOrd="0" presId="urn:microsoft.com/office/officeart/2005/8/layout/hierarchy1"/>
    <dgm:cxn modelId="{ECE4C3C2-833C-4C67-8C83-82CC7EAD6A8D}" type="presParOf" srcId="{41BFE62E-C5D0-4398-B5DD-B9F9511CF28A}" destId="{FCD20F03-0831-43D6-AE63-BF7775001E4F}" srcOrd="1" destOrd="0" presId="urn:microsoft.com/office/officeart/2005/8/layout/hierarchy1"/>
    <dgm:cxn modelId="{78D9EE91-4DD0-4796-9D33-06353C19DA8F}" type="presParOf" srcId="{326058D0-0D42-4CC4-A65E-29C1A5997F3F}" destId="{EEA4926B-EF9E-42B6-B313-B96AB27B3D81}" srcOrd="2" destOrd="0" presId="urn:microsoft.com/office/officeart/2005/8/layout/hierarchy1"/>
    <dgm:cxn modelId="{3DC7E01D-DDE4-469E-8BCF-BD01C2BE3519}" type="presParOf" srcId="{326058D0-0D42-4CC4-A65E-29C1A5997F3F}" destId="{A519DCD3-6B59-4D04-8000-385CC1F792EE}" srcOrd="3" destOrd="0" presId="urn:microsoft.com/office/officeart/2005/8/layout/hierarchy1"/>
    <dgm:cxn modelId="{21B390CA-08E4-4120-A07F-B46291F0E38D}" type="presParOf" srcId="{A519DCD3-6B59-4D04-8000-385CC1F792EE}" destId="{1FAF9CE0-C304-44F5-B922-C0405E8843D2}" srcOrd="0" destOrd="0" presId="urn:microsoft.com/office/officeart/2005/8/layout/hierarchy1"/>
    <dgm:cxn modelId="{67F98FB5-8987-4A30-A21F-1CE285DD1541}" type="presParOf" srcId="{1FAF9CE0-C304-44F5-B922-C0405E8843D2}" destId="{602AE544-CF14-417E-90DA-0876EB8A2C02}" srcOrd="0" destOrd="0" presId="urn:microsoft.com/office/officeart/2005/8/layout/hierarchy1"/>
    <dgm:cxn modelId="{48881F69-27E2-4408-90DF-A5035DA22231}" type="presParOf" srcId="{1FAF9CE0-C304-44F5-B922-C0405E8843D2}" destId="{95D3C3CF-9452-4F30-A032-9E7DED06D7AD}" srcOrd="1" destOrd="0" presId="urn:microsoft.com/office/officeart/2005/8/layout/hierarchy1"/>
    <dgm:cxn modelId="{2BAE2BD0-515C-49DD-8622-9FC06EF35207}" type="presParOf" srcId="{A519DCD3-6B59-4D04-8000-385CC1F792EE}" destId="{A54CD9C3-0865-45F0-B541-D298861C4C49}" srcOrd="1" destOrd="0" presId="urn:microsoft.com/office/officeart/2005/8/layout/hierarchy1"/>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91945A3-6085-4EC5-933F-DC2AB50CA4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6F27A1D1-2594-4D4A-833D-685B183B153F}">
      <dgm:prSet phldrT="[Text]" custT="1"/>
      <dgm:spPr/>
      <dgm:t>
        <a:bodyPr/>
        <a:lstStyle/>
        <a:p>
          <a:r>
            <a:rPr lang="en-US" sz="2400" b="1" dirty="0" smtClean="0"/>
            <a:t>Observing </a:t>
          </a:r>
          <a:endParaRPr lang="en-US" sz="2400" b="1" dirty="0"/>
        </a:p>
      </dgm:t>
    </dgm:pt>
    <dgm:pt modelId="{ABE529EC-E1AA-4B32-A983-987305AE1E4C}" type="parTrans" cxnId="{215E9A14-2080-46BC-805E-7BDFD68D2FA8}">
      <dgm:prSet/>
      <dgm:spPr/>
      <dgm:t>
        <a:bodyPr/>
        <a:lstStyle/>
        <a:p>
          <a:endParaRPr lang="en-US"/>
        </a:p>
      </dgm:t>
    </dgm:pt>
    <dgm:pt modelId="{6A9FB2C4-1C4A-4011-9392-B38CD52F90CF}" type="sibTrans" cxnId="{215E9A14-2080-46BC-805E-7BDFD68D2FA8}">
      <dgm:prSet/>
      <dgm:spPr/>
      <dgm:t>
        <a:bodyPr/>
        <a:lstStyle/>
        <a:p>
          <a:endParaRPr lang="en-US"/>
        </a:p>
      </dgm:t>
    </dgm:pt>
    <dgm:pt modelId="{826BFFF1-494A-4BB9-93BF-E5E18A90401A}">
      <dgm:prSet phldrT="[Text]" custT="1"/>
      <dgm:spPr/>
      <dgm:t>
        <a:bodyPr/>
        <a:lstStyle/>
        <a:p>
          <a:r>
            <a:rPr lang="en-US" sz="2000" b="1" dirty="0" smtClean="0"/>
            <a:t>listening</a:t>
          </a:r>
          <a:r>
            <a:rPr lang="en-US" sz="1800" dirty="0" smtClean="0"/>
            <a:t>	</a:t>
          </a:r>
          <a:endParaRPr lang="en-US" sz="1800" dirty="0"/>
        </a:p>
      </dgm:t>
    </dgm:pt>
    <dgm:pt modelId="{5D379E17-22E3-48BD-BB9D-D927E299DCF0}" type="parTrans" cxnId="{532E39D1-6109-4078-A77D-90C80C8486D7}">
      <dgm:prSet/>
      <dgm:spPr/>
      <dgm:t>
        <a:bodyPr/>
        <a:lstStyle/>
        <a:p>
          <a:endParaRPr lang="en-US"/>
        </a:p>
      </dgm:t>
    </dgm:pt>
    <dgm:pt modelId="{491D600B-1664-46B8-B594-E9227599F390}" type="sibTrans" cxnId="{532E39D1-6109-4078-A77D-90C80C8486D7}">
      <dgm:prSet/>
      <dgm:spPr/>
      <dgm:t>
        <a:bodyPr/>
        <a:lstStyle/>
        <a:p>
          <a:endParaRPr lang="en-US"/>
        </a:p>
      </dgm:t>
    </dgm:pt>
    <dgm:pt modelId="{5F056AE6-2408-43DE-8942-14BEE7A34AE1}">
      <dgm:prSet phldrT="[Text]" custT="1"/>
      <dgm:spPr/>
      <dgm:t>
        <a:bodyPr/>
        <a:lstStyle/>
        <a:p>
          <a:r>
            <a:rPr lang="en-US" sz="1800" b="1" dirty="0" smtClean="0"/>
            <a:t>Reading with comprehension</a:t>
          </a:r>
          <a:endParaRPr lang="en-US" sz="1800" b="1" dirty="0"/>
        </a:p>
      </dgm:t>
    </dgm:pt>
    <dgm:pt modelId="{47A2BEEE-4BD7-4D84-9BDD-5C99B4C38A5D}" type="parTrans" cxnId="{3DBBC9FB-5953-434C-AEEA-EC948F70FE5A}">
      <dgm:prSet/>
      <dgm:spPr/>
      <dgm:t>
        <a:bodyPr/>
        <a:lstStyle/>
        <a:p>
          <a:endParaRPr lang="en-US"/>
        </a:p>
      </dgm:t>
    </dgm:pt>
    <dgm:pt modelId="{34550002-5F23-4B92-A645-BD6D24759F01}" type="sibTrans" cxnId="{3DBBC9FB-5953-434C-AEEA-EC948F70FE5A}">
      <dgm:prSet/>
      <dgm:spPr/>
      <dgm:t>
        <a:bodyPr/>
        <a:lstStyle/>
        <a:p>
          <a:endParaRPr lang="en-US"/>
        </a:p>
      </dgm:t>
    </dgm:pt>
    <dgm:pt modelId="{82FEDCD3-C8D2-4C07-94EC-DE442117F3CA}">
      <dgm:prSet phldrT="[Text]" custT="1"/>
      <dgm:spPr/>
      <dgm:t>
        <a:bodyPr/>
        <a:lstStyle/>
        <a:p>
          <a:r>
            <a:rPr lang="en-US" sz="2000" b="1" i="0" dirty="0" smtClean="0"/>
            <a:t>Note taking</a:t>
          </a:r>
          <a:endParaRPr lang="en-US" sz="2000" b="1" i="0" dirty="0"/>
        </a:p>
      </dgm:t>
    </dgm:pt>
    <dgm:pt modelId="{38CEED6C-98CB-4D2F-90C3-1DE1A101B877}" type="parTrans" cxnId="{8E445CE2-CCC3-4178-A314-D3DAF3E2BD9A}">
      <dgm:prSet/>
      <dgm:spPr/>
      <dgm:t>
        <a:bodyPr/>
        <a:lstStyle/>
        <a:p>
          <a:endParaRPr lang="en-US"/>
        </a:p>
      </dgm:t>
    </dgm:pt>
    <dgm:pt modelId="{7D17F4C8-6564-4180-ACB0-A7D1BCE7DF4E}" type="sibTrans" cxnId="{8E445CE2-CCC3-4178-A314-D3DAF3E2BD9A}">
      <dgm:prSet/>
      <dgm:spPr/>
      <dgm:t>
        <a:bodyPr/>
        <a:lstStyle/>
        <a:p>
          <a:endParaRPr lang="en-US"/>
        </a:p>
      </dgm:t>
    </dgm:pt>
    <dgm:pt modelId="{1552E7BB-2AC2-4F76-A44D-7291A14D848A}">
      <dgm:prSet phldrT="[Text]" custT="1"/>
      <dgm:spPr/>
      <dgm:t>
        <a:bodyPr/>
        <a:lstStyle/>
        <a:p>
          <a:r>
            <a:rPr lang="en-US" sz="1800" b="1" dirty="0" smtClean="0"/>
            <a:t>Asking questions</a:t>
          </a:r>
          <a:endParaRPr lang="en-US" sz="1800" b="1" dirty="0"/>
        </a:p>
      </dgm:t>
    </dgm:pt>
    <dgm:pt modelId="{4C8DCD18-078B-45F8-88F5-D4BAE25A8EDF}" type="parTrans" cxnId="{A1595382-7714-4BE9-B2FD-CE3D0E73F20F}">
      <dgm:prSet/>
      <dgm:spPr/>
      <dgm:t>
        <a:bodyPr/>
        <a:lstStyle/>
        <a:p>
          <a:endParaRPr lang="en-US"/>
        </a:p>
      </dgm:t>
    </dgm:pt>
    <dgm:pt modelId="{C6367CD9-405A-4A94-B54D-880AB1AF5B55}" type="sibTrans" cxnId="{A1595382-7714-4BE9-B2FD-CE3D0E73F20F}">
      <dgm:prSet/>
      <dgm:spPr/>
      <dgm:t>
        <a:bodyPr/>
        <a:lstStyle/>
        <a:p>
          <a:endParaRPr lang="en-US"/>
        </a:p>
      </dgm:t>
    </dgm:pt>
    <dgm:pt modelId="{3DB6ED0E-72C4-48BC-A0ED-114B4E9DC81F}">
      <dgm:prSet phldrT="[Text]" custT="1"/>
      <dgm:spPr/>
      <dgm:t>
        <a:bodyPr/>
        <a:lstStyle/>
        <a:p>
          <a:r>
            <a:rPr lang="en-US" sz="1800" b="1" dirty="0" smtClean="0"/>
            <a:t>Accessing ,processing  and selecting</a:t>
          </a:r>
          <a:endParaRPr lang="en-US" sz="1800" b="1" dirty="0"/>
        </a:p>
      </dgm:t>
    </dgm:pt>
    <dgm:pt modelId="{DAF3FACE-BCD7-4383-87AA-55B607A4CC55}" type="parTrans" cxnId="{AE4F2EFD-3D48-4145-9AD4-708C26AD39C9}">
      <dgm:prSet/>
      <dgm:spPr/>
      <dgm:t>
        <a:bodyPr/>
        <a:lstStyle/>
        <a:p>
          <a:endParaRPr lang="en-US"/>
        </a:p>
      </dgm:t>
    </dgm:pt>
    <dgm:pt modelId="{F293CF40-9B9F-4C54-B44A-380BEB7CAA53}" type="sibTrans" cxnId="{AE4F2EFD-3D48-4145-9AD4-708C26AD39C9}">
      <dgm:prSet/>
      <dgm:spPr/>
      <dgm:t>
        <a:bodyPr/>
        <a:lstStyle/>
        <a:p>
          <a:endParaRPr lang="en-US"/>
        </a:p>
      </dgm:t>
    </dgm:pt>
    <dgm:pt modelId="{A8600ED2-4DC2-47A3-9BF6-E84D08C6ED96}">
      <dgm:prSet phldrT="[Text]"/>
      <dgm:spPr/>
      <dgm:t>
        <a:bodyPr/>
        <a:lstStyle/>
        <a:p>
          <a:r>
            <a:rPr lang="en-US" b="1" dirty="0" smtClean="0"/>
            <a:t>Data gathering</a:t>
          </a:r>
          <a:endParaRPr lang="en-US" b="1" dirty="0"/>
        </a:p>
      </dgm:t>
    </dgm:pt>
    <dgm:pt modelId="{4EFED284-A4D4-48FE-99F0-8A125A3A8300}" type="parTrans" cxnId="{8F8C2A42-7B46-40FA-95DD-025AC1A66EE5}">
      <dgm:prSet/>
      <dgm:spPr/>
      <dgm:t>
        <a:bodyPr/>
        <a:lstStyle/>
        <a:p>
          <a:endParaRPr lang="en-US"/>
        </a:p>
      </dgm:t>
    </dgm:pt>
    <dgm:pt modelId="{80572316-FFBD-436F-BF67-FCE37F835C28}" type="sibTrans" cxnId="{8F8C2A42-7B46-40FA-95DD-025AC1A66EE5}">
      <dgm:prSet/>
      <dgm:spPr/>
      <dgm:t>
        <a:bodyPr/>
        <a:lstStyle/>
        <a:p>
          <a:endParaRPr lang="en-US"/>
        </a:p>
      </dgm:t>
    </dgm:pt>
    <dgm:pt modelId="{0B5307A7-2F79-4D9C-9EE5-7DA8CA9F5FBA}" type="pres">
      <dgm:prSet presAssocID="{D91945A3-6085-4EC5-933F-DC2AB50CA4C1}" presName="cycle" presStyleCnt="0">
        <dgm:presLayoutVars>
          <dgm:dir/>
          <dgm:resizeHandles val="exact"/>
        </dgm:presLayoutVars>
      </dgm:prSet>
      <dgm:spPr/>
      <dgm:t>
        <a:bodyPr/>
        <a:lstStyle/>
        <a:p>
          <a:endParaRPr lang="en-US"/>
        </a:p>
      </dgm:t>
    </dgm:pt>
    <dgm:pt modelId="{E84A3FA3-52A6-4318-A72E-19185FDFA5C4}" type="pres">
      <dgm:prSet presAssocID="{6F27A1D1-2594-4D4A-833D-685B183B153F}" presName="dummy" presStyleCnt="0"/>
      <dgm:spPr/>
    </dgm:pt>
    <dgm:pt modelId="{20375775-B474-48E6-B0B2-D8507BA2AF29}" type="pres">
      <dgm:prSet presAssocID="{6F27A1D1-2594-4D4A-833D-685B183B153F}" presName="node" presStyleLbl="revTx" presStyleIdx="0" presStyleCnt="7" custScaleX="176655" custScaleY="60656">
        <dgm:presLayoutVars>
          <dgm:bulletEnabled val="1"/>
        </dgm:presLayoutVars>
      </dgm:prSet>
      <dgm:spPr/>
      <dgm:t>
        <a:bodyPr/>
        <a:lstStyle/>
        <a:p>
          <a:endParaRPr lang="en-US"/>
        </a:p>
      </dgm:t>
    </dgm:pt>
    <dgm:pt modelId="{2BF0371F-DB36-4056-A5A7-25DBAACE6133}" type="pres">
      <dgm:prSet presAssocID="{6A9FB2C4-1C4A-4011-9392-B38CD52F90CF}" presName="sibTrans" presStyleLbl="node1" presStyleIdx="0" presStyleCnt="7"/>
      <dgm:spPr/>
      <dgm:t>
        <a:bodyPr/>
        <a:lstStyle/>
        <a:p>
          <a:endParaRPr lang="en-US"/>
        </a:p>
      </dgm:t>
    </dgm:pt>
    <dgm:pt modelId="{7572648B-0DDC-4594-B57B-123F0C570BF4}" type="pres">
      <dgm:prSet presAssocID="{826BFFF1-494A-4BB9-93BF-E5E18A90401A}" presName="dummy" presStyleCnt="0"/>
      <dgm:spPr/>
    </dgm:pt>
    <dgm:pt modelId="{506A5820-C1E6-4A69-8892-F889E906EA8B}" type="pres">
      <dgm:prSet presAssocID="{826BFFF1-494A-4BB9-93BF-E5E18A90401A}" presName="node" presStyleLbl="revTx" presStyleIdx="1" presStyleCnt="7" custScaleX="165502">
        <dgm:presLayoutVars>
          <dgm:bulletEnabled val="1"/>
        </dgm:presLayoutVars>
      </dgm:prSet>
      <dgm:spPr/>
      <dgm:t>
        <a:bodyPr/>
        <a:lstStyle/>
        <a:p>
          <a:endParaRPr lang="en-US"/>
        </a:p>
      </dgm:t>
    </dgm:pt>
    <dgm:pt modelId="{3F36D7DA-BAD4-492E-A691-61B3A082251C}" type="pres">
      <dgm:prSet presAssocID="{491D600B-1664-46B8-B594-E9227599F390}" presName="sibTrans" presStyleLbl="node1" presStyleIdx="1" presStyleCnt="7"/>
      <dgm:spPr/>
      <dgm:t>
        <a:bodyPr/>
        <a:lstStyle/>
        <a:p>
          <a:endParaRPr lang="en-US"/>
        </a:p>
      </dgm:t>
    </dgm:pt>
    <dgm:pt modelId="{F5736665-684E-4635-A515-556464B7A063}" type="pres">
      <dgm:prSet presAssocID="{A8600ED2-4DC2-47A3-9BF6-E84D08C6ED96}" presName="dummy" presStyleCnt="0"/>
      <dgm:spPr/>
    </dgm:pt>
    <dgm:pt modelId="{4FDABDB4-97DB-4EB9-BB23-AC264FD6DEFA}" type="pres">
      <dgm:prSet presAssocID="{A8600ED2-4DC2-47A3-9BF6-E84D08C6ED96}" presName="node" presStyleLbl="revTx" presStyleIdx="2" presStyleCnt="7">
        <dgm:presLayoutVars>
          <dgm:bulletEnabled val="1"/>
        </dgm:presLayoutVars>
      </dgm:prSet>
      <dgm:spPr/>
      <dgm:t>
        <a:bodyPr/>
        <a:lstStyle/>
        <a:p>
          <a:endParaRPr lang="en-US"/>
        </a:p>
      </dgm:t>
    </dgm:pt>
    <dgm:pt modelId="{0F9151A0-E23C-4AA4-82CF-F8E658713A1A}" type="pres">
      <dgm:prSet presAssocID="{80572316-FFBD-436F-BF67-FCE37F835C28}" presName="sibTrans" presStyleLbl="node1" presStyleIdx="2" presStyleCnt="7"/>
      <dgm:spPr/>
      <dgm:t>
        <a:bodyPr/>
        <a:lstStyle/>
        <a:p>
          <a:endParaRPr lang="en-US"/>
        </a:p>
      </dgm:t>
    </dgm:pt>
    <dgm:pt modelId="{E4A1E144-7284-472D-9347-19B36307F115}" type="pres">
      <dgm:prSet presAssocID="{3DB6ED0E-72C4-48BC-A0ED-114B4E9DC81F}" presName="dummy" presStyleCnt="0"/>
      <dgm:spPr/>
    </dgm:pt>
    <dgm:pt modelId="{98A39858-1D76-4B27-9FB1-BA4509D979BF}" type="pres">
      <dgm:prSet presAssocID="{3DB6ED0E-72C4-48BC-A0ED-114B4E9DC81F}" presName="node" presStyleLbl="revTx" presStyleIdx="3" presStyleCnt="7" custScaleX="177976" custScaleY="145087">
        <dgm:presLayoutVars>
          <dgm:bulletEnabled val="1"/>
        </dgm:presLayoutVars>
      </dgm:prSet>
      <dgm:spPr/>
      <dgm:t>
        <a:bodyPr/>
        <a:lstStyle/>
        <a:p>
          <a:endParaRPr lang="en-US"/>
        </a:p>
      </dgm:t>
    </dgm:pt>
    <dgm:pt modelId="{2C184068-C098-40CB-8ED5-83DEA36B1F9A}" type="pres">
      <dgm:prSet presAssocID="{F293CF40-9B9F-4C54-B44A-380BEB7CAA53}" presName="sibTrans" presStyleLbl="node1" presStyleIdx="3" presStyleCnt="7"/>
      <dgm:spPr/>
      <dgm:t>
        <a:bodyPr/>
        <a:lstStyle/>
        <a:p>
          <a:endParaRPr lang="en-US"/>
        </a:p>
      </dgm:t>
    </dgm:pt>
    <dgm:pt modelId="{C75DAFFE-379E-4C01-918D-AEB528CB664F}" type="pres">
      <dgm:prSet presAssocID="{1552E7BB-2AC2-4F76-A44D-7291A14D848A}" presName="dummy" presStyleCnt="0"/>
      <dgm:spPr/>
    </dgm:pt>
    <dgm:pt modelId="{BE236BA1-CC85-4CD3-B461-6D2006AE5BCF}" type="pres">
      <dgm:prSet presAssocID="{1552E7BB-2AC2-4F76-A44D-7291A14D848A}" presName="node" presStyleLbl="revTx" presStyleIdx="4" presStyleCnt="7" custScaleX="194149">
        <dgm:presLayoutVars>
          <dgm:bulletEnabled val="1"/>
        </dgm:presLayoutVars>
      </dgm:prSet>
      <dgm:spPr/>
      <dgm:t>
        <a:bodyPr/>
        <a:lstStyle/>
        <a:p>
          <a:endParaRPr lang="en-US"/>
        </a:p>
      </dgm:t>
    </dgm:pt>
    <dgm:pt modelId="{A2E139B6-19F6-4B03-BD67-73E7A49541D6}" type="pres">
      <dgm:prSet presAssocID="{C6367CD9-405A-4A94-B54D-880AB1AF5B55}" presName="sibTrans" presStyleLbl="node1" presStyleIdx="4" presStyleCnt="7"/>
      <dgm:spPr/>
      <dgm:t>
        <a:bodyPr/>
        <a:lstStyle/>
        <a:p>
          <a:endParaRPr lang="en-US"/>
        </a:p>
      </dgm:t>
    </dgm:pt>
    <dgm:pt modelId="{3DBC4695-04B4-4190-9DF5-8A77B32803AB}" type="pres">
      <dgm:prSet presAssocID="{5F056AE6-2408-43DE-8942-14BEE7A34AE1}" presName="dummy" presStyleCnt="0"/>
      <dgm:spPr/>
    </dgm:pt>
    <dgm:pt modelId="{372F45D2-65D0-4BC6-AD6E-BCA531CC682D}" type="pres">
      <dgm:prSet presAssocID="{5F056AE6-2408-43DE-8942-14BEE7A34AE1}" presName="node" presStyleLbl="revTx" presStyleIdx="5" presStyleCnt="7" custScaleX="246270">
        <dgm:presLayoutVars>
          <dgm:bulletEnabled val="1"/>
        </dgm:presLayoutVars>
      </dgm:prSet>
      <dgm:spPr/>
      <dgm:t>
        <a:bodyPr/>
        <a:lstStyle/>
        <a:p>
          <a:endParaRPr lang="en-US"/>
        </a:p>
      </dgm:t>
    </dgm:pt>
    <dgm:pt modelId="{AE299613-7793-4627-939E-51464F36C8F6}" type="pres">
      <dgm:prSet presAssocID="{34550002-5F23-4B92-A645-BD6D24759F01}" presName="sibTrans" presStyleLbl="node1" presStyleIdx="5" presStyleCnt="7" custScaleX="101203"/>
      <dgm:spPr/>
      <dgm:t>
        <a:bodyPr/>
        <a:lstStyle/>
        <a:p>
          <a:endParaRPr lang="en-US"/>
        </a:p>
      </dgm:t>
    </dgm:pt>
    <dgm:pt modelId="{8501C2F8-0D1B-4E05-9058-F6EF4ADEA157}" type="pres">
      <dgm:prSet presAssocID="{82FEDCD3-C8D2-4C07-94EC-DE442117F3CA}" presName="dummy" presStyleCnt="0"/>
      <dgm:spPr/>
    </dgm:pt>
    <dgm:pt modelId="{13DD4167-BB36-42E3-B689-857B52B3FEA9}" type="pres">
      <dgm:prSet presAssocID="{82FEDCD3-C8D2-4C07-94EC-DE442117F3CA}" presName="node" presStyleLbl="revTx" presStyleIdx="6" presStyleCnt="7">
        <dgm:presLayoutVars>
          <dgm:bulletEnabled val="1"/>
        </dgm:presLayoutVars>
      </dgm:prSet>
      <dgm:spPr/>
      <dgm:t>
        <a:bodyPr/>
        <a:lstStyle/>
        <a:p>
          <a:endParaRPr lang="en-US"/>
        </a:p>
      </dgm:t>
    </dgm:pt>
    <dgm:pt modelId="{ADF35600-74DD-4B03-AC27-346118630BEC}" type="pres">
      <dgm:prSet presAssocID="{7D17F4C8-6564-4180-ACB0-A7D1BCE7DF4E}" presName="sibTrans" presStyleLbl="node1" presStyleIdx="6" presStyleCnt="7" custScaleX="132615" custScaleY="94456"/>
      <dgm:spPr/>
      <dgm:t>
        <a:bodyPr/>
        <a:lstStyle/>
        <a:p>
          <a:endParaRPr lang="en-US"/>
        </a:p>
      </dgm:t>
    </dgm:pt>
  </dgm:ptLst>
  <dgm:cxnLst>
    <dgm:cxn modelId="{3DBBC9FB-5953-434C-AEEA-EC948F70FE5A}" srcId="{D91945A3-6085-4EC5-933F-DC2AB50CA4C1}" destId="{5F056AE6-2408-43DE-8942-14BEE7A34AE1}" srcOrd="5" destOrd="0" parTransId="{47A2BEEE-4BD7-4D84-9BDD-5C99B4C38A5D}" sibTransId="{34550002-5F23-4B92-A645-BD6D24759F01}"/>
    <dgm:cxn modelId="{8F8C2A42-7B46-40FA-95DD-025AC1A66EE5}" srcId="{D91945A3-6085-4EC5-933F-DC2AB50CA4C1}" destId="{A8600ED2-4DC2-47A3-9BF6-E84D08C6ED96}" srcOrd="2" destOrd="0" parTransId="{4EFED284-A4D4-48FE-99F0-8A125A3A8300}" sibTransId="{80572316-FFBD-436F-BF67-FCE37F835C28}"/>
    <dgm:cxn modelId="{5E99B505-C4F9-478E-BEDE-B3126F2E4B95}" type="presOf" srcId="{491D600B-1664-46B8-B594-E9227599F390}" destId="{3F36D7DA-BAD4-492E-A691-61B3A082251C}" srcOrd="0" destOrd="0" presId="urn:microsoft.com/office/officeart/2005/8/layout/cycle1"/>
    <dgm:cxn modelId="{215E9A14-2080-46BC-805E-7BDFD68D2FA8}" srcId="{D91945A3-6085-4EC5-933F-DC2AB50CA4C1}" destId="{6F27A1D1-2594-4D4A-833D-685B183B153F}" srcOrd="0" destOrd="0" parTransId="{ABE529EC-E1AA-4B32-A983-987305AE1E4C}" sibTransId="{6A9FB2C4-1C4A-4011-9392-B38CD52F90CF}"/>
    <dgm:cxn modelId="{FEE6324F-2DBF-4870-9726-D6D320E6781F}" type="presOf" srcId="{D91945A3-6085-4EC5-933F-DC2AB50CA4C1}" destId="{0B5307A7-2F79-4D9C-9EE5-7DA8CA9F5FBA}" srcOrd="0" destOrd="0" presId="urn:microsoft.com/office/officeart/2005/8/layout/cycle1"/>
    <dgm:cxn modelId="{7D9518AB-7877-4DA9-9BB4-C4A31A85EE52}" type="presOf" srcId="{3DB6ED0E-72C4-48BC-A0ED-114B4E9DC81F}" destId="{98A39858-1D76-4B27-9FB1-BA4509D979BF}" srcOrd="0" destOrd="0" presId="urn:microsoft.com/office/officeart/2005/8/layout/cycle1"/>
    <dgm:cxn modelId="{8E445CE2-CCC3-4178-A314-D3DAF3E2BD9A}" srcId="{D91945A3-6085-4EC5-933F-DC2AB50CA4C1}" destId="{82FEDCD3-C8D2-4C07-94EC-DE442117F3CA}" srcOrd="6" destOrd="0" parTransId="{38CEED6C-98CB-4D2F-90C3-1DE1A101B877}" sibTransId="{7D17F4C8-6564-4180-ACB0-A7D1BCE7DF4E}"/>
    <dgm:cxn modelId="{C8391340-1312-4EEB-BDC0-0C98224EF952}" type="presOf" srcId="{826BFFF1-494A-4BB9-93BF-E5E18A90401A}" destId="{506A5820-C1E6-4A69-8892-F889E906EA8B}" srcOrd="0" destOrd="0" presId="urn:microsoft.com/office/officeart/2005/8/layout/cycle1"/>
    <dgm:cxn modelId="{53E1D343-152A-46F3-B9F9-6E68F31872B7}" type="presOf" srcId="{7D17F4C8-6564-4180-ACB0-A7D1BCE7DF4E}" destId="{ADF35600-74DD-4B03-AC27-346118630BEC}" srcOrd="0" destOrd="0" presId="urn:microsoft.com/office/officeart/2005/8/layout/cycle1"/>
    <dgm:cxn modelId="{A1595382-7714-4BE9-B2FD-CE3D0E73F20F}" srcId="{D91945A3-6085-4EC5-933F-DC2AB50CA4C1}" destId="{1552E7BB-2AC2-4F76-A44D-7291A14D848A}" srcOrd="4" destOrd="0" parTransId="{4C8DCD18-078B-45F8-88F5-D4BAE25A8EDF}" sibTransId="{C6367CD9-405A-4A94-B54D-880AB1AF5B55}"/>
    <dgm:cxn modelId="{10798D44-2B8B-47FF-980A-5632AF63645F}" type="presOf" srcId="{6F27A1D1-2594-4D4A-833D-685B183B153F}" destId="{20375775-B474-48E6-B0B2-D8507BA2AF29}" srcOrd="0" destOrd="0" presId="urn:microsoft.com/office/officeart/2005/8/layout/cycle1"/>
    <dgm:cxn modelId="{E950C842-0080-4F74-9892-D1B240EE6BD6}" type="presOf" srcId="{82FEDCD3-C8D2-4C07-94EC-DE442117F3CA}" destId="{13DD4167-BB36-42E3-B689-857B52B3FEA9}" srcOrd="0" destOrd="0" presId="urn:microsoft.com/office/officeart/2005/8/layout/cycle1"/>
    <dgm:cxn modelId="{8A136143-C604-4691-8B42-7F11FB06D315}" type="presOf" srcId="{C6367CD9-405A-4A94-B54D-880AB1AF5B55}" destId="{A2E139B6-19F6-4B03-BD67-73E7A49541D6}" srcOrd="0" destOrd="0" presId="urn:microsoft.com/office/officeart/2005/8/layout/cycle1"/>
    <dgm:cxn modelId="{F46A3978-9CC3-4C08-BACF-D6DCC2F7D72F}" type="presOf" srcId="{80572316-FFBD-436F-BF67-FCE37F835C28}" destId="{0F9151A0-E23C-4AA4-82CF-F8E658713A1A}" srcOrd="0" destOrd="0" presId="urn:microsoft.com/office/officeart/2005/8/layout/cycle1"/>
    <dgm:cxn modelId="{532E39D1-6109-4078-A77D-90C80C8486D7}" srcId="{D91945A3-6085-4EC5-933F-DC2AB50CA4C1}" destId="{826BFFF1-494A-4BB9-93BF-E5E18A90401A}" srcOrd="1" destOrd="0" parTransId="{5D379E17-22E3-48BD-BB9D-D927E299DCF0}" sibTransId="{491D600B-1664-46B8-B594-E9227599F390}"/>
    <dgm:cxn modelId="{7DD0435C-8BE5-4F86-8921-C7C4408FE28D}" type="presOf" srcId="{34550002-5F23-4B92-A645-BD6D24759F01}" destId="{AE299613-7793-4627-939E-51464F36C8F6}" srcOrd="0" destOrd="0" presId="urn:microsoft.com/office/officeart/2005/8/layout/cycle1"/>
    <dgm:cxn modelId="{CC9987F6-0763-4269-8430-90B4CB37ABCA}" type="presOf" srcId="{6A9FB2C4-1C4A-4011-9392-B38CD52F90CF}" destId="{2BF0371F-DB36-4056-A5A7-25DBAACE6133}" srcOrd="0" destOrd="0" presId="urn:microsoft.com/office/officeart/2005/8/layout/cycle1"/>
    <dgm:cxn modelId="{02E0C72C-061A-4DEA-BAB2-66284C8A0D28}" type="presOf" srcId="{5F056AE6-2408-43DE-8942-14BEE7A34AE1}" destId="{372F45D2-65D0-4BC6-AD6E-BCA531CC682D}" srcOrd="0" destOrd="0" presId="urn:microsoft.com/office/officeart/2005/8/layout/cycle1"/>
    <dgm:cxn modelId="{28B5FC5B-1394-4B0D-BB9B-B51984BD5E5B}" type="presOf" srcId="{F293CF40-9B9F-4C54-B44A-380BEB7CAA53}" destId="{2C184068-C098-40CB-8ED5-83DEA36B1F9A}" srcOrd="0" destOrd="0" presId="urn:microsoft.com/office/officeart/2005/8/layout/cycle1"/>
    <dgm:cxn modelId="{E2005804-DEA7-403E-ABBD-DA6D63569C8A}" type="presOf" srcId="{1552E7BB-2AC2-4F76-A44D-7291A14D848A}" destId="{BE236BA1-CC85-4CD3-B461-6D2006AE5BCF}" srcOrd="0" destOrd="0" presId="urn:microsoft.com/office/officeart/2005/8/layout/cycle1"/>
    <dgm:cxn modelId="{8976B681-EB92-424C-9A06-C8760DCBE804}" type="presOf" srcId="{A8600ED2-4DC2-47A3-9BF6-E84D08C6ED96}" destId="{4FDABDB4-97DB-4EB9-BB23-AC264FD6DEFA}" srcOrd="0" destOrd="0" presId="urn:microsoft.com/office/officeart/2005/8/layout/cycle1"/>
    <dgm:cxn modelId="{AE4F2EFD-3D48-4145-9AD4-708C26AD39C9}" srcId="{D91945A3-6085-4EC5-933F-DC2AB50CA4C1}" destId="{3DB6ED0E-72C4-48BC-A0ED-114B4E9DC81F}" srcOrd="3" destOrd="0" parTransId="{DAF3FACE-BCD7-4383-87AA-55B607A4CC55}" sibTransId="{F293CF40-9B9F-4C54-B44A-380BEB7CAA53}"/>
    <dgm:cxn modelId="{8FDBC480-E274-43EF-A178-C5BF06A98F5A}" type="presParOf" srcId="{0B5307A7-2F79-4D9C-9EE5-7DA8CA9F5FBA}" destId="{E84A3FA3-52A6-4318-A72E-19185FDFA5C4}" srcOrd="0" destOrd="0" presId="urn:microsoft.com/office/officeart/2005/8/layout/cycle1"/>
    <dgm:cxn modelId="{E10687F3-ED98-4D24-A35C-4BD5ABF667DB}" type="presParOf" srcId="{0B5307A7-2F79-4D9C-9EE5-7DA8CA9F5FBA}" destId="{20375775-B474-48E6-B0B2-D8507BA2AF29}" srcOrd="1" destOrd="0" presId="urn:microsoft.com/office/officeart/2005/8/layout/cycle1"/>
    <dgm:cxn modelId="{FF47040E-0370-4B2C-B16B-89DF6C29A256}" type="presParOf" srcId="{0B5307A7-2F79-4D9C-9EE5-7DA8CA9F5FBA}" destId="{2BF0371F-DB36-4056-A5A7-25DBAACE6133}" srcOrd="2" destOrd="0" presId="urn:microsoft.com/office/officeart/2005/8/layout/cycle1"/>
    <dgm:cxn modelId="{03F7B1FF-D229-4A87-9FFB-BDEE83E4EA95}" type="presParOf" srcId="{0B5307A7-2F79-4D9C-9EE5-7DA8CA9F5FBA}" destId="{7572648B-0DDC-4594-B57B-123F0C570BF4}" srcOrd="3" destOrd="0" presId="urn:microsoft.com/office/officeart/2005/8/layout/cycle1"/>
    <dgm:cxn modelId="{695A200B-A91E-4CF2-B2D9-D2975C344AA0}" type="presParOf" srcId="{0B5307A7-2F79-4D9C-9EE5-7DA8CA9F5FBA}" destId="{506A5820-C1E6-4A69-8892-F889E906EA8B}" srcOrd="4" destOrd="0" presId="urn:microsoft.com/office/officeart/2005/8/layout/cycle1"/>
    <dgm:cxn modelId="{6CC282B9-1269-4F0A-AC50-5FD453B5D825}" type="presParOf" srcId="{0B5307A7-2F79-4D9C-9EE5-7DA8CA9F5FBA}" destId="{3F36D7DA-BAD4-492E-A691-61B3A082251C}" srcOrd="5" destOrd="0" presId="urn:microsoft.com/office/officeart/2005/8/layout/cycle1"/>
    <dgm:cxn modelId="{05491791-1C7D-44A3-B652-5699607AB5EE}" type="presParOf" srcId="{0B5307A7-2F79-4D9C-9EE5-7DA8CA9F5FBA}" destId="{F5736665-684E-4635-A515-556464B7A063}" srcOrd="6" destOrd="0" presId="urn:microsoft.com/office/officeart/2005/8/layout/cycle1"/>
    <dgm:cxn modelId="{B1726318-B768-479D-A983-98E9315156B7}" type="presParOf" srcId="{0B5307A7-2F79-4D9C-9EE5-7DA8CA9F5FBA}" destId="{4FDABDB4-97DB-4EB9-BB23-AC264FD6DEFA}" srcOrd="7" destOrd="0" presId="urn:microsoft.com/office/officeart/2005/8/layout/cycle1"/>
    <dgm:cxn modelId="{B7A2B825-98EA-49B2-87FC-EFC5C65068FF}" type="presParOf" srcId="{0B5307A7-2F79-4D9C-9EE5-7DA8CA9F5FBA}" destId="{0F9151A0-E23C-4AA4-82CF-F8E658713A1A}" srcOrd="8" destOrd="0" presId="urn:microsoft.com/office/officeart/2005/8/layout/cycle1"/>
    <dgm:cxn modelId="{B981C4FA-42A0-48DD-A412-48DF128B419F}" type="presParOf" srcId="{0B5307A7-2F79-4D9C-9EE5-7DA8CA9F5FBA}" destId="{E4A1E144-7284-472D-9347-19B36307F115}" srcOrd="9" destOrd="0" presId="urn:microsoft.com/office/officeart/2005/8/layout/cycle1"/>
    <dgm:cxn modelId="{C71E265F-28A5-40BF-8093-E3017605F55B}" type="presParOf" srcId="{0B5307A7-2F79-4D9C-9EE5-7DA8CA9F5FBA}" destId="{98A39858-1D76-4B27-9FB1-BA4509D979BF}" srcOrd="10" destOrd="0" presId="urn:microsoft.com/office/officeart/2005/8/layout/cycle1"/>
    <dgm:cxn modelId="{32C6AE12-342A-461B-A841-82A7C9CED544}" type="presParOf" srcId="{0B5307A7-2F79-4D9C-9EE5-7DA8CA9F5FBA}" destId="{2C184068-C098-40CB-8ED5-83DEA36B1F9A}" srcOrd="11" destOrd="0" presId="urn:microsoft.com/office/officeart/2005/8/layout/cycle1"/>
    <dgm:cxn modelId="{18A60F2D-E076-4047-879F-EF784C568067}" type="presParOf" srcId="{0B5307A7-2F79-4D9C-9EE5-7DA8CA9F5FBA}" destId="{C75DAFFE-379E-4C01-918D-AEB528CB664F}" srcOrd="12" destOrd="0" presId="urn:microsoft.com/office/officeart/2005/8/layout/cycle1"/>
    <dgm:cxn modelId="{05302C39-C155-4576-A97E-4D24199CAB3B}" type="presParOf" srcId="{0B5307A7-2F79-4D9C-9EE5-7DA8CA9F5FBA}" destId="{BE236BA1-CC85-4CD3-B461-6D2006AE5BCF}" srcOrd="13" destOrd="0" presId="urn:microsoft.com/office/officeart/2005/8/layout/cycle1"/>
    <dgm:cxn modelId="{4103B1AD-65E7-4ABE-BBA3-604A52EEA9D6}" type="presParOf" srcId="{0B5307A7-2F79-4D9C-9EE5-7DA8CA9F5FBA}" destId="{A2E139B6-19F6-4B03-BD67-73E7A49541D6}" srcOrd="14" destOrd="0" presId="urn:microsoft.com/office/officeart/2005/8/layout/cycle1"/>
    <dgm:cxn modelId="{BA1E31CA-5979-44F8-BAB0-E55A332897E6}" type="presParOf" srcId="{0B5307A7-2F79-4D9C-9EE5-7DA8CA9F5FBA}" destId="{3DBC4695-04B4-4190-9DF5-8A77B32803AB}" srcOrd="15" destOrd="0" presId="urn:microsoft.com/office/officeart/2005/8/layout/cycle1"/>
    <dgm:cxn modelId="{43BDC0AA-643E-4038-8DE6-B5500DDB1600}" type="presParOf" srcId="{0B5307A7-2F79-4D9C-9EE5-7DA8CA9F5FBA}" destId="{372F45D2-65D0-4BC6-AD6E-BCA531CC682D}" srcOrd="16" destOrd="0" presId="urn:microsoft.com/office/officeart/2005/8/layout/cycle1"/>
    <dgm:cxn modelId="{37576320-C338-4D40-BE7C-AF4DFC82426D}" type="presParOf" srcId="{0B5307A7-2F79-4D9C-9EE5-7DA8CA9F5FBA}" destId="{AE299613-7793-4627-939E-51464F36C8F6}" srcOrd="17" destOrd="0" presId="urn:microsoft.com/office/officeart/2005/8/layout/cycle1"/>
    <dgm:cxn modelId="{6E750E57-A657-4003-BD98-F528A78D982F}" type="presParOf" srcId="{0B5307A7-2F79-4D9C-9EE5-7DA8CA9F5FBA}" destId="{8501C2F8-0D1B-4E05-9058-F6EF4ADEA157}" srcOrd="18" destOrd="0" presId="urn:microsoft.com/office/officeart/2005/8/layout/cycle1"/>
    <dgm:cxn modelId="{26D5F1F1-9133-4B09-AE1D-A37E52E21498}" type="presParOf" srcId="{0B5307A7-2F79-4D9C-9EE5-7DA8CA9F5FBA}" destId="{13DD4167-BB36-42E3-B689-857B52B3FEA9}" srcOrd="19" destOrd="0" presId="urn:microsoft.com/office/officeart/2005/8/layout/cycle1"/>
    <dgm:cxn modelId="{0D4FA7B2-2051-4EF8-9638-0A1C8086AA03}" type="presParOf" srcId="{0B5307A7-2F79-4D9C-9EE5-7DA8CA9F5FBA}" destId="{ADF35600-74DD-4B03-AC27-346118630BEC}" srcOrd="20" destOrd="0" presId="urn:microsoft.com/office/officeart/2005/8/layout/cycl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8405A9-342D-4150-A800-99C5FD2FB8FC}"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en-US"/>
        </a:p>
      </dgm:t>
    </dgm:pt>
    <dgm:pt modelId="{58C942DA-27F6-4F7B-BD1D-9A20578165DE}">
      <dgm:prSet phldrT="[Text]"/>
      <dgm:spPr/>
      <dgm:t>
        <a:bodyPr/>
        <a:lstStyle/>
        <a:p>
          <a:r>
            <a:rPr lang="en-US" b="1" u="sng" dirty="0" smtClean="0"/>
            <a:t>METHODS OF TEACHING </a:t>
          </a:r>
          <a:endParaRPr lang="en-US" b="1" u="sng" dirty="0"/>
        </a:p>
      </dgm:t>
    </dgm:pt>
    <dgm:pt modelId="{772578C6-11B9-4FDC-B041-C3ACA84EA4F6}" type="parTrans" cxnId="{264E714F-4996-4300-8457-22631E18E4D1}">
      <dgm:prSet/>
      <dgm:spPr/>
      <dgm:t>
        <a:bodyPr/>
        <a:lstStyle/>
        <a:p>
          <a:endParaRPr lang="en-US"/>
        </a:p>
      </dgm:t>
    </dgm:pt>
    <dgm:pt modelId="{7E5F57BE-8537-4DE7-A3A3-664C9CAFA17B}" type="sibTrans" cxnId="{264E714F-4996-4300-8457-22631E18E4D1}">
      <dgm:prSet/>
      <dgm:spPr/>
      <dgm:t>
        <a:bodyPr/>
        <a:lstStyle/>
        <a:p>
          <a:endParaRPr lang="en-US"/>
        </a:p>
      </dgm:t>
    </dgm:pt>
    <dgm:pt modelId="{AB7B3C48-4CA3-42A6-836B-A8143443FAD1}">
      <dgm:prSet phldrT="[Text]"/>
      <dgm:spPr/>
      <dgm:t>
        <a:bodyPr/>
        <a:lstStyle/>
        <a:p>
          <a:r>
            <a:rPr lang="en-US" dirty="0" smtClean="0"/>
            <a:t>Inductive-deductive</a:t>
          </a:r>
          <a:endParaRPr lang="en-US" dirty="0"/>
        </a:p>
      </dgm:t>
    </dgm:pt>
    <dgm:pt modelId="{CD9B81A3-D0EA-4383-9A98-716E3DA7359D}" type="parTrans" cxnId="{7CDEE755-B3B9-448A-AAA6-87470B058EF8}">
      <dgm:prSet/>
      <dgm:spPr/>
      <dgm:t>
        <a:bodyPr/>
        <a:lstStyle/>
        <a:p>
          <a:endParaRPr lang="en-US"/>
        </a:p>
      </dgm:t>
    </dgm:pt>
    <dgm:pt modelId="{2A71BA7E-3BB3-4B30-93AE-ABB67E9D77CB}" type="sibTrans" cxnId="{7CDEE755-B3B9-448A-AAA6-87470B058EF8}">
      <dgm:prSet/>
      <dgm:spPr/>
      <dgm:t>
        <a:bodyPr/>
        <a:lstStyle/>
        <a:p>
          <a:endParaRPr lang="en-US"/>
        </a:p>
      </dgm:t>
    </dgm:pt>
    <dgm:pt modelId="{DD2AC72D-8528-42F2-BEA1-FDBFE0547BCA}">
      <dgm:prSet phldrT="[Text]"/>
      <dgm:spPr/>
      <dgm:t>
        <a:bodyPr/>
        <a:lstStyle/>
        <a:p>
          <a:r>
            <a:rPr lang="en-US" dirty="0" smtClean="0"/>
            <a:t>Problem-solving</a:t>
          </a:r>
          <a:endParaRPr lang="en-US" dirty="0"/>
        </a:p>
      </dgm:t>
    </dgm:pt>
    <dgm:pt modelId="{A365002E-3288-4A8C-94DF-70066EC83CF0}" type="parTrans" cxnId="{8E17847F-7E28-4BF5-9386-FC3E249D1430}">
      <dgm:prSet/>
      <dgm:spPr/>
      <dgm:t>
        <a:bodyPr/>
        <a:lstStyle/>
        <a:p>
          <a:endParaRPr lang="en-US"/>
        </a:p>
      </dgm:t>
    </dgm:pt>
    <dgm:pt modelId="{2607AEA2-8ED2-4595-A848-6B291DC9E18F}" type="sibTrans" cxnId="{8E17847F-7E28-4BF5-9386-FC3E249D1430}">
      <dgm:prSet/>
      <dgm:spPr/>
      <dgm:t>
        <a:bodyPr/>
        <a:lstStyle/>
        <a:p>
          <a:endParaRPr lang="en-US"/>
        </a:p>
      </dgm:t>
    </dgm:pt>
    <dgm:pt modelId="{20481E65-C3A8-42E3-9E7C-E8577EFF2BE8}">
      <dgm:prSet phldrT="[Text]"/>
      <dgm:spPr/>
      <dgm:t>
        <a:bodyPr/>
        <a:lstStyle/>
        <a:p>
          <a:r>
            <a:rPr lang="en-US" dirty="0" smtClean="0"/>
            <a:t>Laboratory-method</a:t>
          </a:r>
          <a:endParaRPr lang="en-US" dirty="0"/>
        </a:p>
      </dgm:t>
    </dgm:pt>
    <dgm:pt modelId="{FB90EC0D-893C-4672-AC2D-AC9CDF256F82}" type="parTrans" cxnId="{471BFE66-D17D-4997-881E-A8E97F9CDE77}">
      <dgm:prSet/>
      <dgm:spPr/>
      <dgm:t>
        <a:bodyPr/>
        <a:lstStyle/>
        <a:p>
          <a:endParaRPr lang="en-US"/>
        </a:p>
      </dgm:t>
    </dgm:pt>
    <dgm:pt modelId="{97C8838F-FE40-4781-9D76-7351F962B211}" type="sibTrans" cxnId="{471BFE66-D17D-4997-881E-A8E97F9CDE77}">
      <dgm:prSet/>
      <dgm:spPr/>
      <dgm:t>
        <a:bodyPr/>
        <a:lstStyle/>
        <a:p>
          <a:endParaRPr lang="en-US"/>
        </a:p>
      </dgm:t>
    </dgm:pt>
    <dgm:pt modelId="{B6C16550-6114-4A94-889D-156BAE7506AE}">
      <dgm:prSet phldrT="[Text]" custT="1"/>
      <dgm:spPr/>
      <dgm:t>
        <a:bodyPr/>
        <a:lstStyle/>
        <a:p>
          <a:r>
            <a:rPr lang="en-US" sz="2800" b="1" u="sng" dirty="0" smtClean="0"/>
            <a:t>TEACHER’S ROLE IN ‘LEARNING TO KNOW’</a:t>
          </a:r>
          <a:endParaRPr lang="en-US" sz="2800" b="1" u="sng" dirty="0"/>
        </a:p>
      </dgm:t>
    </dgm:pt>
    <dgm:pt modelId="{1003004F-4C0B-4665-8A0B-F85E382E41A7}" type="parTrans" cxnId="{67CC2677-81F6-47BA-922C-289957D59219}">
      <dgm:prSet/>
      <dgm:spPr/>
      <dgm:t>
        <a:bodyPr/>
        <a:lstStyle/>
        <a:p>
          <a:endParaRPr lang="en-US"/>
        </a:p>
      </dgm:t>
    </dgm:pt>
    <dgm:pt modelId="{317EF631-27EC-4971-80AB-7F1805EC8C68}" type="sibTrans" cxnId="{67CC2677-81F6-47BA-922C-289957D59219}">
      <dgm:prSet/>
      <dgm:spPr/>
      <dgm:t>
        <a:bodyPr/>
        <a:lstStyle/>
        <a:p>
          <a:endParaRPr lang="en-US"/>
        </a:p>
      </dgm:t>
    </dgm:pt>
    <dgm:pt modelId="{AAD61017-4A2B-4479-BE8D-67F0B74F0C7F}">
      <dgm:prSet phldrT="[Text]"/>
      <dgm:spPr/>
      <dgm:t>
        <a:bodyPr/>
        <a:lstStyle/>
        <a:p>
          <a:r>
            <a:rPr lang="en-US" dirty="0" smtClean="0"/>
            <a:t>catalyst</a:t>
          </a:r>
          <a:endParaRPr lang="en-US" dirty="0"/>
        </a:p>
      </dgm:t>
    </dgm:pt>
    <dgm:pt modelId="{9D68FB6C-676C-423D-ACD7-78413E8AB47E}" type="parTrans" cxnId="{7941C219-C6AC-4AF6-9723-9B60DDAA65DB}">
      <dgm:prSet/>
      <dgm:spPr/>
      <dgm:t>
        <a:bodyPr/>
        <a:lstStyle/>
        <a:p>
          <a:endParaRPr lang="en-US"/>
        </a:p>
      </dgm:t>
    </dgm:pt>
    <dgm:pt modelId="{68E81247-08A7-4523-BDC6-32359F579550}" type="sibTrans" cxnId="{7941C219-C6AC-4AF6-9723-9B60DDAA65DB}">
      <dgm:prSet/>
      <dgm:spPr/>
      <dgm:t>
        <a:bodyPr/>
        <a:lstStyle/>
        <a:p>
          <a:endParaRPr lang="en-US"/>
        </a:p>
      </dgm:t>
    </dgm:pt>
    <dgm:pt modelId="{A0F830DC-971A-4BA0-91F7-1B7BE23CD9C3}">
      <dgm:prSet phldrT="[Text]"/>
      <dgm:spPr/>
      <dgm:t>
        <a:bodyPr/>
        <a:lstStyle/>
        <a:p>
          <a:r>
            <a:rPr lang="en-US" dirty="0" smtClean="0"/>
            <a:t>monitor</a:t>
          </a:r>
          <a:endParaRPr lang="en-US" dirty="0"/>
        </a:p>
      </dgm:t>
    </dgm:pt>
    <dgm:pt modelId="{CCF8A5B6-D37C-4BBF-B8A2-CDABE6325DEA}" type="parTrans" cxnId="{A5B56CA8-3344-49DB-B5A2-31184FB79FCC}">
      <dgm:prSet/>
      <dgm:spPr/>
      <dgm:t>
        <a:bodyPr/>
        <a:lstStyle/>
        <a:p>
          <a:endParaRPr lang="en-US"/>
        </a:p>
      </dgm:t>
    </dgm:pt>
    <dgm:pt modelId="{0DE6E777-A04D-4FA9-9167-262C605DBFC1}" type="sibTrans" cxnId="{A5B56CA8-3344-49DB-B5A2-31184FB79FCC}">
      <dgm:prSet/>
      <dgm:spPr/>
      <dgm:t>
        <a:bodyPr/>
        <a:lstStyle/>
        <a:p>
          <a:endParaRPr lang="en-US"/>
        </a:p>
      </dgm:t>
    </dgm:pt>
    <dgm:pt modelId="{AAECF7F9-4027-4094-B330-F59FF89EB007}">
      <dgm:prSet phldrT="[Text]"/>
      <dgm:spPr/>
      <dgm:t>
        <a:bodyPr/>
        <a:lstStyle/>
        <a:p>
          <a:r>
            <a:rPr lang="en-US" dirty="0" smtClean="0"/>
            <a:t>Evaluator </a:t>
          </a:r>
          <a:endParaRPr lang="en-US" dirty="0"/>
        </a:p>
      </dgm:t>
    </dgm:pt>
    <dgm:pt modelId="{4A9480F7-B3DC-4F7D-A83D-655004498193}" type="parTrans" cxnId="{200D0765-760E-4755-B42B-439F19537EF0}">
      <dgm:prSet/>
      <dgm:spPr/>
      <dgm:t>
        <a:bodyPr/>
        <a:lstStyle/>
        <a:p>
          <a:endParaRPr lang="en-US"/>
        </a:p>
      </dgm:t>
    </dgm:pt>
    <dgm:pt modelId="{515488C5-6D04-45CC-A003-F63121451812}" type="sibTrans" cxnId="{200D0765-760E-4755-B42B-439F19537EF0}">
      <dgm:prSet/>
      <dgm:spPr/>
      <dgm:t>
        <a:bodyPr/>
        <a:lstStyle/>
        <a:p>
          <a:endParaRPr lang="en-US"/>
        </a:p>
      </dgm:t>
    </dgm:pt>
    <dgm:pt modelId="{C75C0EA1-99A3-4C33-860C-AD036D54F21B}" type="pres">
      <dgm:prSet presAssocID="{8E8405A9-342D-4150-A800-99C5FD2FB8FC}" presName="layout" presStyleCnt="0">
        <dgm:presLayoutVars>
          <dgm:chMax/>
          <dgm:chPref/>
          <dgm:dir/>
          <dgm:resizeHandles/>
        </dgm:presLayoutVars>
      </dgm:prSet>
      <dgm:spPr/>
      <dgm:t>
        <a:bodyPr/>
        <a:lstStyle/>
        <a:p>
          <a:endParaRPr lang="en-US"/>
        </a:p>
      </dgm:t>
    </dgm:pt>
    <dgm:pt modelId="{72E3A10F-0FF9-423E-80CE-1BC32661F000}" type="pres">
      <dgm:prSet presAssocID="{58C942DA-27F6-4F7B-BD1D-9A20578165DE}" presName="root" presStyleCnt="0">
        <dgm:presLayoutVars>
          <dgm:chMax/>
          <dgm:chPref/>
        </dgm:presLayoutVars>
      </dgm:prSet>
      <dgm:spPr/>
    </dgm:pt>
    <dgm:pt modelId="{B45D04E3-BEEB-40D9-A552-D99C63079B74}" type="pres">
      <dgm:prSet presAssocID="{58C942DA-27F6-4F7B-BD1D-9A20578165DE}" presName="rootComposite" presStyleCnt="0">
        <dgm:presLayoutVars/>
      </dgm:prSet>
      <dgm:spPr/>
    </dgm:pt>
    <dgm:pt modelId="{347913D6-5308-4725-9CF1-9B80589B12B3}" type="pres">
      <dgm:prSet presAssocID="{58C942DA-27F6-4F7B-BD1D-9A20578165DE}" presName="ParentAccent" presStyleLbl="alignNode1" presStyleIdx="0" presStyleCnt="2" custFlipVert="1" custFlipHor="1" custScaleX="14609" custScaleY="16024" custLinFactY="352294" custLinFactNeighborX="-15644" custLinFactNeighborY="400000"/>
      <dgm:spPr>
        <a:noFill/>
        <a:ln>
          <a:noFill/>
        </a:ln>
      </dgm:spPr>
    </dgm:pt>
    <dgm:pt modelId="{C8110B32-06D7-45E3-8DF2-AD647A2B1E3F}" type="pres">
      <dgm:prSet presAssocID="{58C942DA-27F6-4F7B-BD1D-9A20578165DE}" presName="ParentSmallAccent" presStyleLbl="fgAcc1" presStyleIdx="0" presStyleCnt="2" custFlipVert="0" custFlipHor="0" custScaleX="355220" custScaleY="219558" custLinFactX="158611" custLinFactY="500000" custLinFactNeighborX="200000" custLinFactNeighborY="502484"/>
      <dgm:spPr>
        <a:noFill/>
        <a:ln>
          <a:noFill/>
        </a:ln>
      </dgm:spPr>
    </dgm:pt>
    <dgm:pt modelId="{A0CB216C-9BD8-4837-AA4D-EDDCDC869536}" type="pres">
      <dgm:prSet presAssocID="{58C942DA-27F6-4F7B-BD1D-9A20578165DE}" presName="Parent" presStyleLbl="revTx" presStyleIdx="0" presStyleCnt="8" custLinFactNeighborX="-4912" custLinFactNeighborY="7531">
        <dgm:presLayoutVars>
          <dgm:chMax/>
          <dgm:chPref val="4"/>
          <dgm:bulletEnabled val="1"/>
        </dgm:presLayoutVars>
      </dgm:prSet>
      <dgm:spPr/>
      <dgm:t>
        <a:bodyPr/>
        <a:lstStyle/>
        <a:p>
          <a:endParaRPr lang="en-US"/>
        </a:p>
      </dgm:t>
    </dgm:pt>
    <dgm:pt modelId="{BA2D46F4-82ED-46A9-8523-1D765F64ADD7}" type="pres">
      <dgm:prSet presAssocID="{58C942DA-27F6-4F7B-BD1D-9A20578165DE}" presName="childShape" presStyleCnt="0">
        <dgm:presLayoutVars>
          <dgm:chMax val="0"/>
          <dgm:chPref val="0"/>
        </dgm:presLayoutVars>
      </dgm:prSet>
      <dgm:spPr/>
    </dgm:pt>
    <dgm:pt modelId="{3F44D088-CADA-46E6-98A3-B9E45B2D86BC}" type="pres">
      <dgm:prSet presAssocID="{AB7B3C48-4CA3-42A6-836B-A8143443FAD1}" presName="childComposite" presStyleCnt="0">
        <dgm:presLayoutVars>
          <dgm:chMax val="0"/>
          <dgm:chPref val="0"/>
        </dgm:presLayoutVars>
      </dgm:prSet>
      <dgm:spPr/>
    </dgm:pt>
    <dgm:pt modelId="{9ABFD5F6-2863-4D8D-8415-9372E252BF57}" type="pres">
      <dgm:prSet presAssocID="{AB7B3C48-4CA3-42A6-836B-A8143443FAD1}" presName="ChildAccent" presStyleLbl="solidFgAcc1" presStyleIdx="0" presStyleCnt="6" custLinFactY="-100000" custLinFactNeighborX="23665" custLinFactNeighborY="-169489"/>
      <dgm:spPr/>
    </dgm:pt>
    <dgm:pt modelId="{005B0AA4-1EE0-43BA-9D22-88C4D777399A}" type="pres">
      <dgm:prSet presAssocID="{AB7B3C48-4CA3-42A6-836B-A8143443FAD1}" presName="Child" presStyleLbl="revTx" presStyleIdx="1" presStyleCnt="8" custLinFactY="-8295" custLinFactNeighborX="4117" custLinFactNeighborY="-100000">
        <dgm:presLayoutVars>
          <dgm:chMax val="0"/>
          <dgm:chPref val="0"/>
          <dgm:bulletEnabled val="1"/>
        </dgm:presLayoutVars>
      </dgm:prSet>
      <dgm:spPr/>
      <dgm:t>
        <a:bodyPr/>
        <a:lstStyle/>
        <a:p>
          <a:endParaRPr lang="en-US"/>
        </a:p>
      </dgm:t>
    </dgm:pt>
    <dgm:pt modelId="{3F1B4DC2-A5E6-4D6B-970C-73CCE508CC4D}" type="pres">
      <dgm:prSet presAssocID="{DD2AC72D-8528-42F2-BEA1-FDBFE0547BCA}" presName="childComposite" presStyleCnt="0">
        <dgm:presLayoutVars>
          <dgm:chMax val="0"/>
          <dgm:chPref val="0"/>
        </dgm:presLayoutVars>
      </dgm:prSet>
      <dgm:spPr/>
    </dgm:pt>
    <dgm:pt modelId="{8A4EB44E-B306-40AF-A5CA-47B9AE31F81D}" type="pres">
      <dgm:prSet presAssocID="{DD2AC72D-8528-42F2-BEA1-FDBFE0547BCA}" presName="ChildAccent" presStyleLbl="solidFgAcc1" presStyleIdx="1" presStyleCnt="6" custLinFactY="-100000" custLinFactNeighborX="23665" custLinFactNeighborY="-155102"/>
      <dgm:spPr/>
    </dgm:pt>
    <dgm:pt modelId="{0AAC59DC-5C29-4CB8-B6C7-725F52D56097}" type="pres">
      <dgm:prSet presAssocID="{DD2AC72D-8528-42F2-BEA1-FDBFE0547BCA}" presName="Child" presStyleLbl="revTx" presStyleIdx="2" presStyleCnt="8" custLinFactY="-2123" custLinFactNeighborX="4117" custLinFactNeighborY="-100000">
        <dgm:presLayoutVars>
          <dgm:chMax val="0"/>
          <dgm:chPref val="0"/>
          <dgm:bulletEnabled val="1"/>
        </dgm:presLayoutVars>
      </dgm:prSet>
      <dgm:spPr/>
      <dgm:t>
        <a:bodyPr/>
        <a:lstStyle/>
        <a:p>
          <a:endParaRPr lang="en-US"/>
        </a:p>
      </dgm:t>
    </dgm:pt>
    <dgm:pt modelId="{279D4F69-1930-42EB-919A-A8B86DAE6380}" type="pres">
      <dgm:prSet presAssocID="{20481E65-C3A8-42E3-9E7C-E8577EFF2BE8}" presName="childComposite" presStyleCnt="0">
        <dgm:presLayoutVars>
          <dgm:chMax val="0"/>
          <dgm:chPref val="0"/>
        </dgm:presLayoutVars>
      </dgm:prSet>
      <dgm:spPr/>
    </dgm:pt>
    <dgm:pt modelId="{204178D9-8A67-4A7E-A340-681F4CC54272}" type="pres">
      <dgm:prSet presAssocID="{20481E65-C3A8-42E3-9E7C-E8577EFF2BE8}" presName="ChildAccent" presStyleLbl="solidFgAcc1" presStyleIdx="2" presStyleCnt="6" custLinFactY="-100000" custLinFactNeighborX="23665" custLinFactNeighborY="-140716"/>
      <dgm:spPr/>
    </dgm:pt>
    <dgm:pt modelId="{5F71F950-4C77-4BA5-9BF3-56C9FAB6C3C8}" type="pres">
      <dgm:prSet presAssocID="{20481E65-C3A8-42E3-9E7C-E8577EFF2BE8}" presName="Child" presStyleLbl="revTx" presStyleIdx="3" presStyleCnt="8" custLinFactNeighborX="4117" custLinFactNeighborY="-95951">
        <dgm:presLayoutVars>
          <dgm:chMax val="0"/>
          <dgm:chPref val="0"/>
          <dgm:bulletEnabled val="1"/>
        </dgm:presLayoutVars>
      </dgm:prSet>
      <dgm:spPr/>
      <dgm:t>
        <a:bodyPr/>
        <a:lstStyle/>
        <a:p>
          <a:endParaRPr lang="en-US"/>
        </a:p>
      </dgm:t>
    </dgm:pt>
    <dgm:pt modelId="{80B8355C-DC7F-419C-98EE-C6895B9474C5}" type="pres">
      <dgm:prSet presAssocID="{B6C16550-6114-4A94-889D-156BAE7506AE}" presName="root" presStyleCnt="0">
        <dgm:presLayoutVars>
          <dgm:chMax/>
          <dgm:chPref/>
        </dgm:presLayoutVars>
      </dgm:prSet>
      <dgm:spPr/>
    </dgm:pt>
    <dgm:pt modelId="{DEAB3F8D-09FD-4316-A708-47C0C095A16C}" type="pres">
      <dgm:prSet presAssocID="{B6C16550-6114-4A94-889D-156BAE7506AE}" presName="rootComposite" presStyleCnt="0">
        <dgm:presLayoutVars/>
      </dgm:prSet>
      <dgm:spPr/>
    </dgm:pt>
    <dgm:pt modelId="{DAF7E09D-AC60-4D44-9166-0ADEAF7D8AC3}" type="pres">
      <dgm:prSet presAssocID="{B6C16550-6114-4A94-889D-156BAE7506AE}" presName="ParentAccent" presStyleLbl="alignNode1" presStyleIdx="1" presStyleCnt="2" custFlipVert="1" custFlipHor="1" custScaleX="65241" custScaleY="116352" custLinFactY="73729" custLinFactNeighborX="-1733" custLinFactNeighborY="100000"/>
      <dgm:spPr>
        <a:solidFill>
          <a:schemeClr val="bg1"/>
        </a:solidFill>
        <a:ln>
          <a:solidFill>
            <a:schemeClr val="bg1"/>
          </a:solidFill>
        </a:ln>
      </dgm:spPr>
    </dgm:pt>
    <dgm:pt modelId="{F5EFB8EE-5444-40FF-8924-C5466D09426A}" type="pres">
      <dgm:prSet presAssocID="{B6C16550-6114-4A94-889D-156BAE7506AE}" presName="ParentSmallAccent" presStyleLbl="fgAcc1" presStyleIdx="1" presStyleCnt="2" custLinFactY="100000" custLinFactNeighborX="1157" custLinFactNeighborY="146126"/>
      <dgm:spPr/>
    </dgm:pt>
    <dgm:pt modelId="{00628A99-9757-4F26-B517-FDD995577E9C}" type="pres">
      <dgm:prSet presAssocID="{B6C16550-6114-4A94-889D-156BAE7506AE}" presName="Parent" presStyleLbl="revTx" presStyleIdx="4" presStyleCnt="8" custScaleX="81808" custLinFactNeighborX="-3969" custLinFactNeighborY="40340">
        <dgm:presLayoutVars>
          <dgm:chMax/>
          <dgm:chPref val="4"/>
          <dgm:bulletEnabled val="1"/>
        </dgm:presLayoutVars>
      </dgm:prSet>
      <dgm:spPr/>
      <dgm:t>
        <a:bodyPr/>
        <a:lstStyle/>
        <a:p>
          <a:endParaRPr lang="en-US"/>
        </a:p>
      </dgm:t>
    </dgm:pt>
    <dgm:pt modelId="{EC876E7B-67BE-41EA-91AE-E0A1F3438787}" type="pres">
      <dgm:prSet presAssocID="{B6C16550-6114-4A94-889D-156BAE7506AE}" presName="childShape" presStyleCnt="0">
        <dgm:presLayoutVars>
          <dgm:chMax val="0"/>
          <dgm:chPref val="0"/>
        </dgm:presLayoutVars>
      </dgm:prSet>
      <dgm:spPr/>
    </dgm:pt>
    <dgm:pt modelId="{CAC7018E-1C6C-4B79-BC2D-B7FDA5A194E5}" type="pres">
      <dgm:prSet presAssocID="{AAD61017-4A2B-4479-BE8D-67F0B74F0C7F}" presName="childComposite" presStyleCnt="0">
        <dgm:presLayoutVars>
          <dgm:chMax val="0"/>
          <dgm:chPref val="0"/>
        </dgm:presLayoutVars>
      </dgm:prSet>
      <dgm:spPr/>
    </dgm:pt>
    <dgm:pt modelId="{AFDD2F7D-DEBB-4EC3-80C6-36AD50A9D15C}" type="pres">
      <dgm:prSet presAssocID="{AAD61017-4A2B-4479-BE8D-67F0B74F0C7F}" presName="ChildAccent" presStyleLbl="solidFgAcc1" presStyleIdx="3" presStyleCnt="6" custLinFactY="100000" custLinFactNeighborX="1157" custLinFactNeighborY="122674"/>
      <dgm:spPr/>
    </dgm:pt>
    <dgm:pt modelId="{892D0FAD-0DE9-49C7-9BCC-A122F77FEAC3}" type="pres">
      <dgm:prSet presAssocID="{AAD61017-4A2B-4479-BE8D-67F0B74F0C7F}" presName="Child" presStyleLbl="revTx" presStyleIdx="5" presStyleCnt="8" custLinFactNeighborX="208" custLinFactNeighborY="92226">
        <dgm:presLayoutVars>
          <dgm:chMax val="0"/>
          <dgm:chPref val="0"/>
          <dgm:bulletEnabled val="1"/>
        </dgm:presLayoutVars>
      </dgm:prSet>
      <dgm:spPr/>
      <dgm:t>
        <a:bodyPr/>
        <a:lstStyle/>
        <a:p>
          <a:endParaRPr lang="en-US"/>
        </a:p>
      </dgm:t>
    </dgm:pt>
    <dgm:pt modelId="{0C10D610-A0FD-4FDE-B501-DC8BC6CAE9C9}" type="pres">
      <dgm:prSet presAssocID="{A0F830DC-971A-4BA0-91F7-1B7BE23CD9C3}" presName="childComposite" presStyleCnt="0">
        <dgm:presLayoutVars>
          <dgm:chMax val="0"/>
          <dgm:chPref val="0"/>
        </dgm:presLayoutVars>
      </dgm:prSet>
      <dgm:spPr/>
    </dgm:pt>
    <dgm:pt modelId="{F528AF0D-6359-4377-AA84-0D8505FC02C9}" type="pres">
      <dgm:prSet presAssocID="{A0F830DC-971A-4BA0-91F7-1B7BE23CD9C3}" presName="ChildAccent" presStyleLbl="solidFgAcc1" presStyleIdx="4" presStyleCnt="6" custLinFactY="87564" custLinFactNeighborX="1157" custLinFactNeighborY="100000"/>
      <dgm:spPr/>
    </dgm:pt>
    <dgm:pt modelId="{BA836216-2709-4EAF-AED7-52EB97BA9073}" type="pres">
      <dgm:prSet presAssocID="{A0F830DC-971A-4BA0-91F7-1B7BE23CD9C3}" presName="Child" presStyleLbl="revTx" presStyleIdx="6" presStyleCnt="8" custLinFactNeighborX="452" custLinFactNeighborY="77163">
        <dgm:presLayoutVars>
          <dgm:chMax val="0"/>
          <dgm:chPref val="0"/>
          <dgm:bulletEnabled val="1"/>
        </dgm:presLayoutVars>
      </dgm:prSet>
      <dgm:spPr/>
      <dgm:t>
        <a:bodyPr/>
        <a:lstStyle/>
        <a:p>
          <a:endParaRPr lang="en-US"/>
        </a:p>
      </dgm:t>
    </dgm:pt>
    <dgm:pt modelId="{022B013A-4450-4A83-99B8-7038138AF3F0}" type="pres">
      <dgm:prSet presAssocID="{AAECF7F9-4027-4094-B330-F59FF89EB007}" presName="childComposite" presStyleCnt="0">
        <dgm:presLayoutVars>
          <dgm:chMax val="0"/>
          <dgm:chPref val="0"/>
        </dgm:presLayoutVars>
      </dgm:prSet>
      <dgm:spPr/>
    </dgm:pt>
    <dgm:pt modelId="{CB2D8AAA-4FA3-4362-BAE7-67038F302543}" type="pres">
      <dgm:prSet presAssocID="{AAECF7F9-4027-4094-B330-F59FF89EB007}" presName="ChildAccent" presStyleLbl="solidFgAcc1" presStyleIdx="5" presStyleCnt="6" custLinFactY="52453" custLinFactNeighborX="1157" custLinFactNeighborY="100000"/>
      <dgm:spPr/>
    </dgm:pt>
    <dgm:pt modelId="{CA327B05-9CB3-4472-BA44-1415D783601A}" type="pres">
      <dgm:prSet presAssocID="{AAECF7F9-4027-4094-B330-F59FF89EB007}" presName="Child" presStyleLbl="revTx" presStyleIdx="7" presStyleCnt="8" custLinFactNeighborX="86" custLinFactNeighborY="62101">
        <dgm:presLayoutVars>
          <dgm:chMax val="0"/>
          <dgm:chPref val="0"/>
          <dgm:bulletEnabled val="1"/>
        </dgm:presLayoutVars>
      </dgm:prSet>
      <dgm:spPr/>
      <dgm:t>
        <a:bodyPr/>
        <a:lstStyle/>
        <a:p>
          <a:endParaRPr lang="en-US"/>
        </a:p>
      </dgm:t>
    </dgm:pt>
  </dgm:ptLst>
  <dgm:cxnLst>
    <dgm:cxn modelId="{471BFE66-D17D-4997-881E-A8E97F9CDE77}" srcId="{58C942DA-27F6-4F7B-BD1D-9A20578165DE}" destId="{20481E65-C3A8-42E3-9E7C-E8577EFF2BE8}" srcOrd="2" destOrd="0" parTransId="{FB90EC0D-893C-4672-AC2D-AC9CDF256F82}" sibTransId="{97C8838F-FE40-4781-9D76-7351F962B211}"/>
    <dgm:cxn modelId="{F1A94696-6616-4002-B268-9739D1871133}" type="presOf" srcId="{8E8405A9-342D-4150-A800-99C5FD2FB8FC}" destId="{C75C0EA1-99A3-4C33-860C-AD036D54F21B}" srcOrd="0" destOrd="0" presId="urn:microsoft.com/office/officeart/2008/layout/SquareAccentList"/>
    <dgm:cxn modelId="{264E714F-4996-4300-8457-22631E18E4D1}" srcId="{8E8405A9-342D-4150-A800-99C5FD2FB8FC}" destId="{58C942DA-27F6-4F7B-BD1D-9A20578165DE}" srcOrd="0" destOrd="0" parTransId="{772578C6-11B9-4FDC-B041-C3ACA84EA4F6}" sibTransId="{7E5F57BE-8537-4DE7-A3A3-664C9CAFA17B}"/>
    <dgm:cxn modelId="{67CC2677-81F6-47BA-922C-289957D59219}" srcId="{8E8405A9-342D-4150-A800-99C5FD2FB8FC}" destId="{B6C16550-6114-4A94-889D-156BAE7506AE}" srcOrd="1" destOrd="0" parTransId="{1003004F-4C0B-4665-8A0B-F85E382E41A7}" sibTransId="{317EF631-27EC-4971-80AB-7F1805EC8C68}"/>
    <dgm:cxn modelId="{8E17847F-7E28-4BF5-9386-FC3E249D1430}" srcId="{58C942DA-27F6-4F7B-BD1D-9A20578165DE}" destId="{DD2AC72D-8528-42F2-BEA1-FDBFE0547BCA}" srcOrd="1" destOrd="0" parTransId="{A365002E-3288-4A8C-94DF-70066EC83CF0}" sibTransId="{2607AEA2-8ED2-4595-A848-6B291DC9E18F}"/>
    <dgm:cxn modelId="{200D0765-760E-4755-B42B-439F19537EF0}" srcId="{B6C16550-6114-4A94-889D-156BAE7506AE}" destId="{AAECF7F9-4027-4094-B330-F59FF89EB007}" srcOrd="2" destOrd="0" parTransId="{4A9480F7-B3DC-4F7D-A83D-655004498193}" sibTransId="{515488C5-6D04-45CC-A003-F63121451812}"/>
    <dgm:cxn modelId="{7CDEE755-B3B9-448A-AAA6-87470B058EF8}" srcId="{58C942DA-27F6-4F7B-BD1D-9A20578165DE}" destId="{AB7B3C48-4CA3-42A6-836B-A8143443FAD1}" srcOrd="0" destOrd="0" parTransId="{CD9B81A3-D0EA-4383-9A98-716E3DA7359D}" sibTransId="{2A71BA7E-3BB3-4B30-93AE-ABB67E9D77CB}"/>
    <dgm:cxn modelId="{48C0840E-0EE4-49CA-8371-EDEE5DF3BB27}" type="presOf" srcId="{AAECF7F9-4027-4094-B330-F59FF89EB007}" destId="{CA327B05-9CB3-4472-BA44-1415D783601A}" srcOrd="0" destOrd="0" presId="urn:microsoft.com/office/officeart/2008/layout/SquareAccentList"/>
    <dgm:cxn modelId="{6763D14D-A252-4586-9138-5726E8901110}" type="presOf" srcId="{AAD61017-4A2B-4479-BE8D-67F0B74F0C7F}" destId="{892D0FAD-0DE9-49C7-9BCC-A122F77FEAC3}" srcOrd="0" destOrd="0" presId="urn:microsoft.com/office/officeart/2008/layout/SquareAccentList"/>
    <dgm:cxn modelId="{A5B56CA8-3344-49DB-B5A2-31184FB79FCC}" srcId="{B6C16550-6114-4A94-889D-156BAE7506AE}" destId="{A0F830DC-971A-4BA0-91F7-1B7BE23CD9C3}" srcOrd="1" destOrd="0" parTransId="{CCF8A5B6-D37C-4BBF-B8A2-CDABE6325DEA}" sibTransId="{0DE6E777-A04D-4FA9-9167-262C605DBFC1}"/>
    <dgm:cxn modelId="{4F729422-F5DE-4028-B978-1286562F82ED}" type="presOf" srcId="{B6C16550-6114-4A94-889D-156BAE7506AE}" destId="{00628A99-9757-4F26-B517-FDD995577E9C}" srcOrd="0" destOrd="0" presId="urn:microsoft.com/office/officeart/2008/layout/SquareAccentList"/>
    <dgm:cxn modelId="{F17E0D38-167D-4486-AC30-CFDEA487D00C}" type="presOf" srcId="{AB7B3C48-4CA3-42A6-836B-A8143443FAD1}" destId="{005B0AA4-1EE0-43BA-9D22-88C4D777399A}" srcOrd="0" destOrd="0" presId="urn:microsoft.com/office/officeart/2008/layout/SquareAccentList"/>
    <dgm:cxn modelId="{96F76CCA-9F29-4B1B-A160-D2D6F5C3E718}" type="presOf" srcId="{DD2AC72D-8528-42F2-BEA1-FDBFE0547BCA}" destId="{0AAC59DC-5C29-4CB8-B6C7-725F52D56097}" srcOrd="0" destOrd="0" presId="urn:microsoft.com/office/officeart/2008/layout/SquareAccentList"/>
    <dgm:cxn modelId="{4FBEAED6-41A1-4CF5-A27C-7B6639DBBB3D}" type="presOf" srcId="{A0F830DC-971A-4BA0-91F7-1B7BE23CD9C3}" destId="{BA836216-2709-4EAF-AED7-52EB97BA9073}" srcOrd="0" destOrd="0" presId="urn:microsoft.com/office/officeart/2008/layout/SquareAccentList"/>
    <dgm:cxn modelId="{7941C219-C6AC-4AF6-9723-9B60DDAA65DB}" srcId="{B6C16550-6114-4A94-889D-156BAE7506AE}" destId="{AAD61017-4A2B-4479-BE8D-67F0B74F0C7F}" srcOrd="0" destOrd="0" parTransId="{9D68FB6C-676C-423D-ACD7-78413E8AB47E}" sibTransId="{68E81247-08A7-4523-BDC6-32359F579550}"/>
    <dgm:cxn modelId="{09824E68-DD2F-4440-9EC7-178581280401}" type="presOf" srcId="{20481E65-C3A8-42E3-9E7C-E8577EFF2BE8}" destId="{5F71F950-4C77-4BA5-9BF3-56C9FAB6C3C8}" srcOrd="0" destOrd="0" presId="urn:microsoft.com/office/officeart/2008/layout/SquareAccentList"/>
    <dgm:cxn modelId="{4DFCF4F3-E19A-4F23-9207-CD9706307DBF}" type="presOf" srcId="{58C942DA-27F6-4F7B-BD1D-9A20578165DE}" destId="{A0CB216C-9BD8-4837-AA4D-EDDCDC869536}" srcOrd="0" destOrd="0" presId="urn:microsoft.com/office/officeart/2008/layout/SquareAccentList"/>
    <dgm:cxn modelId="{A47FB97B-F77C-4900-A89B-0B88D42634CE}" type="presParOf" srcId="{C75C0EA1-99A3-4C33-860C-AD036D54F21B}" destId="{72E3A10F-0FF9-423E-80CE-1BC32661F000}" srcOrd="0" destOrd="0" presId="urn:microsoft.com/office/officeart/2008/layout/SquareAccentList"/>
    <dgm:cxn modelId="{0D0E4D80-1121-4456-8782-816C8833109D}" type="presParOf" srcId="{72E3A10F-0FF9-423E-80CE-1BC32661F000}" destId="{B45D04E3-BEEB-40D9-A552-D99C63079B74}" srcOrd="0" destOrd="0" presId="urn:microsoft.com/office/officeart/2008/layout/SquareAccentList"/>
    <dgm:cxn modelId="{DBE77EBE-A7F2-4CAF-9C47-46B3D9E3823B}" type="presParOf" srcId="{B45D04E3-BEEB-40D9-A552-D99C63079B74}" destId="{347913D6-5308-4725-9CF1-9B80589B12B3}" srcOrd="0" destOrd="0" presId="urn:microsoft.com/office/officeart/2008/layout/SquareAccentList"/>
    <dgm:cxn modelId="{C5E3E223-DF35-4CC8-B296-472F86DC0F1E}" type="presParOf" srcId="{B45D04E3-BEEB-40D9-A552-D99C63079B74}" destId="{C8110B32-06D7-45E3-8DF2-AD647A2B1E3F}" srcOrd="1" destOrd="0" presId="urn:microsoft.com/office/officeart/2008/layout/SquareAccentList"/>
    <dgm:cxn modelId="{68FF2784-E41D-424B-B6E1-2901653CD862}" type="presParOf" srcId="{B45D04E3-BEEB-40D9-A552-D99C63079B74}" destId="{A0CB216C-9BD8-4837-AA4D-EDDCDC869536}" srcOrd="2" destOrd="0" presId="urn:microsoft.com/office/officeart/2008/layout/SquareAccentList"/>
    <dgm:cxn modelId="{F4053899-5F60-4EE6-8398-A2825EAD9E72}" type="presParOf" srcId="{72E3A10F-0FF9-423E-80CE-1BC32661F000}" destId="{BA2D46F4-82ED-46A9-8523-1D765F64ADD7}" srcOrd="1" destOrd="0" presId="urn:microsoft.com/office/officeart/2008/layout/SquareAccentList"/>
    <dgm:cxn modelId="{C6BAD04B-D9EF-4C5E-89DE-00218FE95A6A}" type="presParOf" srcId="{BA2D46F4-82ED-46A9-8523-1D765F64ADD7}" destId="{3F44D088-CADA-46E6-98A3-B9E45B2D86BC}" srcOrd="0" destOrd="0" presId="urn:microsoft.com/office/officeart/2008/layout/SquareAccentList"/>
    <dgm:cxn modelId="{CC802C08-FD21-4C16-9EC6-68540E52FDF7}" type="presParOf" srcId="{3F44D088-CADA-46E6-98A3-B9E45B2D86BC}" destId="{9ABFD5F6-2863-4D8D-8415-9372E252BF57}" srcOrd="0" destOrd="0" presId="urn:microsoft.com/office/officeart/2008/layout/SquareAccentList"/>
    <dgm:cxn modelId="{AF53757F-49D4-4DFD-8DD3-A6CA1755311B}" type="presParOf" srcId="{3F44D088-CADA-46E6-98A3-B9E45B2D86BC}" destId="{005B0AA4-1EE0-43BA-9D22-88C4D777399A}" srcOrd="1" destOrd="0" presId="urn:microsoft.com/office/officeart/2008/layout/SquareAccentList"/>
    <dgm:cxn modelId="{4EECA3E4-0A96-4611-BAE5-CEF51A111F81}" type="presParOf" srcId="{BA2D46F4-82ED-46A9-8523-1D765F64ADD7}" destId="{3F1B4DC2-A5E6-4D6B-970C-73CCE508CC4D}" srcOrd="1" destOrd="0" presId="urn:microsoft.com/office/officeart/2008/layout/SquareAccentList"/>
    <dgm:cxn modelId="{9F2A60D0-C177-46A3-940F-7CE6A396F72A}" type="presParOf" srcId="{3F1B4DC2-A5E6-4D6B-970C-73CCE508CC4D}" destId="{8A4EB44E-B306-40AF-A5CA-47B9AE31F81D}" srcOrd="0" destOrd="0" presId="urn:microsoft.com/office/officeart/2008/layout/SquareAccentList"/>
    <dgm:cxn modelId="{F7D416FE-3595-425B-8BA8-F40F08200904}" type="presParOf" srcId="{3F1B4DC2-A5E6-4D6B-970C-73CCE508CC4D}" destId="{0AAC59DC-5C29-4CB8-B6C7-725F52D56097}" srcOrd="1" destOrd="0" presId="urn:microsoft.com/office/officeart/2008/layout/SquareAccentList"/>
    <dgm:cxn modelId="{0FE0AA6A-45C1-4B70-A99F-290B3DCA8F2A}" type="presParOf" srcId="{BA2D46F4-82ED-46A9-8523-1D765F64ADD7}" destId="{279D4F69-1930-42EB-919A-A8B86DAE6380}" srcOrd="2" destOrd="0" presId="urn:microsoft.com/office/officeart/2008/layout/SquareAccentList"/>
    <dgm:cxn modelId="{B45FB158-9288-4EA1-8824-91AD516E4D66}" type="presParOf" srcId="{279D4F69-1930-42EB-919A-A8B86DAE6380}" destId="{204178D9-8A67-4A7E-A340-681F4CC54272}" srcOrd="0" destOrd="0" presId="urn:microsoft.com/office/officeart/2008/layout/SquareAccentList"/>
    <dgm:cxn modelId="{DC7DEA1D-7D2A-4DDC-9EB9-10D9DE260E99}" type="presParOf" srcId="{279D4F69-1930-42EB-919A-A8B86DAE6380}" destId="{5F71F950-4C77-4BA5-9BF3-56C9FAB6C3C8}" srcOrd="1" destOrd="0" presId="urn:microsoft.com/office/officeart/2008/layout/SquareAccentList"/>
    <dgm:cxn modelId="{D3AF4291-AC0B-49EE-869E-90B5DF5A9EBD}" type="presParOf" srcId="{C75C0EA1-99A3-4C33-860C-AD036D54F21B}" destId="{80B8355C-DC7F-419C-98EE-C6895B9474C5}" srcOrd="1" destOrd="0" presId="urn:microsoft.com/office/officeart/2008/layout/SquareAccentList"/>
    <dgm:cxn modelId="{73CCDF21-637E-4008-9BA9-247AA7C98530}" type="presParOf" srcId="{80B8355C-DC7F-419C-98EE-C6895B9474C5}" destId="{DEAB3F8D-09FD-4316-A708-47C0C095A16C}" srcOrd="0" destOrd="0" presId="urn:microsoft.com/office/officeart/2008/layout/SquareAccentList"/>
    <dgm:cxn modelId="{E177DE80-04E7-462B-BBA4-6B0EDAE7E4FB}" type="presParOf" srcId="{DEAB3F8D-09FD-4316-A708-47C0C095A16C}" destId="{DAF7E09D-AC60-4D44-9166-0ADEAF7D8AC3}" srcOrd="0" destOrd="0" presId="urn:microsoft.com/office/officeart/2008/layout/SquareAccentList"/>
    <dgm:cxn modelId="{4817EA3F-4B50-4586-A543-A30A3DB498E1}" type="presParOf" srcId="{DEAB3F8D-09FD-4316-A708-47C0C095A16C}" destId="{F5EFB8EE-5444-40FF-8924-C5466D09426A}" srcOrd="1" destOrd="0" presId="urn:microsoft.com/office/officeart/2008/layout/SquareAccentList"/>
    <dgm:cxn modelId="{2745B69A-DD9A-4194-8643-409CDE521346}" type="presParOf" srcId="{DEAB3F8D-09FD-4316-A708-47C0C095A16C}" destId="{00628A99-9757-4F26-B517-FDD995577E9C}" srcOrd="2" destOrd="0" presId="urn:microsoft.com/office/officeart/2008/layout/SquareAccentList"/>
    <dgm:cxn modelId="{E6BA91F7-97C1-4480-B33F-C709A929FF32}" type="presParOf" srcId="{80B8355C-DC7F-419C-98EE-C6895B9474C5}" destId="{EC876E7B-67BE-41EA-91AE-E0A1F3438787}" srcOrd="1" destOrd="0" presId="urn:microsoft.com/office/officeart/2008/layout/SquareAccentList"/>
    <dgm:cxn modelId="{959245FF-999F-48C0-A7A9-FB0DC3EAEA2B}" type="presParOf" srcId="{EC876E7B-67BE-41EA-91AE-E0A1F3438787}" destId="{CAC7018E-1C6C-4B79-BC2D-B7FDA5A194E5}" srcOrd="0" destOrd="0" presId="urn:microsoft.com/office/officeart/2008/layout/SquareAccentList"/>
    <dgm:cxn modelId="{27843C88-DC23-48DA-AB10-03E0ABBD2010}" type="presParOf" srcId="{CAC7018E-1C6C-4B79-BC2D-B7FDA5A194E5}" destId="{AFDD2F7D-DEBB-4EC3-80C6-36AD50A9D15C}" srcOrd="0" destOrd="0" presId="urn:microsoft.com/office/officeart/2008/layout/SquareAccentList"/>
    <dgm:cxn modelId="{4683F00B-B62A-49BB-847F-403E99DD9771}" type="presParOf" srcId="{CAC7018E-1C6C-4B79-BC2D-B7FDA5A194E5}" destId="{892D0FAD-0DE9-49C7-9BCC-A122F77FEAC3}" srcOrd="1" destOrd="0" presId="urn:microsoft.com/office/officeart/2008/layout/SquareAccentList"/>
    <dgm:cxn modelId="{901D646C-4142-4E70-8E84-B9157D7F67F2}" type="presParOf" srcId="{EC876E7B-67BE-41EA-91AE-E0A1F3438787}" destId="{0C10D610-A0FD-4FDE-B501-DC8BC6CAE9C9}" srcOrd="1" destOrd="0" presId="urn:microsoft.com/office/officeart/2008/layout/SquareAccentList"/>
    <dgm:cxn modelId="{43B7DFE1-18FF-48E7-9E35-4DC28C287A25}" type="presParOf" srcId="{0C10D610-A0FD-4FDE-B501-DC8BC6CAE9C9}" destId="{F528AF0D-6359-4377-AA84-0D8505FC02C9}" srcOrd="0" destOrd="0" presId="urn:microsoft.com/office/officeart/2008/layout/SquareAccentList"/>
    <dgm:cxn modelId="{D19E8D7B-1E0C-4751-A097-EFF4C6068661}" type="presParOf" srcId="{0C10D610-A0FD-4FDE-B501-DC8BC6CAE9C9}" destId="{BA836216-2709-4EAF-AED7-52EB97BA9073}" srcOrd="1" destOrd="0" presId="urn:microsoft.com/office/officeart/2008/layout/SquareAccentList"/>
    <dgm:cxn modelId="{FC92CB67-E731-4C4E-9D1A-4B0B3ADB2224}" type="presParOf" srcId="{EC876E7B-67BE-41EA-91AE-E0A1F3438787}" destId="{022B013A-4450-4A83-99B8-7038138AF3F0}" srcOrd="2" destOrd="0" presId="urn:microsoft.com/office/officeart/2008/layout/SquareAccentList"/>
    <dgm:cxn modelId="{3CF454E9-3545-45FB-B03A-CA7B12FD764B}" type="presParOf" srcId="{022B013A-4450-4A83-99B8-7038138AF3F0}" destId="{CB2D8AAA-4FA3-4362-BAE7-67038F302543}" srcOrd="0" destOrd="0" presId="urn:microsoft.com/office/officeart/2008/layout/SquareAccentList"/>
    <dgm:cxn modelId="{BAAEE028-9B43-4FF3-B538-00726F2CA9BB}" type="presParOf" srcId="{022B013A-4450-4A83-99B8-7038138AF3F0}" destId="{CA327B05-9CB3-4472-BA44-1415D783601A}" srcOrd="1" destOrd="0" presId="urn:microsoft.com/office/officeart/2008/layout/SquareAccentList"/>
  </dgm:cxnLst>
  <dgm:bg/>
  <dgm:whole/>
  <dgm:extLst>
    <a:ext uri="http://schemas.microsoft.com/office/drawing/2008/diagram">
      <dsp:dataModelExt xmlns:dsp="http://schemas.microsoft.com/office/drawing/2008/diagram" xmlns="" relId="rId6" minVer="http://schemas.openxmlformats.org/drawingml/2006/diagram"/>
    </a:ext>
    <a:ext uri="{C62137D5-CB1D-491B-B009-E17868A290BF}">
      <dgm14:recolorImg xmlns:dgm14="http://schemas.microsoft.com/office/drawing/2010/diagram" xmlns="" val="1"/>
    </a:ext>
  </dgm:extLst>
</dgm:dataModel>
</file>

<file path=ppt/diagrams/data9.xml><?xml version="1.0" encoding="utf-8"?>
<dgm:dataModel xmlns:dgm="http://schemas.openxmlformats.org/drawingml/2006/diagram" xmlns:a="http://schemas.openxmlformats.org/drawingml/2006/main">
  <dgm:ptLst>
    <dgm:pt modelId="{29331238-C752-4676-8619-B27C82BA35D4}" type="doc">
      <dgm:prSet loTypeId="urn:microsoft.com/office/officeart/2008/layout/IncreasingCircleProcess" loCatId="list" qsTypeId="urn:microsoft.com/office/officeart/2005/8/quickstyle/simple1" qsCatId="simple" csTypeId="urn:microsoft.com/office/officeart/2005/8/colors/accent1_2" csCatId="accent1" phldr="1"/>
      <dgm:spPr/>
      <dgm:t>
        <a:bodyPr/>
        <a:lstStyle/>
        <a:p>
          <a:endParaRPr lang="en-US"/>
        </a:p>
      </dgm:t>
    </dgm:pt>
    <dgm:pt modelId="{9C0CABBC-D113-4415-BDEA-B40EE39FF700}">
      <dgm:prSet phldrT="[Text]" custT="1"/>
      <dgm:spPr/>
      <dgm:t>
        <a:bodyPr/>
        <a:lstStyle/>
        <a:p>
          <a:r>
            <a:rPr lang="en-US" sz="2800" b="1" dirty="0" smtClean="0"/>
            <a:t>From early childhood:-</a:t>
          </a:r>
          <a:endParaRPr lang="en-US" sz="2800" b="1" dirty="0"/>
        </a:p>
      </dgm:t>
    </dgm:pt>
    <dgm:pt modelId="{FA6B5982-3E48-40E2-974B-813CA81749B1}" type="parTrans" cxnId="{B3467FE2-5CCD-470B-BAFE-A934EAC7FFB2}">
      <dgm:prSet/>
      <dgm:spPr/>
      <dgm:t>
        <a:bodyPr/>
        <a:lstStyle/>
        <a:p>
          <a:endParaRPr lang="en-US"/>
        </a:p>
      </dgm:t>
    </dgm:pt>
    <dgm:pt modelId="{EFC2FA87-2E35-427A-90F7-CBBE1831542E}" type="sibTrans" cxnId="{B3467FE2-5CCD-470B-BAFE-A934EAC7FFB2}">
      <dgm:prSet/>
      <dgm:spPr/>
      <dgm:t>
        <a:bodyPr/>
        <a:lstStyle/>
        <a:p>
          <a:endParaRPr lang="en-US"/>
        </a:p>
      </dgm:t>
    </dgm:pt>
    <dgm:pt modelId="{DF318F26-D134-4DE9-BF8B-454498B62F0C}">
      <dgm:prSet phldrT="[Text]" custT="1"/>
      <dgm:spPr/>
      <dgm:t>
        <a:bodyPr/>
        <a:lstStyle/>
        <a:p>
          <a:r>
            <a:rPr lang="en-US" sz="1800" dirty="0" smtClean="0"/>
            <a:t>Education should focus on the discovery of other people in the first stage of education</a:t>
          </a:r>
          <a:endParaRPr lang="en-US" sz="1800" dirty="0"/>
        </a:p>
      </dgm:t>
    </dgm:pt>
    <dgm:pt modelId="{2F996759-BE30-452E-AAD5-D696EF853038}" type="parTrans" cxnId="{06799A89-670D-4FB0-B84D-DF1291DAF4EB}">
      <dgm:prSet/>
      <dgm:spPr/>
      <dgm:t>
        <a:bodyPr/>
        <a:lstStyle/>
        <a:p>
          <a:endParaRPr lang="en-US"/>
        </a:p>
      </dgm:t>
    </dgm:pt>
    <dgm:pt modelId="{071DFFD1-3255-4489-8B7E-ADDAE4CD39E4}" type="sibTrans" cxnId="{06799A89-670D-4FB0-B84D-DF1291DAF4EB}">
      <dgm:prSet/>
      <dgm:spPr/>
      <dgm:t>
        <a:bodyPr/>
        <a:lstStyle/>
        <a:p>
          <a:endParaRPr lang="en-US"/>
        </a:p>
      </dgm:t>
    </dgm:pt>
    <dgm:pt modelId="{21951BE2-BDB6-42CA-A515-9DE5649B1413}">
      <dgm:prSet phldrT="[Text]" custT="1"/>
      <dgm:spPr/>
      <dgm:t>
        <a:bodyPr/>
        <a:lstStyle/>
        <a:p>
          <a:r>
            <a:rPr lang="en-US" sz="1800" b="1" dirty="0" smtClean="0"/>
            <a:t>In the 2</a:t>
          </a:r>
          <a:r>
            <a:rPr lang="en-US" sz="1800" b="1" baseline="30000" dirty="0" smtClean="0"/>
            <a:t>nd</a:t>
          </a:r>
          <a:r>
            <a:rPr lang="en-US" sz="1800" b="1" dirty="0" smtClean="0"/>
            <a:t> stage of education and in life long education:-</a:t>
          </a:r>
          <a:endParaRPr lang="en-US" sz="1800" b="1" dirty="0"/>
        </a:p>
      </dgm:t>
    </dgm:pt>
    <dgm:pt modelId="{99E6BC87-AD2D-4CE0-8D30-8D08A153515D}" type="parTrans" cxnId="{8DC79CD7-B5EF-41D2-A822-C3827ABABF83}">
      <dgm:prSet/>
      <dgm:spPr/>
      <dgm:t>
        <a:bodyPr/>
        <a:lstStyle/>
        <a:p>
          <a:endParaRPr lang="en-US"/>
        </a:p>
      </dgm:t>
    </dgm:pt>
    <dgm:pt modelId="{F4514FDB-77ED-4E38-96DF-DBA68A81EBC6}" type="sibTrans" cxnId="{8DC79CD7-B5EF-41D2-A822-C3827ABABF83}">
      <dgm:prSet/>
      <dgm:spPr/>
      <dgm:t>
        <a:bodyPr/>
        <a:lstStyle/>
        <a:p>
          <a:endParaRPr lang="en-US"/>
        </a:p>
      </dgm:t>
    </dgm:pt>
    <dgm:pt modelId="{AC4F0F5B-D62D-40BC-B5AC-EC421A39E832}">
      <dgm:prSet phldrT="[Text]" custT="1"/>
      <dgm:spPr/>
      <dgm:t>
        <a:bodyPr/>
        <a:lstStyle/>
        <a:p>
          <a:r>
            <a:rPr lang="en-US" sz="1800" dirty="0" smtClean="0"/>
            <a:t>It should encourage involvement in common projects</a:t>
          </a:r>
          <a:endParaRPr lang="en-US" sz="1800" dirty="0"/>
        </a:p>
      </dgm:t>
    </dgm:pt>
    <dgm:pt modelId="{B22FE191-6C76-47E6-AB7A-44B781815C42}" type="parTrans" cxnId="{8A77ABE6-144F-4195-8EA0-4405545D74B7}">
      <dgm:prSet/>
      <dgm:spPr/>
      <dgm:t>
        <a:bodyPr/>
        <a:lstStyle/>
        <a:p>
          <a:endParaRPr lang="en-US"/>
        </a:p>
      </dgm:t>
    </dgm:pt>
    <dgm:pt modelId="{E57C40BF-0C05-4E44-8CFA-37AE88E2C9C0}" type="sibTrans" cxnId="{8A77ABE6-144F-4195-8EA0-4405545D74B7}">
      <dgm:prSet/>
      <dgm:spPr/>
      <dgm:t>
        <a:bodyPr/>
        <a:lstStyle/>
        <a:p>
          <a:endParaRPr lang="en-US"/>
        </a:p>
      </dgm:t>
    </dgm:pt>
    <dgm:pt modelId="{E5B94C72-0611-487E-826A-E3C11E96299E}" type="pres">
      <dgm:prSet presAssocID="{29331238-C752-4676-8619-B27C82BA35D4}" presName="Name0" presStyleCnt="0">
        <dgm:presLayoutVars>
          <dgm:chMax val="7"/>
          <dgm:chPref val="7"/>
          <dgm:dir/>
          <dgm:animOne val="branch"/>
          <dgm:animLvl val="lvl"/>
        </dgm:presLayoutVars>
      </dgm:prSet>
      <dgm:spPr/>
      <dgm:t>
        <a:bodyPr/>
        <a:lstStyle/>
        <a:p>
          <a:endParaRPr lang="en-US"/>
        </a:p>
      </dgm:t>
    </dgm:pt>
    <dgm:pt modelId="{799E82D6-78D8-4B91-BD32-FCC41E9B69F8}" type="pres">
      <dgm:prSet presAssocID="{9C0CABBC-D113-4415-BDEA-B40EE39FF700}" presName="composite" presStyleCnt="0"/>
      <dgm:spPr/>
    </dgm:pt>
    <dgm:pt modelId="{F00DD645-70E8-4334-AB78-27ECD4CF7EED}" type="pres">
      <dgm:prSet presAssocID="{9C0CABBC-D113-4415-BDEA-B40EE39FF700}" presName="BackAccent" presStyleLbl="bgShp" presStyleIdx="0" presStyleCnt="2" custScaleX="90819" custScaleY="66545" custLinFactNeighborX="-32892" custLinFactNeighborY="-4356"/>
      <dgm:spPr/>
    </dgm:pt>
    <dgm:pt modelId="{8F99C4DE-6C0F-4403-9E02-0DC6FF1B003D}" type="pres">
      <dgm:prSet presAssocID="{9C0CABBC-D113-4415-BDEA-B40EE39FF700}" presName="Accent" presStyleLbl="alignNode1" presStyleIdx="0" presStyleCnt="2" custScaleY="75452" custLinFactNeighborX="-35345" custLinFactNeighborY="11210"/>
      <dgm:spPr/>
    </dgm:pt>
    <dgm:pt modelId="{091CDF55-621E-4588-8899-CB0EB0038707}" type="pres">
      <dgm:prSet presAssocID="{9C0CABBC-D113-4415-BDEA-B40EE39FF700}" presName="Child" presStyleLbl="revTx" presStyleIdx="0" presStyleCnt="4" custScaleX="185791" custScaleY="81431">
        <dgm:presLayoutVars>
          <dgm:chMax val="0"/>
          <dgm:chPref val="0"/>
          <dgm:bulletEnabled val="1"/>
        </dgm:presLayoutVars>
      </dgm:prSet>
      <dgm:spPr/>
      <dgm:t>
        <a:bodyPr/>
        <a:lstStyle/>
        <a:p>
          <a:endParaRPr lang="en-US"/>
        </a:p>
      </dgm:t>
    </dgm:pt>
    <dgm:pt modelId="{15C6F797-48C8-4BF2-A7A5-FA6923150D56}" type="pres">
      <dgm:prSet presAssocID="{9C0CABBC-D113-4415-BDEA-B40EE39FF700}" presName="Parent" presStyleLbl="revTx" presStyleIdx="1" presStyleCnt="4" custScaleX="136586" custScaleY="122632">
        <dgm:presLayoutVars>
          <dgm:chMax val="1"/>
          <dgm:chPref val="1"/>
          <dgm:bulletEnabled val="1"/>
        </dgm:presLayoutVars>
      </dgm:prSet>
      <dgm:spPr/>
      <dgm:t>
        <a:bodyPr/>
        <a:lstStyle/>
        <a:p>
          <a:endParaRPr lang="en-US"/>
        </a:p>
      </dgm:t>
    </dgm:pt>
    <dgm:pt modelId="{AF07EDF4-A656-4E05-A0FD-9CA589A7A7C8}" type="pres">
      <dgm:prSet presAssocID="{EFC2FA87-2E35-427A-90F7-CBBE1831542E}" presName="sibTrans" presStyleCnt="0"/>
      <dgm:spPr/>
    </dgm:pt>
    <dgm:pt modelId="{5FEA6AA8-DADF-419D-926D-E90A5C98ADC8}" type="pres">
      <dgm:prSet presAssocID="{21951BE2-BDB6-42CA-A515-9DE5649B1413}" presName="composite" presStyleCnt="0"/>
      <dgm:spPr/>
    </dgm:pt>
    <dgm:pt modelId="{51F3A420-C587-4854-BBB6-CC087182579B}" type="pres">
      <dgm:prSet presAssocID="{21951BE2-BDB6-42CA-A515-9DE5649B1413}" presName="BackAccent" presStyleLbl="bgShp" presStyleIdx="1" presStyleCnt="2"/>
      <dgm:spPr/>
    </dgm:pt>
    <dgm:pt modelId="{B7041A01-A1E0-4992-B4D2-6541F170D47E}" type="pres">
      <dgm:prSet presAssocID="{21951BE2-BDB6-42CA-A515-9DE5649B1413}" presName="Accent" presStyleLbl="alignNode1" presStyleIdx="1" presStyleCnt="2"/>
      <dgm:spPr/>
    </dgm:pt>
    <dgm:pt modelId="{1CA40E22-B4EC-4C83-8CEB-B7ED87FC5E0F}" type="pres">
      <dgm:prSet presAssocID="{21951BE2-BDB6-42CA-A515-9DE5649B1413}" presName="Child" presStyleLbl="revTx" presStyleIdx="2" presStyleCnt="4" custScaleX="154938" custScaleY="83507">
        <dgm:presLayoutVars>
          <dgm:chMax val="0"/>
          <dgm:chPref val="0"/>
          <dgm:bulletEnabled val="1"/>
        </dgm:presLayoutVars>
      </dgm:prSet>
      <dgm:spPr/>
      <dgm:t>
        <a:bodyPr/>
        <a:lstStyle/>
        <a:p>
          <a:endParaRPr lang="en-US"/>
        </a:p>
      </dgm:t>
    </dgm:pt>
    <dgm:pt modelId="{6452721C-F07C-47E3-AFA3-3C5EBBEDBA8F}" type="pres">
      <dgm:prSet presAssocID="{21951BE2-BDB6-42CA-A515-9DE5649B1413}" presName="Parent" presStyleLbl="revTx" presStyleIdx="3" presStyleCnt="4">
        <dgm:presLayoutVars>
          <dgm:chMax val="1"/>
          <dgm:chPref val="1"/>
          <dgm:bulletEnabled val="1"/>
        </dgm:presLayoutVars>
      </dgm:prSet>
      <dgm:spPr/>
      <dgm:t>
        <a:bodyPr/>
        <a:lstStyle/>
        <a:p>
          <a:endParaRPr lang="en-US"/>
        </a:p>
      </dgm:t>
    </dgm:pt>
  </dgm:ptLst>
  <dgm:cxnLst>
    <dgm:cxn modelId="{FCD82FF3-EEA5-4CBF-AAAC-FA5E0D78D701}" type="presOf" srcId="{DF318F26-D134-4DE9-BF8B-454498B62F0C}" destId="{091CDF55-621E-4588-8899-CB0EB0038707}" srcOrd="0" destOrd="0" presId="urn:microsoft.com/office/officeart/2008/layout/IncreasingCircleProcess"/>
    <dgm:cxn modelId="{8DC79CD7-B5EF-41D2-A822-C3827ABABF83}" srcId="{29331238-C752-4676-8619-B27C82BA35D4}" destId="{21951BE2-BDB6-42CA-A515-9DE5649B1413}" srcOrd="1" destOrd="0" parTransId="{99E6BC87-AD2D-4CE0-8D30-8D08A153515D}" sibTransId="{F4514FDB-77ED-4E38-96DF-DBA68A81EBC6}"/>
    <dgm:cxn modelId="{7D62A7A9-4132-4D2F-BA7E-58208A9455B2}" type="presOf" srcId="{29331238-C752-4676-8619-B27C82BA35D4}" destId="{E5B94C72-0611-487E-826A-E3C11E96299E}" srcOrd="0" destOrd="0" presId="urn:microsoft.com/office/officeart/2008/layout/IncreasingCircleProcess"/>
    <dgm:cxn modelId="{118A22E4-2028-46E8-AC8D-4F538CC238BC}" type="presOf" srcId="{AC4F0F5B-D62D-40BC-B5AC-EC421A39E832}" destId="{1CA40E22-B4EC-4C83-8CEB-B7ED87FC5E0F}" srcOrd="0" destOrd="0" presId="urn:microsoft.com/office/officeart/2008/layout/IncreasingCircleProcess"/>
    <dgm:cxn modelId="{5CDE0FDA-3483-45F5-A045-53631D74BFEB}" type="presOf" srcId="{9C0CABBC-D113-4415-BDEA-B40EE39FF700}" destId="{15C6F797-48C8-4BF2-A7A5-FA6923150D56}" srcOrd="0" destOrd="0" presId="urn:microsoft.com/office/officeart/2008/layout/IncreasingCircleProcess"/>
    <dgm:cxn modelId="{06799A89-670D-4FB0-B84D-DF1291DAF4EB}" srcId="{9C0CABBC-D113-4415-BDEA-B40EE39FF700}" destId="{DF318F26-D134-4DE9-BF8B-454498B62F0C}" srcOrd="0" destOrd="0" parTransId="{2F996759-BE30-452E-AAD5-D696EF853038}" sibTransId="{071DFFD1-3255-4489-8B7E-ADDAE4CD39E4}"/>
    <dgm:cxn modelId="{538C629B-88D6-4F86-8558-A1E3D5FB6C7B}" type="presOf" srcId="{21951BE2-BDB6-42CA-A515-9DE5649B1413}" destId="{6452721C-F07C-47E3-AFA3-3C5EBBEDBA8F}" srcOrd="0" destOrd="0" presId="urn:microsoft.com/office/officeart/2008/layout/IncreasingCircleProcess"/>
    <dgm:cxn modelId="{8A77ABE6-144F-4195-8EA0-4405545D74B7}" srcId="{21951BE2-BDB6-42CA-A515-9DE5649B1413}" destId="{AC4F0F5B-D62D-40BC-B5AC-EC421A39E832}" srcOrd="0" destOrd="0" parTransId="{B22FE191-6C76-47E6-AB7A-44B781815C42}" sibTransId="{E57C40BF-0C05-4E44-8CFA-37AE88E2C9C0}"/>
    <dgm:cxn modelId="{B3467FE2-5CCD-470B-BAFE-A934EAC7FFB2}" srcId="{29331238-C752-4676-8619-B27C82BA35D4}" destId="{9C0CABBC-D113-4415-BDEA-B40EE39FF700}" srcOrd="0" destOrd="0" parTransId="{FA6B5982-3E48-40E2-974B-813CA81749B1}" sibTransId="{EFC2FA87-2E35-427A-90F7-CBBE1831542E}"/>
    <dgm:cxn modelId="{CCA09547-E628-434A-874E-466A3830BE1E}" type="presParOf" srcId="{E5B94C72-0611-487E-826A-E3C11E96299E}" destId="{799E82D6-78D8-4B91-BD32-FCC41E9B69F8}" srcOrd="0" destOrd="0" presId="urn:microsoft.com/office/officeart/2008/layout/IncreasingCircleProcess"/>
    <dgm:cxn modelId="{C7E99529-A3B3-4CEC-A045-2F6A16443E3D}" type="presParOf" srcId="{799E82D6-78D8-4B91-BD32-FCC41E9B69F8}" destId="{F00DD645-70E8-4334-AB78-27ECD4CF7EED}" srcOrd="0" destOrd="0" presId="urn:microsoft.com/office/officeart/2008/layout/IncreasingCircleProcess"/>
    <dgm:cxn modelId="{0502891B-2325-474F-A4A2-061DCCD2E50C}" type="presParOf" srcId="{799E82D6-78D8-4B91-BD32-FCC41E9B69F8}" destId="{8F99C4DE-6C0F-4403-9E02-0DC6FF1B003D}" srcOrd="1" destOrd="0" presId="urn:microsoft.com/office/officeart/2008/layout/IncreasingCircleProcess"/>
    <dgm:cxn modelId="{7EE8AEED-8DF3-4659-9868-613E1BEF2A68}" type="presParOf" srcId="{799E82D6-78D8-4B91-BD32-FCC41E9B69F8}" destId="{091CDF55-621E-4588-8899-CB0EB0038707}" srcOrd="2" destOrd="0" presId="urn:microsoft.com/office/officeart/2008/layout/IncreasingCircleProcess"/>
    <dgm:cxn modelId="{91989869-B10E-4A5E-9CBE-60EAB1B7D846}" type="presParOf" srcId="{799E82D6-78D8-4B91-BD32-FCC41E9B69F8}" destId="{15C6F797-48C8-4BF2-A7A5-FA6923150D56}" srcOrd="3" destOrd="0" presId="urn:microsoft.com/office/officeart/2008/layout/IncreasingCircleProcess"/>
    <dgm:cxn modelId="{18E3CD59-BD42-46E3-AFCE-29942EC484DE}" type="presParOf" srcId="{E5B94C72-0611-487E-826A-E3C11E96299E}" destId="{AF07EDF4-A656-4E05-A0FD-9CA589A7A7C8}" srcOrd="1" destOrd="0" presId="urn:microsoft.com/office/officeart/2008/layout/IncreasingCircleProcess"/>
    <dgm:cxn modelId="{65783119-C692-4BF6-A399-4E34BC64DBD1}" type="presParOf" srcId="{E5B94C72-0611-487E-826A-E3C11E96299E}" destId="{5FEA6AA8-DADF-419D-926D-E90A5C98ADC8}" srcOrd="2" destOrd="0" presId="urn:microsoft.com/office/officeart/2008/layout/IncreasingCircleProcess"/>
    <dgm:cxn modelId="{636A458A-AD85-4C38-B16E-BE5846C11931}" type="presParOf" srcId="{5FEA6AA8-DADF-419D-926D-E90A5C98ADC8}" destId="{51F3A420-C587-4854-BBB6-CC087182579B}" srcOrd="0" destOrd="0" presId="urn:microsoft.com/office/officeart/2008/layout/IncreasingCircleProcess"/>
    <dgm:cxn modelId="{68D13FC5-3859-4FB9-AA01-427E0B6C7168}" type="presParOf" srcId="{5FEA6AA8-DADF-419D-926D-E90A5C98ADC8}" destId="{B7041A01-A1E0-4992-B4D2-6541F170D47E}" srcOrd="1" destOrd="0" presId="urn:microsoft.com/office/officeart/2008/layout/IncreasingCircleProcess"/>
    <dgm:cxn modelId="{7BCFCD81-D029-42DA-A5CE-61DDE33BF97C}" type="presParOf" srcId="{5FEA6AA8-DADF-419D-926D-E90A5C98ADC8}" destId="{1CA40E22-B4EC-4C83-8CEB-B7ED87FC5E0F}" srcOrd="2" destOrd="0" presId="urn:microsoft.com/office/officeart/2008/layout/IncreasingCircleProcess"/>
    <dgm:cxn modelId="{8AD676DB-557F-4688-8DBA-4C203EF52F4B}" type="presParOf" srcId="{5FEA6AA8-DADF-419D-926D-E90A5C98ADC8}" destId="{6452721C-F07C-47E3-AFA3-3C5EBBEDBA8F}" srcOrd="3" destOrd="0" presId="urn:microsoft.com/office/officeart/2008/layout/IncreasingCircle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4866F7B-05C3-41A3-8DA7-99F3775E58C9}"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en-US"/>
        </a:p>
      </dgm:t>
    </dgm:pt>
    <dgm:pt modelId="{F3B39E3A-DACE-4875-B95D-E6DAC4226B6C}">
      <dgm:prSet phldrT="[Text]"/>
      <dgm:spPr/>
      <dgm:t>
        <a:bodyPr/>
        <a:lstStyle/>
        <a:p>
          <a:r>
            <a:rPr lang="en-US" b="1" dirty="0" smtClean="0"/>
            <a:t>Values to be developed among students:-</a:t>
          </a:r>
          <a:endParaRPr lang="en-US" b="1" dirty="0"/>
        </a:p>
      </dgm:t>
    </dgm:pt>
    <dgm:pt modelId="{B05254D7-B3D4-4075-83E8-6960C7D8A113}" type="parTrans" cxnId="{BF93876D-D522-490D-BB34-723DEDD7561F}">
      <dgm:prSet/>
      <dgm:spPr/>
      <dgm:t>
        <a:bodyPr/>
        <a:lstStyle/>
        <a:p>
          <a:endParaRPr lang="en-US"/>
        </a:p>
      </dgm:t>
    </dgm:pt>
    <dgm:pt modelId="{07147B71-4B2E-40EB-B150-162569EEF84D}" type="sibTrans" cxnId="{BF93876D-D522-490D-BB34-723DEDD7561F}">
      <dgm:prSet/>
      <dgm:spPr/>
      <dgm:t>
        <a:bodyPr/>
        <a:lstStyle/>
        <a:p>
          <a:endParaRPr lang="en-US"/>
        </a:p>
      </dgm:t>
    </dgm:pt>
    <dgm:pt modelId="{5041BDBE-42CC-42E0-8ACD-63F55F6CF896}">
      <dgm:prSet phldrT="[Text]"/>
      <dgm:spPr/>
      <dgm:t>
        <a:bodyPr/>
        <a:lstStyle/>
        <a:p>
          <a:r>
            <a:rPr lang="en-US" dirty="0" smtClean="0"/>
            <a:t>Non-violence</a:t>
          </a:r>
          <a:endParaRPr lang="en-US" dirty="0"/>
        </a:p>
      </dgm:t>
    </dgm:pt>
    <dgm:pt modelId="{8D21E1BA-1C2C-4D10-99F8-7FF8A845039D}" type="parTrans" cxnId="{4F00AFFB-5DE2-4615-9A00-05BB2DFDB317}">
      <dgm:prSet/>
      <dgm:spPr/>
      <dgm:t>
        <a:bodyPr/>
        <a:lstStyle/>
        <a:p>
          <a:endParaRPr lang="en-US"/>
        </a:p>
      </dgm:t>
    </dgm:pt>
    <dgm:pt modelId="{4B037CFF-E0C8-4623-9CB4-E455C970AFCD}" type="sibTrans" cxnId="{4F00AFFB-5DE2-4615-9A00-05BB2DFDB317}">
      <dgm:prSet/>
      <dgm:spPr/>
      <dgm:t>
        <a:bodyPr/>
        <a:lstStyle/>
        <a:p>
          <a:endParaRPr lang="en-US"/>
        </a:p>
      </dgm:t>
    </dgm:pt>
    <dgm:pt modelId="{FFCE8C5A-DF06-4554-8876-A1F5491642F8}">
      <dgm:prSet phldrT="[Text]"/>
      <dgm:spPr/>
      <dgm:t>
        <a:bodyPr/>
        <a:lstStyle/>
        <a:p>
          <a:r>
            <a:rPr lang="en-US" dirty="0" smtClean="0"/>
            <a:t>Co-operation</a:t>
          </a:r>
          <a:endParaRPr lang="en-US" dirty="0"/>
        </a:p>
      </dgm:t>
    </dgm:pt>
    <dgm:pt modelId="{F7DD3B5A-C615-4C46-B41F-C4C1FE25407E}" type="parTrans" cxnId="{4A2F3D9D-59B5-42E9-AEC7-66FC4D94B43C}">
      <dgm:prSet/>
      <dgm:spPr/>
      <dgm:t>
        <a:bodyPr/>
        <a:lstStyle/>
        <a:p>
          <a:endParaRPr lang="en-US"/>
        </a:p>
      </dgm:t>
    </dgm:pt>
    <dgm:pt modelId="{8A2C86AA-B715-4E06-AE89-0EECA3705BEE}" type="sibTrans" cxnId="{4A2F3D9D-59B5-42E9-AEC7-66FC4D94B43C}">
      <dgm:prSet/>
      <dgm:spPr/>
      <dgm:t>
        <a:bodyPr/>
        <a:lstStyle/>
        <a:p>
          <a:endParaRPr lang="en-US"/>
        </a:p>
      </dgm:t>
    </dgm:pt>
    <dgm:pt modelId="{24A738FF-628D-4ADF-B37B-39EC4F7E8EC9}">
      <dgm:prSet phldrT="[Text]"/>
      <dgm:spPr/>
      <dgm:t>
        <a:bodyPr/>
        <a:lstStyle/>
        <a:p>
          <a:r>
            <a:rPr lang="en-US" dirty="0" smtClean="0"/>
            <a:t>Development values</a:t>
          </a:r>
          <a:endParaRPr lang="en-US" dirty="0"/>
        </a:p>
      </dgm:t>
    </dgm:pt>
    <dgm:pt modelId="{77081008-7349-465C-B67F-A48701CFF9F3}" type="parTrans" cxnId="{7ADDBC77-4F33-4586-936E-B958D6545B3D}">
      <dgm:prSet/>
      <dgm:spPr/>
      <dgm:t>
        <a:bodyPr/>
        <a:lstStyle/>
        <a:p>
          <a:endParaRPr lang="en-US"/>
        </a:p>
      </dgm:t>
    </dgm:pt>
    <dgm:pt modelId="{3058C2BB-FBE0-42D0-80A0-D274BA15C34B}" type="sibTrans" cxnId="{7ADDBC77-4F33-4586-936E-B958D6545B3D}">
      <dgm:prSet/>
      <dgm:spPr/>
      <dgm:t>
        <a:bodyPr/>
        <a:lstStyle/>
        <a:p>
          <a:endParaRPr lang="en-US"/>
        </a:p>
      </dgm:t>
    </dgm:pt>
    <dgm:pt modelId="{4F914475-AB71-4CDA-8CA8-29BAEE038D39}">
      <dgm:prSet phldrT="[Text]" custT="1"/>
      <dgm:spPr/>
      <dgm:t>
        <a:bodyPr/>
        <a:lstStyle/>
        <a:p>
          <a:r>
            <a:rPr lang="en-US" sz="1800" dirty="0" smtClean="0"/>
            <a:t>   accepting human diversity</a:t>
          </a:r>
          <a:endParaRPr lang="en-US" sz="1800" dirty="0"/>
        </a:p>
      </dgm:t>
    </dgm:pt>
    <dgm:pt modelId="{1173CE81-A390-42C1-82E5-495967BA2E35}" type="parTrans" cxnId="{611EF4D7-26FC-4098-B4FA-B41465DE0BD5}">
      <dgm:prSet/>
      <dgm:spPr/>
      <dgm:t>
        <a:bodyPr/>
        <a:lstStyle/>
        <a:p>
          <a:endParaRPr lang="en-US"/>
        </a:p>
      </dgm:t>
    </dgm:pt>
    <dgm:pt modelId="{C7188A77-8358-4F8F-BA5D-90D91E853C58}" type="sibTrans" cxnId="{611EF4D7-26FC-4098-B4FA-B41465DE0BD5}">
      <dgm:prSet/>
      <dgm:spPr/>
      <dgm:t>
        <a:bodyPr/>
        <a:lstStyle/>
        <a:p>
          <a:endParaRPr lang="en-US"/>
        </a:p>
      </dgm:t>
    </dgm:pt>
    <dgm:pt modelId="{2A0AD0AB-7C67-401F-9CED-7F5259777EA2}">
      <dgm:prSet phldrT="[Text]" custT="1"/>
      <dgm:spPr/>
      <dgm:t>
        <a:bodyPr/>
        <a:lstStyle/>
        <a:p>
          <a:r>
            <a:rPr lang="en-US" sz="1800" dirty="0" smtClean="0"/>
            <a:t>Install an awareness of the similarities and independence of all people</a:t>
          </a:r>
          <a:endParaRPr lang="en-US" sz="1800" dirty="0"/>
        </a:p>
      </dgm:t>
    </dgm:pt>
    <dgm:pt modelId="{439BCB44-C1D9-4852-BE9E-EE37F8D205C8}" type="parTrans" cxnId="{28EB1D98-06AC-47D1-A945-52C038854F0E}">
      <dgm:prSet/>
      <dgm:spPr/>
      <dgm:t>
        <a:bodyPr/>
        <a:lstStyle/>
        <a:p>
          <a:endParaRPr lang="en-US"/>
        </a:p>
      </dgm:t>
    </dgm:pt>
    <dgm:pt modelId="{06A540B5-7E3C-4BC3-BE2C-72996584D6C3}" type="sibTrans" cxnId="{28EB1D98-06AC-47D1-A945-52C038854F0E}">
      <dgm:prSet/>
      <dgm:spPr/>
      <dgm:t>
        <a:bodyPr/>
        <a:lstStyle/>
        <a:p>
          <a:endParaRPr lang="en-US"/>
        </a:p>
      </dgm:t>
    </dgm:pt>
    <dgm:pt modelId="{A41D4029-C61D-4E86-B276-DE1EDA759597}">
      <dgm:prSet phldrT="[Text]"/>
      <dgm:spPr/>
      <dgm:t>
        <a:bodyPr/>
        <a:lstStyle/>
        <a:p>
          <a:r>
            <a:rPr lang="en-US" dirty="0" smtClean="0"/>
            <a:t>Critical thinking</a:t>
          </a:r>
          <a:endParaRPr lang="en-US" dirty="0"/>
        </a:p>
      </dgm:t>
    </dgm:pt>
    <dgm:pt modelId="{FF50DFC7-5980-4E9A-8D13-E2C012D54EF4}" type="parTrans" cxnId="{01AA6614-F982-42B6-9CB7-AE377F7896B1}">
      <dgm:prSet/>
      <dgm:spPr/>
      <dgm:t>
        <a:bodyPr/>
        <a:lstStyle/>
        <a:p>
          <a:endParaRPr lang="en-US"/>
        </a:p>
      </dgm:t>
    </dgm:pt>
    <dgm:pt modelId="{284D5057-9072-4C8A-92DC-F5407600DDE3}" type="sibTrans" cxnId="{01AA6614-F982-42B6-9CB7-AE377F7896B1}">
      <dgm:prSet/>
      <dgm:spPr/>
      <dgm:t>
        <a:bodyPr/>
        <a:lstStyle/>
        <a:p>
          <a:endParaRPr lang="en-US"/>
        </a:p>
      </dgm:t>
    </dgm:pt>
    <dgm:pt modelId="{383281B0-DADD-4608-81D5-7289282BEA1A}">
      <dgm:prSet phldrT="[Text]"/>
      <dgm:spPr/>
      <dgm:t>
        <a:bodyPr/>
        <a:lstStyle/>
        <a:p>
          <a:r>
            <a:rPr lang="en-US" dirty="0" smtClean="0"/>
            <a:t>negotiation</a:t>
          </a:r>
          <a:endParaRPr lang="en-US" dirty="0"/>
        </a:p>
      </dgm:t>
    </dgm:pt>
    <dgm:pt modelId="{3EE8748D-3A2D-4B15-9BCD-65E0CC0E3489}" type="parTrans" cxnId="{2D753090-05CD-46C2-9034-DADEBCC32876}">
      <dgm:prSet/>
      <dgm:spPr/>
      <dgm:t>
        <a:bodyPr/>
        <a:lstStyle/>
        <a:p>
          <a:endParaRPr lang="en-US"/>
        </a:p>
      </dgm:t>
    </dgm:pt>
    <dgm:pt modelId="{E4FC30D0-A2AB-43F1-B3CB-1595C98EE76D}" type="sibTrans" cxnId="{2D753090-05CD-46C2-9034-DADEBCC32876}">
      <dgm:prSet/>
      <dgm:spPr/>
      <dgm:t>
        <a:bodyPr/>
        <a:lstStyle/>
        <a:p>
          <a:endParaRPr lang="en-US"/>
        </a:p>
      </dgm:t>
    </dgm:pt>
    <dgm:pt modelId="{5C0FB16D-0D77-4B27-8E4A-438589CE0BF4}" type="pres">
      <dgm:prSet presAssocID="{84866F7B-05C3-41A3-8DA7-99F3775E58C9}" presName="layout" presStyleCnt="0">
        <dgm:presLayoutVars>
          <dgm:chMax/>
          <dgm:chPref/>
          <dgm:dir/>
          <dgm:resizeHandles/>
        </dgm:presLayoutVars>
      </dgm:prSet>
      <dgm:spPr/>
      <dgm:t>
        <a:bodyPr/>
        <a:lstStyle/>
        <a:p>
          <a:endParaRPr lang="en-US"/>
        </a:p>
      </dgm:t>
    </dgm:pt>
    <dgm:pt modelId="{B3DA994F-44B8-44FE-A4FD-1170D49D4D78}" type="pres">
      <dgm:prSet presAssocID="{F3B39E3A-DACE-4875-B95D-E6DAC4226B6C}" presName="root" presStyleCnt="0">
        <dgm:presLayoutVars>
          <dgm:chMax/>
          <dgm:chPref/>
        </dgm:presLayoutVars>
      </dgm:prSet>
      <dgm:spPr/>
    </dgm:pt>
    <dgm:pt modelId="{8DF4C607-D128-4DFC-A374-F58775A322D5}" type="pres">
      <dgm:prSet presAssocID="{F3B39E3A-DACE-4875-B95D-E6DAC4226B6C}" presName="rootComposite" presStyleCnt="0">
        <dgm:presLayoutVars/>
      </dgm:prSet>
      <dgm:spPr/>
    </dgm:pt>
    <dgm:pt modelId="{08100A36-0ABB-44E3-A6BE-5EB5623B1068}" type="pres">
      <dgm:prSet presAssocID="{F3B39E3A-DACE-4875-B95D-E6DAC4226B6C}" presName="ParentAccent" presStyleLbl="alignNode1" presStyleIdx="0" presStyleCnt="2" custScaleY="144277" custLinFactY="-24609" custLinFactNeighborX="40581" custLinFactNeighborY="-100000"/>
      <dgm:spPr/>
    </dgm:pt>
    <dgm:pt modelId="{E8B078A7-BD34-4684-B23E-29C15142C413}" type="pres">
      <dgm:prSet presAssocID="{F3B39E3A-DACE-4875-B95D-E6DAC4226B6C}" presName="ParentSmallAccent" presStyleLbl="fgAcc1" presStyleIdx="0" presStyleCnt="2"/>
      <dgm:spPr/>
    </dgm:pt>
    <dgm:pt modelId="{E32F430D-6969-4447-AC01-A71CAFC3B615}" type="pres">
      <dgm:prSet presAssocID="{F3B39E3A-DACE-4875-B95D-E6DAC4226B6C}" presName="Parent" presStyleLbl="revTx" presStyleIdx="0" presStyleCnt="8" custScaleY="75042" custLinFactNeighborX="40581" custLinFactNeighborY="-27771">
        <dgm:presLayoutVars>
          <dgm:chMax/>
          <dgm:chPref val="4"/>
          <dgm:bulletEnabled val="1"/>
        </dgm:presLayoutVars>
      </dgm:prSet>
      <dgm:spPr/>
      <dgm:t>
        <a:bodyPr/>
        <a:lstStyle/>
        <a:p>
          <a:endParaRPr lang="en-US"/>
        </a:p>
      </dgm:t>
    </dgm:pt>
    <dgm:pt modelId="{50339DB1-9CA0-4D2B-ACE9-E548D26725D3}" type="pres">
      <dgm:prSet presAssocID="{F3B39E3A-DACE-4875-B95D-E6DAC4226B6C}" presName="childShape" presStyleCnt="0">
        <dgm:presLayoutVars>
          <dgm:chMax val="0"/>
          <dgm:chPref val="0"/>
        </dgm:presLayoutVars>
      </dgm:prSet>
      <dgm:spPr/>
    </dgm:pt>
    <dgm:pt modelId="{1F92799B-F0ED-47E8-BB66-C43FA83EA822}" type="pres">
      <dgm:prSet presAssocID="{5041BDBE-42CC-42E0-8ACD-63F55F6CF896}" presName="childComposite" presStyleCnt="0">
        <dgm:presLayoutVars>
          <dgm:chMax val="0"/>
          <dgm:chPref val="0"/>
        </dgm:presLayoutVars>
      </dgm:prSet>
      <dgm:spPr/>
    </dgm:pt>
    <dgm:pt modelId="{00F00AC9-8828-4148-88FE-514CF8524C35}" type="pres">
      <dgm:prSet presAssocID="{5041BDBE-42CC-42E0-8ACD-63F55F6CF896}" presName="ChildAccent" presStyleLbl="solidFgAcc1" presStyleIdx="0" presStyleCnt="6"/>
      <dgm:spPr/>
    </dgm:pt>
    <dgm:pt modelId="{84929AB8-BDC5-4252-A4A1-7F279E104361}" type="pres">
      <dgm:prSet presAssocID="{5041BDBE-42CC-42E0-8ACD-63F55F6CF896}" presName="Child" presStyleLbl="revTx" presStyleIdx="1" presStyleCnt="8" custLinFactY="-14725" custLinFactNeighborX="349" custLinFactNeighborY="-100000">
        <dgm:presLayoutVars>
          <dgm:chMax val="0"/>
          <dgm:chPref val="0"/>
          <dgm:bulletEnabled val="1"/>
        </dgm:presLayoutVars>
      </dgm:prSet>
      <dgm:spPr/>
      <dgm:t>
        <a:bodyPr/>
        <a:lstStyle/>
        <a:p>
          <a:endParaRPr lang="en-US"/>
        </a:p>
      </dgm:t>
    </dgm:pt>
    <dgm:pt modelId="{50895185-3347-4C1D-8E3C-0025D26AF815}" type="pres">
      <dgm:prSet presAssocID="{FFCE8C5A-DF06-4554-8876-A1F5491642F8}" presName="childComposite" presStyleCnt="0">
        <dgm:presLayoutVars>
          <dgm:chMax val="0"/>
          <dgm:chPref val="0"/>
        </dgm:presLayoutVars>
      </dgm:prSet>
      <dgm:spPr/>
    </dgm:pt>
    <dgm:pt modelId="{BAE58656-B850-4977-81AA-37D84695FD04}" type="pres">
      <dgm:prSet presAssocID="{FFCE8C5A-DF06-4554-8876-A1F5491642F8}" presName="ChildAccent" presStyleLbl="solidFgAcc1" presStyleIdx="1" presStyleCnt="6"/>
      <dgm:spPr/>
    </dgm:pt>
    <dgm:pt modelId="{2B2760A9-AD50-49FF-9017-6F5E03B5FDF0}" type="pres">
      <dgm:prSet presAssocID="{FFCE8C5A-DF06-4554-8876-A1F5491642F8}" presName="Child" presStyleLbl="revTx" presStyleIdx="2" presStyleCnt="8" custLinFactY="-8119" custLinFactNeighborX="1027" custLinFactNeighborY="-100000">
        <dgm:presLayoutVars>
          <dgm:chMax val="0"/>
          <dgm:chPref val="0"/>
          <dgm:bulletEnabled val="1"/>
        </dgm:presLayoutVars>
      </dgm:prSet>
      <dgm:spPr/>
      <dgm:t>
        <a:bodyPr/>
        <a:lstStyle/>
        <a:p>
          <a:endParaRPr lang="en-US"/>
        </a:p>
      </dgm:t>
    </dgm:pt>
    <dgm:pt modelId="{7C84D05A-A791-4782-AA6F-49CD8AF9B255}" type="pres">
      <dgm:prSet presAssocID="{24A738FF-628D-4ADF-B37B-39EC4F7E8EC9}" presName="childComposite" presStyleCnt="0">
        <dgm:presLayoutVars>
          <dgm:chMax val="0"/>
          <dgm:chPref val="0"/>
        </dgm:presLayoutVars>
      </dgm:prSet>
      <dgm:spPr/>
    </dgm:pt>
    <dgm:pt modelId="{1EB99B57-63F0-44D3-A8A3-9EBB7506026C}" type="pres">
      <dgm:prSet presAssocID="{24A738FF-628D-4ADF-B37B-39EC4F7E8EC9}" presName="ChildAccent" presStyleLbl="solidFgAcc1" presStyleIdx="2" presStyleCnt="6" custLinFactX="700000" custLinFactY="353670" custLinFactNeighborX="726710" custLinFactNeighborY="400000"/>
      <dgm:spPr/>
      <dgm:t>
        <a:bodyPr/>
        <a:lstStyle/>
        <a:p>
          <a:endParaRPr lang="en-US"/>
        </a:p>
      </dgm:t>
    </dgm:pt>
    <dgm:pt modelId="{1EFEEB34-CF6C-452E-AF15-D8A445843BA1}" type="pres">
      <dgm:prSet presAssocID="{24A738FF-628D-4ADF-B37B-39EC4F7E8EC9}" presName="Child" presStyleLbl="revTx" presStyleIdx="3" presStyleCnt="8" custLinFactY="-231" custLinFactNeighborX="626" custLinFactNeighborY="-100000">
        <dgm:presLayoutVars>
          <dgm:chMax val="0"/>
          <dgm:chPref val="0"/>
          <dgm:bulletEnabled val="1"/>
        </dgm:presLayoutVars>
      </dgm:prSet>
      <dgm:spPr/>
      <dgm:t>
        <a:bodyPr/>
        <a:lstStyle/>
        <a:p>
          <a:endParaRPr lang="en-US"/>
        </a:p>
      </dgm:t>
    </dgm:pt>
    <dgm:pt modelId="{15A484C0-B826-49E5-B8E0-468086CB9B12}" type="pres">
      <dgm:prSet presAssocID="{4F914475-AB71-4CDA-8CA8-29BAEE038D39}" presName="root" presStyleCnt="0">
        <dgm:presLayoutVars>
          <dgm:chMax/>
          <dgm:chPref/>
        </dgm:presLayoutVars>
      </dgm:prSet>
      <dgm:spPr/>
    </dgm:pt>
    <dgm:pt modelId="{A5620A20-D39F-4B70-9E7F-948979A05034}" type="pres">
      <dgm:prSet presAssocID="{4F914475-AB71-4CDA-8CA8-29BAEE038D39}" presName="rootComposite" presStyleCnt="0">
        <dgm:presLayoutVars/>
      </dgm:prSet>
      <dgm:spPr/>
    </dgm:pt>
    <dgm:pt modelId="{B370ACF3-8D37-4FD8-84B3-2385DC18EE2D}" type="pres">
      <dgm:prSet presAssocID="{4F914475-AB71-4CDA-8CA8-29BAEE038D39}" presName="ParentAccent" presStyleLbl="alignNode1" presStyleIdx="1" presStyleCnt="2" custScaleX="112838" custScaleY="132894" custLinFactY="200000" custLinFactNeighborX="-57736" custLinFactNeighborY="236932"/>
      <dgm:spPr/>
    </dgm:pt>
    <dgm:pt modelId="{FCA01BD5-B3F9-4418-A4F9-B04E21AE0C39}" type="pres">
      <dgm:prSet presAssocID="{4F914475-AB71-4CDA-8CA8-29BAEE038D39}" presName="ParentSmallAccent" presStyleLbl="fgAcc1" presStyleIdx="1" presStyleCnt="2" custLinFactNeighborX="21982" custLinFactNeighborY="-29575"/>
      <dgm:spPr/>
    </dgm:pt>
    <dgm:pt modelId="{AB2A24D2-8429-4B12-9FC4-9BA90CB0A851}" type="pres">
      <dgm:prSet presAssocID="{4F914475-AB71-4CDA-8CA8-29BAEE038D39}" presName="Parent" presStyleLbl="revTx" presStyleIdx="4" presStyleCnt="8" custScaleX="80311" custLinFactNeighborX="0" custLinFactNeighborY="77703">
        <dgm:presLayoutVars>
          <dgm:chMax/>
          <dgm:chPref val="4"/>
          <dgm:bulletEnabled val="1"/>
        </dgm:presLayoutVars>
      </dgm:prSet>
      <dgm:spPr/>
      <dgm:t>
        <a:bodyPr/>
        <a:lstStyle/>
        <a:p>
          <a:endParaRPr lang="en-US"/>
        </a:p>
      </dgm:t>
    </dgm:pt>
    <dgm:pt modelId="{51FB875F-28A7-4287-BAFA-848B8DA83C19}" type="pres">
      <dgm:prSet presAssocID="{4F914475-AB71-4CDA-8CA8-29BAEE038D39}" presName="childShape" presStyleCnt="0">
        <dgm:presLayoutVars>
          <dgm:chMax val="0"/>
          <dgm:chPref val="0"/>
        </dgm:presLayoutVars>
      </dgm:prSet>
      <dgm:spPr/>
    </dgm:pt>
    <dgm:pt modelId="{10EEC6D0-CD72-438D-9BF9-C56177C38D9D}" type="pres">
      <dgm:prSet presAssocID="{2A0AD0AB-7C67-401F-9CED-7F5259777EA2}" presName="childComposite" presStyleCnt="0">
        <dgm:presLayoutVars>
          <dgm:chMax val="0"/>
          <dgm:chPref val="0"/>
        </dgm:presLayoutVars>
      </dgm:prSet>
      <dgm:spPr/>
    </dgm:pt>
    <dgm:pt modelId="{E113AC2A-BAFE-4744-BE90-837E7E56AC0C}" type="pres">
      <dgm:prSet presAssocID="{2A0AD0AB-7C67-401F-9CED-7F5259777EA2}" presName="ChildAccent" presStyleLbl="solidFgAcc1" presStyleIdx="3" presStyleCnt="6" custLinFactY="-11293" custLinFactNeighborX="25339" custLinFactNeighborY="-100000"/>
      <dgm:spPr/>
    </dgm:pt>
    <dgm:pt modelId="{5BB1B29F-8884-4BA4-8FCC-BF64A6755278}" type="pres">
      <dgm:prSet presAssocID="{2A0AD0AB-7C67-401F-9CED-7F5259777EA2}" presName="Child" presStyleLbl="revTx" presStyleIdx="5" presStyleCnt="8" custScaleX="86726" custScaleY="139751" custLinFactNeighborX="-784" custLinFactNeighborY="-16884">
        <dgm:presLayoutVars>
          <dgm:chMax val="0"/>
          <dgm:chPref val="0"/>
          <dgm:bulletEnabled val="1"/>
        </dgm:presLayoutVars>
      </dgm:prSet>
      <dgm:spPr/>
      <dgm:t>
        <a:bodyPr/>
        <a:lstStyle/>
        <a:p>
          <a:endParaRPr lang="en-US"/>
        </a:p>
      </dgm:t>
    </dgm:pt>
    <dgm:pt modelId="{4C698C14-E62F-4E51-9DD8-3549A5149BEC}" type="pres">
      <dgm:prSet presAssocID="{A41D4029-C61D-4E86-B276-DE1EDA759597}" presName="childComposite" presStyleCnt="0">
        <dgm:presLayoutVars>
          <dgm:chMax val="0"/>
          <dgm:chPref val="0"/>
        </dgm:presLayoutVars>
      </dgm:prSet>
      <dgm:spPr/>
    </dgm:pt>
    <dgm:pt modelId="{0087FA4F-6FA4-4441-8343-002EA5DE3618}" type="pres">
      <dgm:prSet presAssocID="{A41D4029-C61D-4E86-B276-DE1EDA759597}" presName="ChildAccent" presStyleLbl="solidFgAcc1" presStyleIdx="4" presStyleCnt="6" custLinFactY="200000" custLinFactNeighborX="-10234" custLinFactNeighborY="225727"/>
      <dgm:spPr/>
    </dgm:pt>
    <dgm:pt modelId="{05C27404-D02E-4AF5-94CB-EC98ED3B50D0}" type="pres">
      <dgm:prSet presAssocID="{A41D4029-C61D-4E86-B276-DE1EDA759597}" presName="Child" presStyleLbl="revTx" presStyleIdx="6" presStyleCnt="8" custLinFactY="79685" custLinFactNeighborX="1107" custLinFactNeighborY="100000">
        <dgm:presLayoutVars>
          <dgm:chMax val="0"/>
          <dgm:chPref val="0"/>
          <dgm:bulletEnabled val="1"/>
        </dgm:presLayoutVars>
      </dgm:prSet>
      <dgm:spPr/>
      <dgm:t>
        <a:bodyPr/>
        <a:lstStyle/>
        <a:p>
          <a:endParaRPr lang="en-US"/>
        </a:p>
      </dgm:t>
    </dgm:pt>
    <dgm:pt modelId="{96E5C8A3-20A9-4C1A-915E-A00F866284C2}" type="pres">
      <dgm:prSet presAssocID="{383281B0-DADD-4608-81D5-7289282BEA1A}" presName="childComposite" presStyleCnt="0">
        <dgm:presLayoutVars>
          <dgm:chMax val="0"/>
          <dgm:chPref val="0"/>
        </dgm:presLayoutVars>
      </dgm:prSet>
      <dgm:spPr/>
    </dgm:pt>
    <dgm:pt modelId="{DD12BE27-CCD0-4638-9732-8470CE1C869C}" type="pres">
      <dgm:prSet presAssocID="{383281B0-DADD-4608-81D5-7289282BEA1A}" presName="ChildAccent" presStyleLbl="solidFgAcc1" presStyleIdx="5" presStyleCnt="6" custLinFactY="200000" custLinFactNeighborX="5026" custLinFactNeighborY="210535"/>
      <dgm:spPr/>
    </dgm:pt>
    <dgm:pt modelId="{39402E08-0CE2-429E-9F3C-3F3A823D6641}" type="pres">
      <dgm:prSet presAssocID="{383281B0-DADD-4608-81D5-7289282BEA1A}" presName="Child" presStyleLbl="revTx" presStyleIdx="7" presStyleCnt="8" custLinFactY="70131" custLinFactNeighborX="1107" custLinFactNeighborY="100000">
        <dgm:presLayoutVars>
          <dgm:chMax val="0"/>
          <dgm:chPref val="0"/>
          <dgm:bulletEnabled val="1"/>
        </dgm:presLayoutVars>
      </dgm:prSet>
      <dgm:spPr/>
      <dgm:t>
        <a:bodyPr/>
        <a:lstStyle/>
        <a:p>
          <a:endParaRPr lang="en-US"/>
        </a:p>
      </dgm:t>
    </dgm:pt>
  </dgm:ptLst>
  <dgm:cxnLst>
    <dgm:cxn modelId="{01AA6614-F982-42B6-9CB7-AE377F7896B1}" srcId="{4F914475-AB71-4CDA-8CA8-29BAEE038D39}" destId="{A41D4029-C61D-4E86-B276-DE1EDA759597}" srcOrd="1" destOrd="0" parTransId="{FF50DFC7-5980-4E9A-8D13-E2C012D54EF4}" sibTransId="{284D5057-9072-4C8A-92DC-F5407600DDE3}"/>
    <dgm:cxn modelId="{B1F39C67-26C7-44BD-8B8A-8419A9F3E41F}" type="presOf" srcId="{5041BDBE-42CC-42E0-8ACD-63F55F6CF896}" destId="{84929AB8-BDC5-4252-A4A1-7F279E104361}" srcOrd="0" destOrd="0" presId="urn:microsoft.com/office/officeart/2008/layout/SquareAccentList"/>
    <dgm:cxn modelId="{F4274AAA-8D46-4456-9DE4-70D95872BD1C}" type="presOf" srcId="{383281B0-DADD-4608-81D5-7289282BEA1A}" destId="{39402E08-0CE2-429E-9F3C-3F3A823D6641}" srcOrd="0" destOrd="0" presId="urn:microsoft.com/office/officeart/2008/layout/SquareAccentList"/>
    <dgm:cxn modelId="{38BD4EBF-2866-4F0B-BB4A-E9B06108C1FC}" type="presOf" srcId="{F3B39E3A-DACE-4875-B95D-E6DAC4226B6C}" destId="{E32F430D-6969-4447-AC01-A71CAFC3B615}" srcOrd="0" destOrd="0" presId="urn:microsoft.com/office/officeart/2008/layout/SquareAccentList"/>
    <dgm:cxn modelId="{611EF4D7-26FC-4098-B4FA-B41465DE0BD5}" srcId="{84866F7B-05C3-41A3-8DA7-99F3775E58C9}" destId="{4F914475-AB71-4CDA-8CA8-29BAEE038D39}" srcOrd="1" destOrd="0" parTransId="{1173CE81-A390-42C1-82E5-495967BA2E35}" sibTransId="{C7188A77-8358-4F8F-BA5D-90D91E853C58}"/>
    <dgm:cxn modelId="{F1F8D6CB-6086-4A3B-9B04-50805B44AA77}" type="presOf" srcId="{2A0AD0AB-7C67-401F-9CED-7F5259777EA2}" destId="{5BB1B29F-8884-4BA4-8FCC-BF64A6755278}" srcOrd="0" destOrd="0" presId="urn:microsoft.com/office/officeart/2008/layout/SquareAccentList"/>
    <dgm:cxn modelId="{28EB1D98-06AC-47D1-A945-52C038854F0E}" srcId="{4F914475-AB71-4CDA-8CA8-29BAEE038D39}" destId="{2A0AD0AB-7C67-401F-9CED-7F5259777EA2}" srcOrd="0" destOrd="0" parTransId="{439BCB44-C1D9-4852-BE9E-EE37F8D205C8}" sibTransId="{06A540B5-7E3C-4BC3-BE2C-72996584D6C3}"/>
    <dgm:cxn modelId="{66388D55-F1A2-4E5A-A108-B471D443E650}" type="presOf" srcId="{84866F7B-05C3-41A3-8DA7-99F3775E58C9}" destId="{5C0FB16D-0D77-4B27-8E4A-438589CE0BF4}" srcOrd="0" destOrd="0" presId="urn:microsoft.com/office/officeart/2008/layout/SquareAccentList"/>
    <dgm:cxn modelId="{7ADDBC77-4F33-4586-936E-B958D6545B3D}" srcId="{F3B39E3A-DACE-4875-B95D-E6DAC4226B6C}" destId="{24A738FF-628D-4ADF-B37B-39EC4F7E8EC9}" srcOrd="2" destOrd="0" parTransId="{77081008-7349-465C-B67F-A48701CFF9F3}" sibTransId="{3058C2BB-FBE0-42D0-80A0-D274BA15C34B}"/>
    <dgm:cxn modelId="{4F00AFFB-5DE2-4615-9A00-05BB2DFDB317}" srcId="{F3B39E3A-DACE-4875-B95D-E6DAC4226B6C}" destId="{5041BDBE-42CC-42E0-8ACD-63F55F6CF896}" srcOrd="0" destOrd="0" parTransId="{8D21E1BA-1C2C-4D10-99F8-7FF8A845039D}" sibTransId="{4B037CFF-E0C8-4623-9CB4-E455C970AFCD}"/>
    <dgm:cxn modelId="{52434FA6-DA9E-4F15-89B6-D6EB5D98C2AD}" type="presOf" srcId="{24A738FF-628D-4ADF-B37B-39EC4F7E8EC9}" destId="{1EFEEB34-CF6C-452E-AF15-D8A445843BA1}" srcOrd="0" destOrd="0" presId="urn:microsoft.com/office/officeart/2008/layout/SquareAccentList"/>
    <dgm:cxn modelId="{BF93876D-D522-490D-BB34-723DEDD7561F}" srcId="{84866F7B-05C3-41A3-8DA7-99F3775E58C9}" destId="{F3B39E3A-DACE-4875-B95D-E6DAC4226B6C}" srcOrd="0" destOrd="0" parTransId="{B05254D7-B3D4-4075-83E8-6960C7D8A113}" sibTransId="{07147B71-4B2E-40EB-B150-162569EEF84D}"/>
    <dgm:cxn modelId="{459AF0BF-4457-4A3D-90F6-4C554D7A4008}" type="presOf" srcId="{FFCE8C5A-DF06-4554-8876-A1F5491642F8}" destId="{2B2760A9-AD50-49FF-9017-6F5E03B5FDF0}" srcOrd="0" destOrd="0" presId="urn:microsoft.com/office/officeart/2008/layout/SquareAccentList"/>
    <dgm:cxn modelId="{2D753090-05CD-46C2-9034-DADEBCC32876}" srcId="{4F914475-AB71-4CDA-8CA8-29BAEE038D39}" destId="{383281B0-DADD-4608-81D5-7289282BEA1A}" srcOrd="2" destOrd="0" parTransId="{3EE8748D-3A2D-4B15-9BCD-65E0CC0E3489}" sibTransId="{E4FC30D0-A2AB-43F1-B3CB-1595C98EE76D}"/>
    <dgm:cxn modelId="{4A2F3D9D-59B5-42E9-AEC7-66FC4D94B43C}" srcId="{F3B39E3A-DACE-4875-B95D-E6DAC4226B6C}" destId="{FFCE8C5A-DF06-4554-8876-A1F5491642F8}" srcOrd="1" destOrd="0" parTransId="{F7DD3B5A-C615-4C46-B41F-C4C1FE25407E}" sibTransId="{8A2C86AA-B715-4E06-AE89-0EECA3705BEE}"/>
    <dgm:cxn modelId="{722FECD5-AC6B-4189-9919-552369749762}" type="presOf" srcId="{4F914475-AB71-4CDA-8CA8-29BAEE038D39}" destId="{AB2A24D2-8429-4B12-9FC4-9BA90CB0A851}" srcOrd="0" destOrd="0" presId="urn:microsoft.com/office/officeart/2008/layout/SquareAccentList"/>
    <dgm:cxn modelId="{E90A6051-5DE8-47AA-BB6A-55B7EB8849E4}" type="presOf" srcId="{A41D4029-C61D-4E86-B276-DE1EDA759597}" destId="{05C27404-D02E-4AF5-94CB-EC98ED3B50D0}" srcOrd="0" destOrd="0" presId="urn:microsoft.com/office/officeart/2008/layout/SquareAccentList"/>
    <dgm:cxn modelId="{0BDE075A-22C3-432E-B2F4-42CB342252F5}" type="presParOf" srcId="{5C0FB16D-0D77-4B27-8E4A-438589CE0BF4}" destId="{B3DA994F-44B8-44FE-A4FD-1170D49D4D78}" srcOrd="0" destOrd="0" presId="urn:microsoft.com/office/officeart/2008/layout/SquareAccentList"/>
    <dgm:cxn modelId="{57743153-6F59-442B-9631-0F7377F24326}" type="presParOf" srcId="{B3DA994F-44B8-44FE-A4FD-1170D49D4D78}" destId="{8DF4C607-D128-4DFC-A374-F58775A322D5}" srcOrd="0" destOrd="0" presId="urn:microsoft.com/office/officeart/2008/layout/SquareAccentList"/>
    <dgm:cxn modelId="{DDBAA072-25BA-4262-B7EE-3438A8D048B4}" type="presParOf" srcId="{8DF4C607-D128-4DFC-A374-F58775A322D5}" destId="{08100A36-0ABB-44E3-A6BE-5EB5623B1068}" srcOrd="0" destOrd="0" presId="urn:microsoft.com/office/officeart/2008/layout/SquareAccentList"/>
    <dgm:cxn modelId="{886063FD-3E9B-4B20-B2D6-43E6A0368975}" type="presParOf" srcId="{8DF4C607-D128-4DFC-A374-F58775A322D5}" destId="{E8B078A7-BD34-4684-B23E-29C15142C413}" srcOrd="1" destOrd="0" presId="urn:microsoft.com/office/officeart/2008/layout/SquareAccentList"/>
    <dgm:cxn modelId="{0B061CBA-A07D-4598-AA0B-9E7A49846B3A}" type="presParOf" srcId="{8DF4C607-D128-4DFC-A374-F58775A322D5}" destId="{E32F430D-6969-4447-AC01-A71CAFC3B615}" srcOrd="2" destOrd="0" presId="urn:microsoft.com/office/officeart/2008/layout/SquareAccentList"/>
    <dgm:cxn modelId="{2042648F-8BC0-4093-AE0D-2032E944CC75}" type="presParOf" srcId="{B3DA994F-44B8-44FE-A4FD-1170D49D4D78}" destId="{50339DB1-9CA0-4D2B-ACE9-E548D26725D3}" srcOrd="1" destOrd="0" presId="urn:microsoft.com/office/officeart/2008/layout/SquareAccentList"/>
    <dgm:cxn modelId="{9D251887-7CB8-4E94-86DA-69762C93B9A0}" type="presParOf" srcId="{50339DB1-9CA0-4D2B-ACE9-E548D26725D3}" destId="{1F92799B-F0ED-47E8-BB66-C43FA83EA822}" srcOrd="0" destOrd="0" presId="urn:microsoft.com/office/officeart/2008/layout/SquareAccentList"/>
    <dgm:cxn modelId="{4E606994-2669-4214-A76C-52AEAFDFD06C}" type="presParOf" srcId="{1F92799B-F0ED-47E8-BB66-C43FA83EA822}" destId="{00F00AC9-8828-4148-88FE-514CF8524C35}" srcOrd="0" destOrd="0" presId="urn:microsoft.com/office/officeart/2008/layout/SquareAccentList"/>
    <dgm:cxn modelId="{6A324CBD-8397-4C4C-A1CA-94B18E7A3492}" type="presParOf" srcId="{1F92799B-F0ED-47E8-BB66-C43FA83EA822}" destId="{84929AB8-BDC5-4252-A4A1-7F279E104361}" srcOrd="1" destOrd="0" presId="urn:microsoft.com/office/officeart/2008/layout/SquareAccentList"/>
    <dgm:cxn modelId="{59AA0E16-D785-43B1-BF8B-DE8D656434EC}" type="presParOf" srcId="{50339DB1-9CA0-4D2B-ACE9-E548D26725D3}" destId="{50895185-3347-4C1D-8E3C-0025D26AF815}" srcOrd="1" destOrd="0" presId="urn:microsoft.com/office/officeart/2008/layout/SquareAccentList"/>
    <dgm:cxn modelId="{9E3E19D8-33A3-4D13-A90E-3710F7A3E29A}" type="presParOf" srcId="{50895185-3347-4C1D-8E3C-0025D26AF815}" destId="{BAE58656-B850-4977-81AA-37D84695FD04}" srcOrd="0" destOrd="0" presId="urn:microsoft.com/office/officeart/2008/layout/SquareAccentList"/>
    <dgm:cxn modelId="{25BB3D95-1F44-4193-8546-E59C793CBF5D}" type="presParOf" srcId="{50895185-3347-4C1D-8E3C-0025D26AF815}" destId="{2B2760A9-AD50-49FF-9017-6F5E03B5FDF0}" srcOrd="1" destOrd="0" presId="urn:microsoft.com/office/officeart/2008/layout/SquareAccentList"/>
    <dgm:cxn modelId="{E250BF3A-4C42-4372-8C2A-8A6B266F5F57}" type="presParOf" srcId="{50339DB1-9CA0-4D2B-ACE9-E548D26725D3}" destId="{7C84D05A-A791-4782-AA6F-49CD8AF9B255}" srcOrd="2" destOrd="0" presId="urn:microsoft.com/office/officeart/2008/layout/SquareAccentList"/>
    <dgm:cxn modelId="{DD5848A0-869B-4088-9425-98F378FD173B}" type="presParOf" srcId="{7C84D05A-A791-4782-AA6F-49CD8AF9B255}" destId="{1EB99B57-63F0-44D3-A8A3-9EBB7506026C}" srcOrd="0" destOrd="0" presId="urn:microsoft.com/office/officeart/2008/layout/SquareAccentList"/>
    <dgm:cxn modelId="{784E0981-FFA6-4B89-8D2B-8AA2B5FEE10C}" type="presParOf" srcId="{7C84D05A-A791-4782-AA6F-49CD8AF9B255}" destId="{1EFEEB34-CF6C-452E-AF15-D8A445843BA1}" srcOrd="1" destOrd="0" presId="urn:microsoft.com/office/officeart/2008/layout/SquareAccentList"/>
    <dgm:cxn modelId="{B092E7A9-6237-4102-964C-23C7BDBBDE9A}" type="presParOf" srcId="{5C0FB16D-0D77-4B27-8E4A-438589CE0BF4}" destId="{15A484C0-B826-49E5-B8E0-468086CB9B12}" srcOrd="1" destOrd="0" presId="urn:microsoft.com/office/officeart/2008/layout/SquareAccentList"/>
    <dgm:cxn modelId="{32566217-CF4D-477F-9ABC-C119203D79BD}" type="presParOf" srcId="{15A484C0-B826-49E5-B8E0-468086CB9B12}" destId="{A5620A20-D39F-4B70-9E7F-948979A05034}" srcOrd="0" destOrd="0" presId="urn:microsoft.com/office/officeart/2008/layout/SquareAccentList"/>
    <dgm:cxn modelId="{EDD429AC-2DF6-4B08-ADF6-3C03309A4F82}" type="presParOf" srcId="{A5620A20-D39F-4B70-9E7F-948979A05034}" destId="{B370ACF3-8D37-4FD8-84B3-2385DC18EE2D}" srcOrd="0" destOrd="0" presId="urn:microsoft.com/office/officeart/2008/layout/SquareAccentList"/>
    <dgm:cxn modelId="{AF73012A-D967-4F6A-A758-3DCF3314C602}" type="presParOf" srcId="{A5620A20-D39F-4B70-9E7F-948979A05034}" destId="{FCA01BD5-B3F9-4418-A4F9-B04E21AE0C39}" srcOrd="1" destOrd="0" presId="urn:microsoft.com/office/officeart/2008/layout/SquareAccentList"/>
    <dgm:cxn modelId="{A375064F-7B69-4A08-8EB5-8DF1D238E86D}" type="presParOf" srcId="{A5620A20-D39F-4B70-9E7F-948979A05034}" destId="{AB2A24D2-8429-4B12-9FC4-9BA90CB0A851}" srcOrd="2" destOrd="0" presId="urn:microsoft.com/office/officeart/2008/layout/SquareAccentList"/>
    <dgm:cxn modelId="{0D1B4DFF-8230-4C55-8D6C-076A8A355AB6}" type="presParOf" srcId="{15A484C0-B826-49E5-B8E0-468086CB9B12}" destId="{51FB875F-28A7-4287-BAFA-848B8DA83C19}" srcOrd="1" destOrd="0" presId="urn:microsoft.com/office/officeart/2008/layout/SquareAccentList"/>
    <dgm:cxn modelId="{D994B093-68D6-4532-913B-F7FEEF52C568}" type="presParOf" srcId="{51FB875F-28A7-4287-BAFA-848B8DA83C19}" destId="{10EEC6D0-CD72-438D-9BF9-C56177C38D9D}" srcOrd="0" destOrd="0" presId="urn:microsoft.com/office/officeart/2008/layout/SquareAccentList"/>
    <dgm:cxn modelId="{20BC5017-638C-47A8-9724-8D07D38DF650}" type="presParOf" srcId="{10EEC6D0-CD72-438D-9BF9-C56177C38D9D}" destId="{E113AC2A-BAFE-4744-BE90-837E7E56AC0C}" srcOrd="0" destOrd="0" presId="urn:microsoft.com/office/officeart/2008/layout/SquareAccentList"/>
    <dgm:cxn modelId="{57F87152-8204-49CC-89BE-BB712D1F41BD}" type="presParOf" srcId="{10EEC6D0-CD72-438D-9BF9-C56177C38D9D}" destId="{5BB1B29F-8884-4BA4-8FCC-BF64A6755278}" srcOrd="1" destOrd="0" presId="urn:microsoft.com/office/officeart/2008/layout/SquareAccentList"/>
    <dgm:cxn modelId="{337FD113-A4B2-4DA4-B708-CA4006EA7520}" type="presParOf" srcId="{51FB875F-28A7-4287-BAFA-848B8DA83C19}" destId="{4C698C14-E62F-4E51-9DD8-3549A5149BEC}" srcOrd="1" destOrd="0" presId="urn:microsoft.com/office/officeart/2008/layout/SquareAccentList"/>
    <dgm:cxn modelId="{50FCDC4F-811F-4C4E-8D6C-51C6F6E2A634}" type="presParOf" srcId="{4C698C14-E62F-4E51-9DD8-3549A5149BEC}" destId="{0087FA4F-6FA4-4441-8343-002EA5DE3618}" srcOrd="0" destOrd="0" presId="urn:microsoft.com/office/officeart/2008/layout/SquareAccentList"/>
    <dgm:cxn modelId="{B6D5C0FC-2B9A-4DDA-A807-A3644541B465}" type="presParOf" srcId="{4C698C14-E62F-4E51-9DD8-3549A5149BEC}" destId="{05C27404-D02E-4AF5-94CB-EC98ED3B50D0}" srcOrd="1" destOrd="0" presId="urn:microsoft.com/office/officeart/2008/layout/SquareAccentList"/>
    <dgm:cxn modelId="{FC10B672-5FC5-46AF-A37D-96990203EB63}" type="presParOf" srcId="{51FB875F-28A7-4287-BAFA-848B8DA83C19}" destId="{96E5C8A3-20A9-4C1A-915E-A00F866284C2}" srcOrd="2" destOrd="0" presId="urn:microsoft.com/office/officeart/2008/layout/SquareAccentList"/>
    <dgm:cxn modelId="{C0D87808-D4D5-4BD3-BEC7-CC96C402C4B4}" type="presParOf" srcId="{96E5C8A3-20A9-4C1A-915E-A00F866284C2}" destId="{DD12BE27-CCD0-4638-9732-8470CE1C869C}" srcOrd="0" destOrd="0" presId="urn:microsoft.com/office/officeart/2008/layout/SquareAccentList"/>
    <dgm:cxn modelId="{5F72B2B2-8D31-4486-B3AF-4DECFAEF9BAC}" type="presParOf" srcId="{96E5C8A3-20A9-4C1A-915E-A00F866284C2}" destId="{39402E08-0CE2-429E-9F3C-3F3A823D6641}" srcOrd="1" destOrd="0" presId="urn:microsoft.com/office/officeart/2008/layout/SquareAccent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1A38B-2191-45E4-B7B6-2469D862928A}">
      <dsp:nvSpPr>
        <dsp:cNvPr id="0" name=""/>
        <dsp:cNvSpPr/>
      </dsp:nvSpPr>
      <dsp:spPr>
        <a:xfrm rot="5400000">
          <a:off x="-411544" y="1234578"/>
          <a:ext cx="1815262"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EC3A8CC2-9753-42BF-9743-6B386745797F}">
      <dsp:nvSpPr>
        <dsp:cNvPr id="0" name=""/>
        <dsp:cNvSpPr/>
      </dsp:nvSpPr>
      <dsp:spPr>
        <a:xfrm>
          <a:off x="4483" y="73775"/>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Long term view of education</a:t>
          </a:r>
          <a:endParaRPr lang="en-US" sz="2800" b="1" kern="1200" dirty="0"/>
        </a:p>
      </dsp:txBody>
      <dsp:txXfrm>
        <a:off x="47247" y="116539"/>
        <a:ext cx="2347923" cy="1374543"/>
      </dsp:txXfrm>
    </dsp:sp>
    <dsp:sp modelId="{D96511C0-4158-407E-B0DB-57B27CDFA710}">
      <dsp:nvSpPr>
        <dsp:cNvPr id="0" name=""/>
        <dsp:cNvSpPr/>
      </dsp:nvSpPr>
      <dsp:spPr>
        <a:xfrm rot="5400000">
          <a:off x="-411544" y="3059667"/>
          <a:ext cx="1815262"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AE68593E-9CC4-4A8B-9A42-053CD679A833}">
      <dsp:nvSpPr>
        <dsp:cNvPr id="0" name=""/>
        <dsp:cNvSpPr/>
      </dsp:nvSpPr>
      <dsp:spPr>
        <a:xfrm>
          <a:off x="4483" y="1898864"/>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t>Tensions of modem world</a:t>
          </a:r>
          <a:endParaRPr lang="en-US" sz="2700" b="1" kern="1200" dirty="0"/>
        </a:p>
      </dsp:txBody>
      <dsp:txXfrm>
        <a:off x="47247" y="1941628"/>
        <a:ext cx="2347923" cy="1374543"/>
      </dsp:txXfrm>
    </dsp:sp>
    <dsp:sp modelId="{2C4313FC-2366-450A-B92C-4B5992103BA9}">
      <dsp:nvSpPr>
        <dsp:cNvPr id="0" name=""/>
        <dsp:cNvSpPr/>
      </dsp:nvSpPr>
      <dsp:spPr>
        <a:xfrm>
          <a:off x="501000" y="3972211"/>
          <a:ext cx="3226664"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68D612E6-E654-48CA-A905-05D4E710B63A}">
      <dsp:nvSpPr>
        <dsp:cNvPr id="0" name=""/>
        <dsp:cNvSpPr/>
      </dsp:nvSpPr>
      <dsp:spPr>
        <a:xfrm>
          <a:off x="4483" y="3723953"/>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t>Demand of workers</a:t>
          </a:r>
          <a:endParaRPr lang="en-US" sz="2700" b="1" kern="1200" dirty="0"/>
        </a:p>
      </dsp:txBody>
      <dsp:txXfrm>
        <a:off x="47247" y="3766717"/>
        <a:ext cx="2347923" cy="1374543"/>
      </dsp:txXfrm>
    </dsp:sp>
    <dsp:sp modelId="{BE3ABA28-3103-49F9-9C8E-F8488C7B61A3}">
      <dsp:nvSpPr>
        <dsp:cNvPr id="0" name=""/>
        <dsp:cNvSpPr/>
      </dsp:nvSpPr>
      <dsp:spPr>
        <a:xfrm rot="16200000">
          <a:off x="2824946" y="3059667"/>
          <a:ext cx="1815262"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E5C4CF1B-E155-4F36-AEED-0BBA568B1934}">
      <dsp:nvSpPr>
        <dsp:cNvPr id="0" name=""/>
        <dsp:cNvSpPr/>
      </dsp:nvSpPr>
      <dsp:spPr>
        <a:xfrm>
          <a:off x="3240974" y="3723953"/>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t>Quality </a:t>
          </a:r>
          <a:r>
            <a:rPr lang="en-US" sz="2700" b="1" kern="1200" dirty="0" err="1" smtClean="0"/>
            <a:t>vs</a:t>
          </a:r>
          <a:r>
            <a:rPr lang="en-US" sz="2700" b="1" kern="1200" dirty="0" smtClean="0"/>
            <a:t> quantity  </a:t>
          </a:r>
          <a:endParaRPr lang="en-US" sz="2700" b="1" kern="1200" dirty="0"/>
        </a:p>
      </dsp:txBody>
      <dsp:txXfrm>
        <a:off x="3283738" y="3766717"/>
        <a:ext cx="2347923" cy="1374543"/>
      </dsp:txXfrm>
    </dsp:sp>
    <dsp:sp modelId="{F9611643-C22E-4444-8EEE-8B0D2EC43042}">
      <dsp:nvSpPr>
        <dsp:cNvPr id="0" name=""/>
        <dsp:cNvSpPr/>
      </dsp:nvSpPr>
      <dsp:spPr>
        <a:xfrm rot="16200000">
          <a:off x="2824946" y="1234578"/>
          <a:ext cx="1815262"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CF4D4E59-7762-405B-96BB-AA2C0A0609A1}">
      <dsp:nvSpPr>
        <dsp:cNvPr id="0" name=""/>
        <dsp:cNvSpPr/>
      </dsp:nvSpPr>
      <dsp:spPr>
        <a:xfrm>
          <a:off x="3240974" y="1898864"/>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i="0" kern="1200" dirty="0" smtClean="0"/>
            <a:t>Explosion of knowledge   </a:t>
          </a:r>
          <a:endParaRPr lang="en-US" sz="2700" b="1" i="0" kern="1200" dirty="0"/>
        </a:p>
      </dsp:txBody>
      <dsp:txXfrm>
        <a:off x="3283738" y="1941628"/>
        <a:ext cx="2347923" cy="1374543"/>
      </dsp:txXfrm>
    </dsp:sp>
    <dsp:sp modelId="{4BE39B13-FCDA-4823-B781-3B53F1BF4C73}">
      <dsp:nvSpPr>
        <dsp:cNvPr id="0" name=""/>
        <dsp:cNvSpPr/>
      </dsp:nvSpPr>
      <dsp:spPr>
        <a:xfrm rot="2599">
          <a:off x="3737490" y="323245"/>
          <a:ext cx="3205421"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798C214E-6850-427D-82C1-40FFB001ED6F}">
      <dsp:nvSpPr>
        <dsp:cNvPr id="0" name=""/>
        <dsp:cNvSpPr/>
      </dsp:nvSpPr>
      <dsp:spPr>
        <a:xfrm>
          <a:off x="3240974" y="73775"/>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t>Harmonious development of humans</a:t>
          </a:r>
          <a:endParaRPr lang="en-US" sz="2700" b="1" kern="1200" dirty="0"/>
        </a:p>
      </dsp:txBody>
      <dsp:txXfrm>
        <a:off x="3283738" y="116539"/>
        <a:ext cx="2347923" cy="1374543"/>
      </dsp:txXfrm>
    </dsp:sp>
    <dsp:sp modelId="{D46BD86A-7D9E-4060-9186-58DEC0D26430}">
      <dsp:nvSpPr>
        <dsp:cNvPr id="0" name=""/>
        <dsp:cNvSpPr/>
      </dsp:nvSpPr>
      <dsp:spPr>
        <a:xfrm rot="5369116">
          <a:off x="6047077" y="1238246"/>
          <a:ext cx="1817825"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3485227E-A0F2-4BD5-A555-FE94A4BA468F}">
      <dsp:nvSpPr>
        <dsp:cNvPr id="0" name=""/>
        <dsp:cNvSpPr/>
      </dsp:nvSpPr>
      <dsp:spPr>
        <a:xfrm>
          <a:off x="6456221" y="76199"/>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t>Change in  world scenario</a:t>
          </a:r>
          <a:endParaRPr lang="en-US" sz="2700" b="1" kern="1200" dirty="0"/>
        </a:p>
      </dsp:txBody>
      <dsp:txXfrm>
        <a:off x="6498985" y="118963"/>
        <a:ext cx="2347923" cy="1374543"/>
      </dsp:txXfrm>
    </dsp:sp>
    <dsp:sp modelId="{CDE8D659-AD89-413F-9A98-7ADD86151820}">
      <dsp:nvSpPr>
        <dsp:cNvPr id="0" name=""/>
        <dsp:cNvSpPr/>
      </dsp:nvSpPr>
      <dsp:spPr>
        <a:xfrm rot="5400000">
          <a:off x="6061437" y="3059667"/>
          <a:ext cx="1815262" cy="219010"/>
        </a:xfrm>
        <a:prstGeom prst="rect">
          <a:avLst/>
        </a:prstGeom>
        <a:solidFill>
          <a:schemeClr val="accent2">
            <a:tint val="60000"/>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AD0D633F-9926-4E68-A91C-CB967F806907}">
      <dsp:nvSpPr>
        <dsp:cNvPr id="0" name=""/>
        <dsp:cNvSpPr/>
      </dsp:nvSpPr>
      <dsp:spPr>
        <a:xfrm>
          <a:off x="6477465" y="1898864"/>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t>Demand for new skills</a:t>
          </a:r>
          <a:endParaRPr lang="en-US" sz="2700" b="1" kern="1200" dirty="0"/>
        </a:p>
      </dsp:txBody>
      <dsp:txXfrm>
        <a:off x="6520229" y="1941628"/>
        <a:ext cx="2347923" cy="1374543"/>
      </dsp:txXfrm>
    </dsp:sp>
    <dsp:sp modelId="{9E7E49AB-DD3F-4E8A-9B46-A9913C33542B}">
      <dsp:nvSpPr>
        <dsp:cNvPr id="0" name=""/>
        <dsp:cNvSpPr/>
      </dsp:nvSpPr>
      <dsp:spPr>
        <a:xfrm>
          <a:off x="6477465" y="3723953"/>
          <a:ext cx="2433451" cy="1460071"/>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t>Education for 21</a:t>
          </a:r>
          <a:r>
            <a:rPr lang="en-US" sz="2700" b="1" kern="1200" baseline="30000" dirty="0" smtClean="0"/>
            <a:t>st</a:t>
          </a:r>
          <a:r>
            <a:rPr lang="en-US" sz="2700" b="1" kern="1200" dirty="0" smtClean="0"/>
            <a:t> century </a:t>
          </a:r>
          <a:endParaRPr lang="en-US" sz="2700" b="1" kern="1200" dirty="0"/>
        </a:p>
      </dsp:txBody>
      <dsp:txXfrm>
        <a:off x="6520229" y="3766717"/>
        <a:ext cx="2347923" cy="13745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A74E9-A190-4DAC-907D-34FE1E0F3A03}">
      <dsp:nvSpPr>
        <dsp:cNvPr id="0" name=""/>
        <dsp:cNvSpPr/>
      </dsp:nvSpPr>
      <dsp:spPr>
        <a:xfrm>
          <a:off x="3182605" y="2122522"/>
          <a:ext cx="2379993" cy="2525682"/>
        </a:xfrm>
        <a:prstGeom prst="ellipse">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u="sng" kern="1200" dirty="0" smtClean="0">
              <a:latin typeface="Copperplate Gothic Bold" panose="020E0705020206020404" pitchFamily="34" charset="0"/>
              <a:cs typeface="David" panose="020E0502060401010101" pitchFamily="34" charset="-79"/>
            </a:rPr>
            <a:t>Goals/aims of </a:t>
          </a:r>
          <a:r>
            <a:rPr lang="en-US" sz="2800" b="1" u="sng" kern="1200" dirty="0" smtClean="0">
              <a:latin typeface="Arial Narrow" panose="020B0606020202030204" pitchFamily="34" charset="0"/>
              <a:cs typeface="David" panose="020E0502060401010101" pitchFamily="34" charset="-79"/>
            </a:rPr>
            <a:t>education</a:t>
          </a:r>
          <a:r>
            <a:rPr lang="en-US" sz="2800" b="1" u="sng" kern="1200" dirty="0" smtClean="0">
              <a:latin typeface="Copperplate Gothic Bold" panose="020E0705020206020404" pitchFamily="34" charset="0"/>
              <a:cs typeface="David" panose="020E0502060401010101" pitchFamily="34" charset="-79"/>
            </a:rPr>
            <a:t> for 21st century </a:t>
          </a:r>
          <a:endParaRPr lang="en-US" sz="2800" b="1" u="sng" kern="1200" dirty="0">
            <a:latin typeface="Copperplate Gothic Bold" panose="020E0705020206020404" pitchFamily="34" charset="0"/>
            <a:cs typeface="David" panose="020E0502060401010101" pitchFamily="34" charset="-79"/>
          </a:endParaRPr>
        </a:p>
      </dsp:txBody>
      <dsp:txXfrm>
        <a:off x="3531147" y="2492400"/>
        <a:ext cx="1682909" cy="1785926"/>
      </dsp:txXfrm>
    </dsp:sp>
    <dsp:sp modelId="{B3C6BBB8-5C4A-46EE-8566-91C10F036B53}">
      <dsp:nvSpPr>
        <dsp:cNvPr id="0" name=""/>
        <dsp:cNvSpPr/>
      </dsp:nvSpPr>
      <dsp:spPr>
        <a:xfrm rot="16303582">
          <a:off x="4160198" y="1846790"/>
          <a:ext cx="516450" cy="36538"/>
        </a:xfrm>
        <a:custGeom>
          <a:avLst/>
          <a:gdLst/>
          <a:ahLst/>
          <a:cxnLst/>
          <a:rect l="0" t="0" r="0" b="0"/>
          <a:pathLst>
            <a:path>
              <a:moveTo>
                <a:pt x="0" y="18269"/>
              </a:moveTo>
              <a:lnTo>
                <a:pt x="516450" y="1826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405512" y="1852148"/>
        <a:ext cx="25822" cy="25822"/>
      </dsp:txXfrm>
    </dsp:sp>
    <dsp:sp modelId="{51CD368D-8B3D-4F57-A4AD-D09CD5EECC2E}">
      <dsp:nvSpPr>
        <dsp:cNvPr id="0" name=""/>
        <dsp:cNvSpPr/>
      </dsp:nvSpPr>
      <dsp:spPr>
        <a:xfrm>
          <a:off x="2893641" y="106792"/>
          <a:ext cx="3110336" cy="1500238"/>
        </a:xfrm>
        <a:prstGeom prst="ellipse">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en-US" sz="3200" kern="1200" dirty="0" smtClean="0"/>
        </a:p>
        <a:p>
          <a:pPr lvl="0" algn="ctr" defTabSz="1422400">
            <a:lnSpc>
              <a:spcPct val="90000"/>
            </a:lnSpc>
            <a:spcBef>
              <a:spcPct val="0"/>
            </a:spcBef>
            <a:spcAft>
              <a:spcPct val="35000"/>
            </a:spcAft>
          </a:pPr>
          <a:r>
            <a:rPr lang="en-US" sz="3200" b="1" kern="1200" dirty="0" smtClean="0"/>
            <a:t>To develop one’s personality </a:t>
          </a:r>
        </a:p>
        <a:p>
          <a:pPr lvl="0" algn="ctr" defTabSz="1422400">
            <a:lnSpc>
              <a:spcPct val="90000"/>
            </a:lnSpc>
            <a:spcBef>
              <a:spcPct val="0"/>
            </a:spcBef>
            <a:spcAft>
              <a:spcPct val="35000"/>
            </a:spcAft>
          </a:pPr>
          <a:endParaRPr lang="en-US" sz="3200" kern="1200" dirty="0"/>
        </a:p>
      </dsp:txBody>
      <dsp:txXfrm>
        <a:off x="3349139" y="326497"/>
        <a:ext cx="2199340" cy="1060828"/>
      </dsp:txXfrm>
    </dsp:sp>
    <dsp:sp modelId="{C8BA16D9-8597-4AB3-B704-EE266F5D060E}">
      <dsp:nvSpPr>
        <dsp:cNvPr id="0" name=""/>
        <dsp:cNvSpPr/>
      </dsp:nvSpPr>
      <dsp:spPr>
        <a:xfrm rot="21528175">
          <a:off x="5562323" y="3337953"/>
          <a:ext cx="409723" cy="36538"/>
        </a:xfrm>
        <a:custGeom>
          <a:avLst/>
          <a:gdLst/>
          <a:ahLst/>
          <a:cxnLst/>
          <a:rect l="0" t="0" r="0" b="0"/>
          <a:pathLst>
            <a:path>
              <a:moveTo>
                <a:pt x="0" y="18269"/>
              </a:moveTo>
              <a:lnTo>
                <a:pt x="409723" y="1826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56942" y="3345979"/>
        <a:ext cx="20486" cy="20486"/>
      </dsp:txXfrm>
    </dsp:sp>
    <dsp:sp modelId="{9439ABB7-A449-43DF-BD25-C0F96E70B37C}">
      <dsp:nvSpPr>
        <dsp:cNvPr id="0" name=""/>
        <dsp:cNvSpPr/>
      </dsp:nvSpPr>
      <dsp:spPr>
        <a:xfrm>
          <a:off x="5971338" y="2256718"/>
          <a:ext cx="3020261" cy="2127364"/>
        </a:xfrm>
        <a:prstGeom prst="ellipse">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t>             Learning to live together </a:t>
          </a:r>
        </a:p>
        <a:p>
          <a:pPr lvl="0" algn="ctr" defTabSz="1422400">
            <a:lnSpc>
              <a:spcPct val="90000"/>
            </a:lnSpc>
            <a:spcBef>
              <a:spcPct val="0"/>
            </a:spcBef>
            <a:spcAft>
              <a:spcPct val="35000"/>
            </a:spcAft>
          </a:pPr>
          <a:endParaRPr lang="en-US" sz="3200" kern="1200" dirty="0"/>
        </a:p>
      </dsp:txBody>
      <dsp:txXfrm>
        <a:off x="6413645" y="2568263"/>
        <a:ext cx="2135647" cy="1504274"/>
      </dsp:txXfrm>
    </dsp:sp>
    <dsp:sp modelId="{FDB1DA31-286C-4240-96F3-8391B5A4B9C8}">
      <dsp:nvSpPr>
        <dsp:cNvPr id="0" name=""/>
        <dsp:cNvSpPr/>
      </dsp:nvSpPr>
      <dsp:spPr>
        <a:xfrm rot="5283573">
          <a:off x="4302296" y="4746078"/>
          <a:ext cx="234051" cy="36538"/>
        </a:xfrm>
        <a:custGeom>
          <a:avLst/>
          <a:gdLst/>
          <a:ahLst/>
          <a:cxnLst/>
          <a:rect l="0" t="0" r="0" b="0"/>
          <a:pathLst>
            <a:path>
              <a:moveTo>
                <a:pt x="0" y="18269"/>
              </a:moveTo>
              <a:lnTo>
                <a:pt x="234051" y="1826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413471" y="4758496"/>
        <a:ext cx="11702" cy="11702"/>
      </dsp:txXfrm>
    </dsp:sp>
    <dsp:sp modelId="{ED6AA882-631C-4549-AF77-19AE70130A0B}">
      <dsp:nvSpPr>
        <dsp:cNvPr id="0" name=""/>
        <dsp:cNvSpPr/>
      </dsp:nvSpPr>
      <dsp:spPr>
        <a:xfrm>
          <a:off x="2590799" y="4881217"/>
          <a:ext cx="3719940" cy="1622655"/>
        </a:xfrm>
        <a:prstGeom prst="ellipse">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Teach student an appreciation of their culture and history </a:t>
          </a:r>
          <a:endParaRPr lang="en-US" sz="2400" b="1" kern="1200" dirty="0"/>
        </a:p>
      </dsp:txBody>
      <dsp:txXfrm>
        <a:off x="3135572" y="5118849"/>
        <a:ext cx="2630394" cy="1147391"/>
      </dsp:txXfrm>
    </dsp:sp>
    <dsp:sp modelId="{19C194F0-E534-4833-B577-F41B5F14ADBE}">
      <dsp:nvSpPr>
        <dsp:cNvPr id="0" name=""/>
        <dsp:cNvSpPr/>
      </dsp:nvSpPr>
      <dsp:spPr>
        <a:xfrm rot="10961260">
          <a:off x="2655350" y="3298890"/>
          <a:ext cx="528708" cy="36538"/>
        </a:xfrm>
        <a:custGeom>
          <a:avLst/>
          <a:gdLst/>
          <a:ahLst/>
          <a:cxnLst/>
          <a:rect l="0" t="0" r="0" b="0"/>
          <a:pathLst>
            <a:path>
              <a:moveTo>
                <a:pt x="0" y="18269"/>
              </a:moveTo>
              <a:lnTo>
                <a:pt x="528708" y="1826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906487" y="3303942"/>
        <a:ext cx="26435" cy="26435"/>
      </dsp:txXfrm>
    </dsp:sp>
    <dsp:sp modelId="{F58AE282-E351-4C88-9289-CF944A656C6B}">
      <dsp:nvSpPr>
        <dsp:cNvPr id="0" name=""/>
        <dsp:cNvSpPr/>
      </dsp:nvSpPr>
      <dsp:spPr>
        <a:xfrm>
          <a:off x="74251" y="2021908"/>
          <a:ext cx="2582975" cy="2444606"/>
        </a:xfrm>
        <a:prstGeom prst="ellipse">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r>
            <a:rPr lang="en-US" sz="2000" b="1" kern="1200" dirty="0" smtClean="0"/>
            <a:t>        </a:t>
          </a:r>
          <a:r>
            <a:rPr lang="en-US" sz="2400" b="1" kern="1200" dirty="0" smtClean="0"/>
            <a:t>To be      able to act with growing autonomy, judgment and personality</a:t>
          </a:r>
        </a:p>
        <a:p>
          <a:pPr lvl="0" algn="ctr" defTabSz="889000">
            <a:lnSpc>
              <a:spcPct val="90000"/>
            </a:lnSpc>
            <a:spcBef>
              <a:spcPct val="0"/>
            </a:spcBef>
            <a:spcAft>
              <a:spcPct val="35000"/>
            </a:spcAft>
          </a:pPr>
          <a:endParaRPr lang="en-US" sz="3200" kern="1200" dirty="0"/>
        </a:p>
      </dsp:txBody>
      <dsp:txXfrm>
        <a:off x="452519" y="2379912"/>
        <a:ext cx="1826439" cy="17285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0A69A-F1CE-4686-AD2A-5E3F10F3943C}">
      <dsp:nvSpPr>
        <dsp:cNvPr id="0" name=""/>
        <dsp:cNvSpPr/>
      </dsp:nvSpPr>
      <dsp:spPr>
        <a:xfrm>
          <a:off x="6608385" y="4172738"/>
          <a:ext cx="91440" cy="546938"/>
        </a:xfrm>
        <a:custGeom>
          <a:avLst/>
          <a:gdLst/>
          <a:ahLst/>
          <a:cxnLst/>
          <a:rect l="0" t="0" r="0" b="0"/>
          <a:pathLst>
            <a:path>
              <a:moveTo>
                <a:pt x="45720" y="0"/>
              </a:moveTo>
              <a:lnTo>
                <a:pt x="45720" y="546938"/>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8BF7DF7-2AFF-4F7A-9D42-5BC141C19450}">
      <dsp:nvSpPr>
        <dsp:cNvPr id="0" name=""/>
        <dsp:cNvSpPr/>
      </dsp:nvSpPr>
      <dsp:spPr>
        <a:xfrm>
          <a:off x="4353231" y="2478077"/>
          <a:ext cx="2300874" cy="500485"/>
        </a:xfrm>
        <a:custGeom>
          <a:avLst/>
          <a:gdLst/>
          <a:ahLst/>
          <a:cxnLst/>
          <a:rect l="0" t="0" r="0" b="0"/>
          <a:pathLst>
            <a:path>
              <a:moveTo>
                <a:pt x="0" y="0"/>
              </a:moveTo>
              <a:lnTo>
                <a:pt x="0" y="326269"/>
              </a:lnTo>
              <a:lnTo>
                <a:pt x="2300874" y="326269"/>
              </a:lnTo>
              <a:lnTo>
                <a:pt x="2300874" y="500485"/>
              </a:lnTo>
            </a:path>
          </a:pathLst>
        </a:custGeom>
        <a:noFill/>
        <a:ln w="25400" cap="flat" cmpd="sng" algn="ctr">
          <a:solidFill>
            <a:schemeClr val="accent6">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B4D0E2-1041-496C-94D0-C56A07E356E7}">
      <dsp:nvSpPr>
        <dsp:cNvPr id="0" name=""/>
        <dsp:cNvSpPr/>
      </dsp:nvSpPr>
      <dsp:spPr>
        <a:xfrm>
          <a:off x="2122407" y="4172738"/>
          <a:ext cx="91440" cy="546938"/>
        </a:xfrm>
        <a:custGeom>
          <a:avLst/>
          <a:gdLst/>
          <a:ahLst/>
          <a:cxnLst/>
          <a:rect l="0" t="0" r="0" b="0"/>
          <a:pathLst>
            <a:path>
              <a:moveTo>
                <a:pt x="45720" y="0"/>
              </a:moveTo>
              <a:lnTo>
                <a:pt x="45720" y="546938"/>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2F9583A-7DF8-4E56-8CD1-5055933CA55B}">
      <dsp:nvSpPr>
        <dsp:cNvPr id="0" name=""/>
        <dsp:cNvSpPr/>
      </dsp:nvSpPr>
      <dsp:spPr>
        <a:xfrm>
          <a:off x="2168127" y="2478077"/>
          <a:ext cx="2185104" cy="500485"/>
        </a:xfrm>
        <a:custGeom>
          <a:avLst/>
          <a:gdLst/>
          <a:ahLst/>
          <a:cxnLst/>
          <a:rect l="0" t="0" r="0" b="0"/>
          <a:pathLst>
            <a:path>
              <a:moveTo>
                <a:pt x="2185104" y="0"/>
              </a:moveTo>
              <a:lnTo>
                <a:pt x="2185104" y="326269"/>
              </a:lnTo>
              <a:lnTo>
                <a:pt x="0" y="326269"/>
              </a:lnTo>
              <a:lnTo>
                <a:pt x="0" y="500485"/>
              </a:lnTo>
            </a:path>
          </a:pathLst>
        </a:custGeom>
        <a:noFill/>
        <a:ln w="25400" cap="flat" cmpd="sng" algn="ctr">
          <a:solidFill>
            <a:schemeClr val="accent6">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D36752D-F5E0-4C5C-A5B7-36A520C4408E}">
      <dsp:nvSpPr>
        <dsp:cNvPr id="0" name=""/>
        <dsp:cNvSpPr/>
      </dsp:nvSpPr>
      <dsp:spPr>
        <a:xfrm>
          <a:off x="18" y="944492"/>
          <a:ext cx="8706427" cy="1533584"/>
        </a:xfrm>
        <a:prstGeom prst="roundRect">
          <a:avLst>
            <a:gd name="adj" fmla="val 10000"/>
          </a:avLst>
        </a:prstGeom>
        <a:solidFill>
          <a:schemeClr val="lt1">
            <a:hueOff val="0"/>
            <a:satOff val="0"/>
            <a:lumOff val="0"/>
            <a:alphaOff val="0"/>
          </a:schemeClr>
        </a:solidFill>
        <a:ln>
          <a:noFill/>
        </a:ln>
        <a:effectLst>
          <a:outerShdw blurRad="50800" dist="25400" algn="bl"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CBCA439-9447-420A-A6B2-714EA8BD0388}">
      <dsp:nvSpPr>
        <dsp:cNvPr id="0" name=""/>
        <dsp:cNvSpPr/>
      </dsp:nvSpPr>
      <dsp:spPr>
        <a:xfrm>
          <a:off x="208972" y="1142999"/>
          <a:ext cx="8706427" cy="1533584"/>
        </a:xfrm>
        <a:prstGeom prst="roundRect">
          <a:avLst>
            <a:gd name="adj" fmla="val 10000"/>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5400" algn="bl"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latin typeface="Algerian" panose="04020705040A02060702" pitchFamily="82" charset="0"/>
            </a:rPr>
            <a:t>The </a:t>
          </a:r>
          <a:r>
            <a:rPr lang="en-US" sz="3000" b="1" kern="1200" dirty="0" err="1" smtClean="0">
              <a:latin typeface="Algerian" panose="04020705040A02060702" pitchFamily="82" charset="0"/>
            </a:rPr>
            <a:t>Delors</a:t>
          </a:r>
          <a:r>
            <a:rPr lang="en-US" sz="3000" b="1" kern="1200" dirty="0" smtClean="0">
              <a:latin typeface="Algerian" panose="04020705040A02060702" pitchFamily="82" charset="0"/>
            </a:rPr>
            <a:t> or UNESCO Commission’s Four </a:t>
          </a:r>
          <a:r>
            <a:rPr lang="en-US" sz="3000" b="1" kern="1200" dirty="0" err="1" smtClean="0">
              <a:latin typeface="Algerian" panose="04020705040A02060702" pitchFamily="82" charset="0"/>
            </a:rPr>
            <a:t>Pillers</a:t>
          </a:r>
          <a:r>
            <a:rPr lang="en-US" sz="3000" b="1" kern="1200" dirty="0" smtClean="0">
              <a:latin typeface="Algerian" panose="04020705040A02060702" pitchFamily="82" charset="0"/>
            </a:rPr>
            <a:t> of Education</a:t>
          </a:r>
          <a:endParaRPr lang="en-US" sz="3000" b="1" kern="1200" dirty="0">
            <a:latin typeface="Algerian" panose="04020705040A02060702" pitchFamily="82" charset="0"/>
          </a:endParaRPr>
        </a:p>
      </dsp:txBody>
      <dsp:txXfrm>
        <a:off x="253889" y="1187916"/>
        <a:ext cx="8616593" cy="1443750"/>
      </dsp:txXfrm>
    </dsp:sp>
    <dsp:sp modelId="{44D68C43-2A36-422E-BF56-1DA57C1D4F9C}">
      <dsp:nvSpPr>
        <dsp:cNvPr id="0" name=""/>
        <dsp:cNvSpPr/>
      </dsp:nvSpPr>
      <dsp:spPr>
        <a:xfrm>
          <a:off x="124121" y="2978562"/>
          <a:ext cx="4088012" cy="1194176"/>
        </a:xfrm>
        <a:prstGeom prst="roundRect">
          <a:avLst>
            <a:gd name="adj" fmla="val 10000"/>
          </a:avLst>
        </a:prstGeom>
        <a:solidFill>
          <a:schemeClr val="l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CFC7552C-5F8D-412E-9AA2-1CCD9D6F28FC}">
      <dsp:nvSpPr>
        <dsp:cNvPr id="0" name=""/>
        <dsp:cNvSpPr/>
      </dsp:nvSpPr>
      <dsp:spPr>
        <a:xfrm>
          <a:off x="333076" y="3177069"/>
          <a:ext cx="4088012" cy="1194176"/>
        </a:xfrm>
        <a:prstGeom prst="roundRect">
          <a:avLst>
            <a:gd name="adj" fmla="val 10000"/>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5400" algn="bl"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latin typeface="David" panose="020E0502060401010101" pitchFamily="34" charset="-79"/>
              <a:cs typeface="David" panose="020E0502060401010101" pitchFamily="34" charset="-79"/>
            </a:rPr>
            <a:t>Learning to know</a:t>
          </a:r>
          <a:endParaRPr lang="en-US" sz="3000" b="1" kern="1200" dirty="0">
            <a:latin typeface="David" panose="020E0502060401010101" pitchFamily="34" charset="-79"/>
            <a:cs typeface="David" panose="020E0502060401010101" pitchFamily="34" charset="-79"/>
          </a:endParaRPr>
        </a:p>
      </dsp:txBody>
      <dsp:txXfrm>
        <a:off x="368052" y="3212045"/>
        <a:ext cx="4018060" cy="1124224"/>
      </dsp:txXfrm>
    </dsp:sp>
    <dsp:sp modelId="{DEED07C3-490E-450D-B3E0-4D929C5F7A7E}">
      <dsp:nvSpPr>
        <dsp:cNvPr id="0" name=""/>
        <dsp:cNvSpPr/>
      </dsp:nvSpPr>
      <dsp:spPr>
        <a:xfrm>
          <a:off x="47919" y="4719677"/>
          <a:ext cx="4240415" cy="1161455"/>
        </a:xfrm>
        <a:prstGeom prst="roundRect">
          <a:avLst>
            <a:gd name="adj" fmla="val 10000"/>
          </a:avLst>
        </a:prstGeom>
        <a:solidFill>
          <a:schemeClr val="l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9926FEC-EFAB-43FC-B50E-76F143A2206B}">
      <dsp:nvSpPr>
        <dsp:cNvPr id="0" name=""/>
        <dsp:cNvSpPr/>
      </dsp:nvSpPr>
      <dsp:spPr>
        <a:xfrm>
          <a:off x="256874" y="4918184"/>
          <a:ext cx="4240415" cy="1161455"/>
        </a:xfrm>
        <a:prstGeom prst="roundRect">
          <a:avLst>
            <a:gd name="adj" fmla="val 10000"/>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5400" algn="bl"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t>Learning to live together </a:t>
          </a:r>
          <a:endParaRPr lang="en-US" sz="3000" b="1" kern="1200" dirty="0"/>
        </a:p>
      </dsp:txBody>
      <dsp:txXfrm>
        <a:off x="290892" y="4952202"/>
        <a:ext cx="4172379" cy="1093419"/>
      </dsp:txXfrm>
    </dsp:sp>
    <dsp:sp modelId="{75AE5073-7CCA-4F91-BBEA-9D7DD85B45E2}">
      <dsp:nvSpPr>
        <dsp:cNvPr id="0" name=""/>
        <dsp:cNvSpPr/>
      </dsp:nvSpPr>
      <dsp:spPr>
        <a:xfrm>
          <a:off x="4725887" y="2978562"/>
          <a:ext cx="3856436" cy="1194176"/>
        </a:xfrm>
        <a:prstGeom prst="roundRect">
          <a:avLst>
            <a:gd name="adj" fmla="val 10000"/>
          </a:avLst>
        </a:prstGeom>
        <a:solidFill>
          <a:schemeClr val="l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BA7C1627-E673-442B-A87F-29E6C36E545E}">
      <dsp:nvSpPr>
        <dsp:cNvPr id="0" name=""/>
        <dsp:cNvSpPr/>
      </dsp:nvSpPr>
      <dsp:spPr>
        <a:xfrm>
          <a:off x="4934842" y="3177069"/>
          <a:ext cx="3856436" cy="1194176"/>
        </a:xfrm>
        <a:prstGeom prst="roundRect">
          <a:avLst>
            <a:gd name="adj" fmla="val 10000"/>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5400" algn="bl"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t>Learning to do</a:t>
          </a:r>
          <a:endParaRPr lang="en-US" sz="3000" b="1" kern="1200" dirty="0"/>
        </a:p>
      </dsp:txBody>
      <dsp:txXfrm>
        <a:off x="4969818" y="3212045"/>
        <a:ext cx="3786484" cy="1124224"/>
      </dsp:txXfrm>
    </dsp:sp>
    <dsp:sp modelId="{AD8F6028-79F1-4F0F-A850-51548037CD25}">
      <dsp:nvSpPr>
        <dsp:cNvPr id="0" name=""/>
        <dsp:cNvSpPr/>
      </dsp:nvSpPr>
      <dsp:spPr>
        <a:xfrm>
          <a:off x="4706244" y="4719677"/>
          <a:ext cx="3895721" cy="1194176"/>
        </a:xfrm>
        <a:prstGeom prst="roundRect">
          <a:avLst>
            <a:gd name="adj" fmla="val 10000"/>
          </a:avLst>
        </a:prstGeom>
        <a:solidFill>
          <a:schemeClr val="l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C82AC9C4-8BFC-4909-B58B-48396A2C4D1C}">
      <dsp:nvSpPr>
        <dsp:cNvPr id="0" name=""/>
        <dsp:cNvSpPr/>
      </dsp:nvSpPr>
      <dsp:spPr>
        <a:xfrm>
          <a:off x="4915199" y="4918184"/>
          <a:ext cx="3895721" cy="1194176"/>
        </a:xfrm>
        <a:prstGeom prst="roundRect">
          <a:avLst>
            <a:gd name="adj" fmla="val 10000"/>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ln>
        <a:effectLst>
          <a:outerShdw blurRad="50800" dist="25400" algn="bl"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t>Learning to be</a:t>
          </a:r>
          <a:endParaRPr lang="en-US" sz="3000" b="1" kern="1200" dirty="0"/>
        </a:p>
      </dsp:txBody>
      <dsp:txXfrm>
        <a:off x="4950175" y="4953160"/>
        <a:ext cx="3825769" cy="1124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A303C6-2759-4AFE-B6F7-95C2FD9EA5A4}">
      <dsp:nvSpPr>
        <dsp:cNvPr id="0" name=""/>
        <dsp:cNvSpPr/>
      </dsp:nvSpPr>
      <dsp:spPr>
        <a:xfrm>
          <a:off x="1169563" y="1706887"/>
          <a:ext cx="960684" cy="857240"/>
        </a:xfrm>
        <a:custGeom>
          <a:avLst/>
          <a:gdLst/>
          <a:ahLst/>
          <a:cxnLst/>
          <a:rect l="0" t="0" r="0" b="0"/>
          <a:pathLst>
            <a:path>
              <a:moveTo>
                <a:pt x="0" y="0"/>
              </a:moveTo>
              <a:lnTo>
                <a:pt x="480342" y="0"/>
              </a:lnTo>
              <a:lnTo>
                <a:pt x="480342" y="857240"/>
              </a:lnTo>
              <a:lnTo>
                <a:pt x="960684" y="85724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617717" y="2103318"/>
        <a:ext cx="64377" cy="64377"/>
      </dsp:txXfrm>
    </dsp:sp>
    <dsp:sp modelId="{18BFC680-9AB0-4251-BA2E-FA3D201EE298}">
      <dsp:nvSpPr>
        <dsp:cNvPr id="0" name=""/>
        <dsp:cNvSpPr/>
      </dsp:nvSpPr>
      <dsp:spPr>
        <a:xfrm>
          <a:off x="1169563" y="1661157"/>
          <a:ext cx="1204511" cy="91440"/>
        </a:xfrm>
        <a:custGeom>
          <a:avLst/>
          <a:gdLst/>
          <a:ahLst/>
          <a:cxnLst/>
          <a:rect l="0" t="0" r="0" b="0"/>
          <a:pathLst>
            <a:path>
              <a:moveTo>
                <a:pt x="0" y="45730"/>
              </a:moveTo>
              <a:lnTo>
                <a:pt x="602255" y="45730"/>
              </a:lnTo>
              <a:lnTo>
                <a:pt x="602255" y="45720"/>
              </a:lnTo>
              <a:lnTo>
                <a:pt x="1204511" y="45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741706" y="1676764"/>
        <a:ext cx="60225" cy="60225"/>
      </dsp:txXfrm>
    </dsp:sp>
    <dsp:sp modelId="{F25FE35D-9ECE-4642-8401-62F62E362212}">
      <dsp:nvSpPr>
        <dsp:cNvPr id="0" name=""/>
        <dsp:cNvSpPr/>
      </dsp:nvSpPr>
      <dsp:spPr>
        <a:xfrm>
          <a:off x="1169563" y="897252"/>
          <a:ext cx="967394" cy="809635"/>
        </a:xfrm>
        <a:custGeom>
          <a:avLst/>
          <a:gdLst/>
          <a:ahLst/>
          <a:cxnLst/>
          <a:rect l="0" t="0" r="0" b="0"/>
          <a:pathLst>
            <a:path>
              <a:moveTo>
                <a:pt x="0" y="809635"/>
              </a:moveTo>
              <a:lnTo>
                <a:pt x="483697" y="809635"/>
              </a:lnTo>
              <a:lnTo>
                <a:pt x="483697" y="0"/>
              </a:lnTo>
              <a:lnTo>
                <a:pt x="967394"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621723" y="1270532"/>
        <a:ext cx="63074" cy="63074"/>
      </dsp:txXfrm>
    </dsp:sp>
    <dsp:sp modelId="{4AC74FE9-8D7F-488A-9722-31103A864188}">
      <dsp:nvSpPr>
        <dsp:cNvPr id="0" name=""/>
        <dsp:cNvSpPr/>
      </dsp:nvSpPr>
      <dsp:spPr>
        <a:xfrm>
          <a:off x="0" y="1381132"/>
          <a:ext cx="1687616" cy="6515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smtClean="0"/>
            <a:t>Learning tools</a:t>
          </a:r>
          <a:endParaRPr lang="en-US" sz="2200" b="1" kern="1200" dirty="0"/>
        </a:p>
      </dsp:txBody>
      <dsp:txXfrm>
        <a:off x="0" y="1381132"/>
        <a:ext cx="1687616" cy="651510"/>
      </dsp:txXfrm>
    </dsp:sp>
    <dsp:sp modelId="{8A95E6A8-E25C-48B4-A0E0-0E03B697E99D}">
      <dsp:nvSpPr>
        <dsp:cNvPr id="0" name=""/>
        <dsp:cNvSpPr/>
      </dsp:nvSpPr>
      <dsp:spPr>
        <a:xfrm>
          <a:off x="2136958" y="571497"/>
          <a:ext cx="1673041" cy="65151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1"/>
              </a:solidFill>
            </a:rPr>
            <a:t>numeracy</a:t>
          </a:r>
          <a:endParaRPr lang="en-US" sz="2200" kern="1200" dirty="0">
            <a:solidFill>
              <a:schemeClr val="tx1"/>
            </a:solidFill>
          </a:endParaRPr>
        </a:p>
      </dsp:txBody>
      <dsp:txXfrm>
        <a:off x="2136958" y="571497"/>
        <a:ext cx="1673041" cy="651510"/>
      </dsp:txXfrm>
    </dsp:sp>
    <dsp:sp modelId="{2B559EB4-A22E-40FE-B27C-E44496894C75}">
      <dsp:nvSpPr>
        <dsp:cNvPr id="0" name=""/>
        <dsp:cNvSpPr/>
      </dsp:nvSpPr>
      <dsp:spPr>
        <a:xfrm>
          <a:off x="2374074" y="1381122"/>
          <a:ext cx="1435925" cy="65151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1"/>
              </a:solidFill>
            </a:rPr>
            <a:t>literacy</a:t>
          </a:r>
          <a:endParaRPr lang="en-US" sz="2200" kern="1200" dirty="0">
            <a:solidFill>
              <a:schemeClr val="tx1"/>
            </a:solidFill>
          </a:endParaRPr>
        </a:p>
      </dsp:txBody>
      <dsp:txXfrm>
        <a:off x="2374074" y="1381122"/>
        <a:ext cx="1435925" cy="651510"/>
      </dsp:txXfrm>
    </dsp:sp>
    <dsp:sp modelId="{D42CCE3B-9C08-41FD-8AF9-BFC1D860E2A2}">
      <dsp:nvSpPr>
        <dsp:cNvPr id="0" name=""/>
        <dsp:cNvSpPr/>
      </dsp:nvSpPr>
      <dsp:spPr>
        <a:xfrm>
          <a:off x="2130248" y="2238372"/>
          <a:ext cx="1679751" cy="65151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1"/>
              </a:solidFill>
            </a:rPr>
            <a:t>Life skills</a:t>
          </a:r>
          <a:endParaRPr lang="en-US" sz="2200" kern="1200" dirty="0">
            <a:solidFill>
              <a:schemeClr val="tx1"/>
            </a:solidFill>
          </a:endParaRPr>
        </a:p>
      </dsp:txBody>
      <dsp:txXfrm>
        <a:off x="2130248" y="2238372"/>
        <a:ext cx="1679751" cy="6515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A303C6-2759-4AFE-B6F7-95C2FD9EA5A4}">
      <dsp:nvSpPr>
        <dsp:cNvPr id="0" name=""/>
        <dsp:cNvSpPr/>
      </dsp:nvSpPr>
      <dsp:spPr>
        <a:xfrm>
          <a:off x="633122" y="1745206"/>
          <a:ext cx="415432" cy="832646"/>
        </a:xfrm>
        <a:custGeom>
          <a:avLst/>
          <a:gdLst/>
          <a:ahLst/>
          <a:cxnLst/>
          <a:rect l="0" t="0" r="0" b="0"/>
          <a:pathLst>
            <a:path>
              <a:moveTo>
                <a:pt x="0" y="0"/>
              </a:moveTo>
              <a:lnTo>
                <a:pt x="207716" y="0"/>
              </a:lnTo>
              <a:lnTo>
                <a:pt x="207716" y="832646"/>
              </a:lnTo>
              <a:lnTo>
                <a:pt x="415432" y="83264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17575" y="2138266"/>
        <a:ext cx="46526" cy="46526"/>
      </dsp:txXfrm>
    </dsp:sp>
    <dsp:sp modelId="{18BFC680-9AB0-4251-BA2E-FA3D201EE298}">
      <dsp:nvSpPr>
        <dsp:cNvPr id="0" name=""/>
        <dsp:cNvSpPr/>
      </dsp:nvSpPr>
      <dsp:spPr>
        <a:xfrm>
          <a:off x="633122" y="1699476"/>
          <a:ext cx="1236101" cy="91440"/>
        </a:xfrm>
        <a:custGeom>
          <a:avLst/>
          <a:gdLst/>
          <a:ahLst/>
          <a:cxnLst/>
          <a:rect l="0" t="0" r="0" b="0"/>
          <a:pathLst>
            <a:path>
              <a:moveTo>
                <a:pt x="0" y="45729"/>
              </a:moveTo>
              <a:lnTo>
                <a:pt x="618050" y="45729"/>
              </a:lnTo>
              <a:lnTo>
                <a:pt x="618050" y="45720"/>
              </a:lnTo>
              <a:lnTo>
                <a:pt x="1236101"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220270" y="1714293"/>
        <a:ext cx="61805" cy="61805"/>
      </dsp:txXfrm>
    </dsp:sp>
    <dsp:sp modelId="{F25FE35D-9ECE-4642-8401-62F62E362212}">
      <dsp:nvSpPr>
        <dsp:cNvPr id="0" name=""/>
        <dsp:cNvSpPr/>
      </dsp:nvSpPr>
      <dsp:spPr>
        <a:xfrm>
          <a:off x="633122" y="958798"/>
          <a:ext cx="415432" cy="786407"/>
        </a:xfrm>
        <a:custGeom>
          <a:avLst/>
          <a:gdLst/>
          <a:ahLst/>
          <a:cxnLst/>
          <a:rect l="0" t="0" r="0" b="0"/>
          <a:pathLst>
            <a:path>
              <a:moveTo>
                <a:pt x="0" y="786407"/>
              </a:moveTo>
              <a:lnTo>
                <a:pt x="207716" y="786407"/>
              </a:lnTo>
              <a:lnTo>
                <a:pt x="207716" y="0"/>
              </a:lnTo>
              <a:lnTo>
                <a:pt x="41543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18603" y="1329767"/>
        <a:ext cx="44469" cy="44469"/>
      </dsp:txXfrm>
    </dsp:sp>
    <dsp:sp modelId="{4AC74FE9-8D7F-488A-9722-31103A864188}">
      <dsp:nvSpPr>
        <dsp:cNvPr id="0" name=""/>
        <dsp:cNvSpPr/>
      </dsp:nvSpPr>
      <dsp:spPr>
        <a:xfrm>
          <a:off x="-750835" y="1428796"/>
          <a:ext cx="2135096" cy="6328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b="1" kern="1200" dirty="0" smtClean="0"/>
            <a:t>Component</a:t>
          </a:r>
          <a:r>
            <a:rPr lang="en-US" sz="2100" b="1" kern="1200" baseline="0" dirty="0" smtClean="0"/>
            <a:t> of learning to learn </a:t>
          </a:r>
          <a:endParaRPr lang="en-US" sz="2100" b="1" kern="1200" dirty="0"/>
        </a:p>
      </dsp:txBody>
      <dsp:txXfrm>
        <a:off x="-750835" y="1428796"/>
        <a:ext cx="2135096" cy="632818"/>
      </dsp:txXfrm>
    </dsp:sp>
    <dsp:sp modelId="{8A95E6A8-E25C-48B4-A0E0-0E03B697E99D}">
      <dsp:nvSpPr>
        <dsp:cNvPr id="0" name=""/>
        <dsp:cNvSpPr/>
      </dsp:nvSpPr>
      <dsp:spPr>
        <a:xfrm>
          <a:off x="1048554" y="642389"/>
          <a:ext cx="2075645" cy="6328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concentration</a:t>
          </a:r>
          <a:endParaRPr lang="en-US" sz="2100" kern="1200" dirty="0">
            <a:solidFill>
              <a:schemeClr val="tx1"/>
            </a:solidFill>
          </a:endParaRPr>
        </a:p>
      </dsp:txBody>
      <dsp:txXfrm>
        <a:off x="1048554" y="642389"/>
        <a:ext cx="2075645" cy="632818"/>
      </dsp:txXfrm>
    </dsp:sp>
    <dsp:sp modelId="{2B559EB4-A22E-40FE-B27C-E44496894C75}">
      <dsp:nvSpPr>
        <dsp:cNvPr id="0" name=""/>
        <dsp:cNvSpPr/>
      </dsp:nvSpPr>
      <dsp:spPr>
        <a:xfrm>
          <a:off x="1869223" y="1428786"/>
          <a:ext cx="1254976" cy="6328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memory skill</a:t>
          </a:r>
          <a:endParaRPr lang="en-US" sz="2100" kern="1200" dirty="0">
            <a:solidFill>
              <a:schemeClr val="tx1"/>
            </a:solidFill>
          </a:endParaRPr>
        </a:p>
      </dsp:txBody>
      <dsp:txXfrm>
        <a:off x="1869223" y="1428786"/>
        <a:ext cx="1254976" cy="632818"/>
      </dsp:txXfrm>
    </dsp:sp>
    <dsp:sp modelId="{D42CCE3B-9C08-41FD-8AF9-BFC1D860E2A2}">
      <dsp:nvSpPr>
        <dsp:cNvPr id="0" name=""/>
        <dsp:cNvSpPr/>
      </dsp:nvSpPr>
      <dsp:spPr>
        <a:xfrm>
          <a:off x="1048554" y="2261443"/>
          <a:ext cx="2075645" cy="6328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thinking</a:t>
          </a:r>
          <a:endParaRPr lang="en-US" sz="2100" kern="1200" dirty="0">
            <a:solidFill>
              <a:schemeClr val="tx1"/>
            </a:solidFill>
          </a:endParaRPr>
        </a:p>
      </dsp:txBody>
      <dsp:txXfrm>
        <a:off x="1048554" y="2261443"/>
        <a:ext cx="2075645" cy="6328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4926B-EF9E-42B6-B313-B96AB27B3D81}">
      <dsp:nvSpPr>
        <dsp:cNvPr id="0" name=""/>
        <dsp:cNvSpPr/>
      </dsp:nvSpPr>
      <dsp:spPr>
        <a:xfrm>
          <a:off x="2688273" y="1063538"/>
          <a:ext cx="1023295" cy="486995"/>
        </a:xfrm>
        <a:custGeom>
          <a:avLst/>
          <a:gdLst/>
          <a:ahLst/>
          <a:cxnLst/>
          <a:rect l="0" t="0" r="0" b="0"/>
          <a:pathLst>
            <a:path>
              <a:moveTo>
                <a:pt x="0" y="0"/>
              </a:moveTo>
              <a:lnTo>
                <a:pt x="0" y="331873"/>
              </a:lnTo>
              <a:lnTo>
                <a:pt x="1023295" y="331873"/>
              </a:lnTo>
              <a:lnTo>
                <a:pt x="1023295" y="48699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FED784-AB27-4630-BA62-17A0CB187A6C}">
      <dsp:nvSpPr>
        <dsp:cNvPr id="0" name=""/>
        <dsp:cNvSpPr/>
      </dsp:nvSpPr>
      <dsp:spPr>
        <a:xfrm>
          <a:off x="1664977" y="1063538"/>
          <a:ext cx="1023295" cy="486995"/>
        </a:xfrm>
        <a:custGeom>
          <a:avLst/>
          <a:gdLst/>
          <a:ahLst/>
          <a:cxnLst/>
          <a:rect l="0" t="0" r="0" b="0"/>
          <a:pathLst>
            <a:path>
              <a:moveTo>
                <a:pt x="1023295" y="0"/>
              </a:moveTo>
              <a:lnTo>
                <a:pt x="1023295" y="331873"/>
              </a:lnTo>
              <a:lnTo>
                <a:pt x="0" y="331873"/>
              </a:lnTo>
              <a:lnTo>
                <a:pt x="0" y="48699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295314-7F8A-4710-96EA-863730FCE78B}">
      <dsp:nvSpPr>
        <dsp:cNvPr id="0" name=""/>
        <dsp:cNvSpPr/>
      </dsp:nvSpPr>
      <dsp:spPr>
        <a:xfrm>
          <a:off x="1851031" y="241"/>
          <a:ext cx="1674483" cy="106329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C4230D-D643-4898-8E97-79C1FE7B84CF}">
      <dsp:nvSpPr>
        <dsp:cNvPr id="0" name=""/>
        <dsp:cNvSpPr/>
      </dsp:nvSpPr>
      <dsp:spPr>
        <a:xfrm>
          <a:off x="2037084" y="176992"/>
          <a:ext cx="1674483" cy="106329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Learning to know focuses</a:t>
          </a:r>
          <a:endParaRPr lang="en-US" sz="2000" b="1" kern="1200" dirty="0"/>
        </a:p>
      </dsp:txBody>
      <dsp:txXfrm>
        <a:off x="2068227" y="208135"/>
        <a:ext cx="1612197" cy="1001011"/>
      </dsp:txXfrm>
    </dsp:sp>
    <dsp:sp modelId="{864436B8-FAA0-480E-B8BA-464DC54BD6BE}">
      <dsp:nvSpPr>
        <dsp:cNvPr id="0" name=""/>
        <dsp:cNvSpPr/>
      </dsp:nvSpPr>
      <dsp:spPr>
        <a:xfrm>
          <a:off x="827735" y="1550534"/>
          <a:ext cx="1674483" cy="106329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78D7D5-F389-4DED-94D9-0349B1DF5EF4}">
      <dsp:nvSpPr>
        <dsp:cNvPr id="0" name=""/>
        <dsp:cNvSpPr/>
      </dsp:nvSpPr>
      <dsp:spPr>
        <a:xfrm>
          <a:off x="1013789" y="1727285"/>
          <a:ext cx="1674483" cy="106329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Narrow" panose="020B0606020202030204" pitchFamily="34" charset="0"/>
            </a:rPr>
            <a:t>General education </a:t>
          </a:r>
          <a:endParaRPr lang="en-US" sz="2000" kern="1200" dirty="0">
            <a:latin typeface="Arial Narrow" panose="020B0606020202030204" pitchFamily="34" charset="0"/>
          </a:endParaRPr>
        </a:p>
      </dsp:txBody>
      <dsp:txXfrm>
        <a:off x="1044932" y="1758428"/>
        <a:ext cx="1612197" cy="1001011"/>
      </dsp:txXfrm>
    </dsp:sp>
    <dsp:sp modelId="{602AE544-CF14-417E-90DA-0876EB8A2C02}">
      <dsp:nvSpPr>
        <dsp:cNvPr id="0" name=""/>
        <dsp:cNvSpPr/>
      </dsp:nvSpPr>
      <dsp:spPr>
        <a:xfrm>
          <a:off x="2874326" y="1550534"/>
          <a:ext cx="1674483" cy="106329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D3C3CF-9452-4F30-A032-9E7DED06D7AD}">
      <dsp:nvSpPr>
        <dsp:cNvPr id="0" name=""/>
        <dsp:cNvSpPr/>
      </dsp:nvSpPr>
      <dsp:spPr>
        <a:xfrm>
          <a:off x="3060380" y="1727285"/>
          <a:ext cx="1674483" cy="106329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smtClean="0"/>
            <a:t>Specialized education</a:t>
          </a:r>
          <a:endParaRPr lang="en-US" sz="2000" kern="1200" dirty="0"/>
        </a:p>
      </dsp:txBody>
      <dsp:txXfrm>
        <a:off x="3091523" y="1758428"/>
        <a:ext cx="1612197" cy="10010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375775-B474-48E6-B0B2-D8507BA2AF29}">
      <dsp:nvSpPr>
        <dsp:cNvPr id="0" name=""/>
        <dsp:cNvSpPr/>
      </dsp:nvSpPr>
      <dsp:spPr>
        <a:xfrm>
          <a:off x="4114800" y="76202"/>
          <a:ext cx="1533107" cy="526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Observing </a:t>
          </a:r>
          <a:endParaRPr lang="en-US" sz="2400" b="1" kern="1200" dirty="0"/>
        </a:p>
      </dsp:txBody>
      <dsp:txXfrm>
        <a:off x="4114800" y="76202"/>
        <a:ext cx="1533107" cy="526405"/>
      </dsp:txXfrm>
    </dsp:sp>
    <dsp:sp modelId="{2BF0371F-DB36-4056-A5A7-25DBAACE6133}">
      <dsp:nvSpPr>
        <dsp:cNvPr id="0" name=""/>
        <dsp:cNvSpPr/>
      </dsp:nvSpPr>
      <dsp:spPr>
        <a:xfrm>
          <a:off x="1736564" y="-48461"/>
          <a:ext cx="4497345" cy="4497345"/>
        </a:xfrm>
        <a:prstGeom prst="circularArrow">
          <a:avLst>
            <a:gd name="adj1" fmla="val 3763"/>
            <a:gd name="adj2" fmla="val 234783"/>
            <a:gd name="adj3" fmla="val 19827178"/>
            <a:gd name="adj4" fmla="val 18559679"/>
            <a:gd name="adj5" fmla="val 439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6A5820-C1E6-4A69-8892-F889E906EA8B}">
      <dsp:nvSpPr>
        <dsp:cNvPr id="0" name=""/>
        <dsp:cNvSpPr/>
      </dsp:nvSpPr>
      <dsp:spPr>
        <a:xfrm>
          <a:off x="5280635" y="1306703"/>
          <a:ext cx="1436315" cy="867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listening</a:t>
          </a:r>
          <a:r>
            <a:rPr lang="en-US" sz="1800" kern="1200" dirty="0" smtClean="0"/>
            <a:t>	</a:t>
          </a:r>
          <a:endParaRPr lang="en-US" sz="1800" kern="1200" dirty="0"/>
        </a:p>
      </dsp:txBody>
      <dsp:txXfrm>
        <a:off x="5280635" y="1306703"/>
        <a:ext cx="1436315" cy="867854"/>
      </dsp:txXfrm>
    </dsp:sp>
    <dsp:sp modelId="{3F36D7DA-BAD4-492E-A691-61B3A082251C}">
      <dsp:nvSpPr>
        <dsp:cNvPr id="0" name=""/>
        <dsp:cNvSpPr/>
      </dsp:nvSpPr>
      <dsp:spPr>
        <a:xfrm>
          <a:off x="1736564" y="-48461"/>
          <a:ext cx="4497345" cy="4497345"/>
        </a:xfrm>
        <a:prstGeom prst="circularArrow">
          <a:avLst>
            <a:gd name="adj1" fmla="val 3763"/>
            <a:gd name="adj2" fmla="val 234783"/>
            <a:gd name="adj3" fmla="val 1230295"/>
            <a:gd name="adj4" fmla="val 21557298"/>
            <a:gd name="adj5" fmla="val 439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DABDB4-97DB-4EB9-BB23-AC264FD6DEFA}">
      <dsp:nvSpPr>
        <dsp:cNvPr id="0" name=""/>
        <dsp:cNvSpPr/>
      </dsp:nvSpPr>
      <dsp:spPr>
        <a:xfrm>
          <a:off x="5166056" y="3054001"/>
          <a:ext cx="867854" cy="867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Data gathering</a:t>
          </a:r>
          <a:endParaRPr lang="en-US" sz="1600" b="1" kern="1200" dirty="0"/>
        </a:p>
      </dsp:txBody>
      <dsp:txXfrm>
        <a:off x="5166056" y="3054001"/>
        <a:ext cx="867854" cy="867854"/>
      </dsp:txXfrm>
    </dsp:sp>
    <dsp:sp modelId="{0F9151A0-E23C-4AA4-82CF-F8E658713A1A}">
      <dsp:nvSpPr>
        <dsp:cNvPr id="0" name=""/>
        <dsp:cNvSpPr/>
      </dsp:nvSpPr>
      <dsp:spPr>
        <a:xfrm>
          <a:off x="1736564" y="-48461"/>
          <a:ext cx="4497345" cy="4497345"/>
        </a:xfrm>
        <a:prstGeom prst="circularArrow">
          <a:avLst>
            <a:gd name="adj1" fmla="val 3763"/>
            <a:gd name="adj2" fmla="val 234783"/>
            <a:gd name="adj3" fmla="val 3847736"/>
            <a:gd name="adj4" fmla="val 3307735"/>
            <a:gd name="adj5" fmla="val 439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A39858-1D76-4B27-9FB1-BA4509D979BF}">
      <dsp:nvSpPr>
        <dsp:cNvPr id="0" name=""/>
        <dsp:cNvSpPr/>
      </dsp:nvSpPr>
      <dsp:spPr>
        <a:xfrm>
          <a:off x="3212951" y="3635978"/>
          <a:ext cx="1544571" cy="125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Accessing ,processing  and selecting</a:t>
          </a:r>
          <a:endParaRPr lang="en-US" sz="1800" b="1" kern="1200" dirty="0"/>
        </a:p>
      </dsp:txBody>
      <dsp:txXfrm>
        <a:off x="3212951" y="3635978"/>
        <a:ext cx="1544571" cy="1259143"/>
      </dsp:txXfrm>
    </dsp:sp>
    <dsp:sp modelId="{2C184068-C098-40CB-8ED5-83DEA36B1F9A}">
      <dsp:nvSpPr>
        <dsp:cNvPr id="0" name=""/>
        <dsp:cNvSpPr/>
      </dsp:nvSpPr>
      <dsp:spPr>
        <a:xfrm>
          <a:off x="1736564" y="-48461"/>
          <a:ext cx="4497345" cy="4497345"/>
        </a:xfrm>
        <a:prstGeom prst="circularArrow">
          <a:avLst>
            <a:gd name="adj1" fmla="val 3763"/>
            <a:gd name="adj2" fmla="val 234783"/>
            <a:gd name="adj3" fmla="val 7177062"/>
            <a:gd name="adj4" fmla="val 6717481"/>
            <a:gd name="adj5" fmla="val 439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236BA1-CC85-4CD3-B461-6D2006AE5BCF}">
      <dsp:nvSpPr>
        <dsp:cNvPr id="0" name=""/>
        <dsp:cNvSpPr/>
      </dsp:nvSpPr>
      <dsp:spPr>
        <a:xfrm>
          <a:off x="1528025" y="3054001"/>
          <a:ext cx="1684929" cy="867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Asking questions</a:t>
          </a:r>
          <a:endParaRPr lang="en-US" sz="1800" b="1" kern="1200" dirty="0"/>
        </a:p>
      </dsp:txBody>
      <dsp:txXfrm>
        <a:off x="1528025" y="3054001"/>
        <a:ext cx="1684929" cy="867854"/>
      </dsp:txXfrm>
    </dsp:sp>
    <dsp:sp modelId="{A2E139B6-19F6-4B03-BD67-73E7A49541D6}">
      <dsp:nvSpPr>
        <dsp:cNvPr id="0" name=""/>
        <dsp:cNvSpPr/>
      </dsp:nvSpPr>
      <dsp:spPr>
        <a:xfrm>
          <a:off x="1736564" y="-48461"/>
          <a:ext cx="4497345" cy="4497345"/>
        </a:xfrm>
        <a:prstGeom prst="circularArrow">
          <a:avLst>
            <a:gd name="adj1" fmla="val 3763"/>
            <a:gd name="adj2" fmla="val 234783"/>
            <a:gd name="adj3" fmla="val 10607919"/>
            <a:gd name="adj4" fmla="val 9334921"/>
            <a:gd name="adj5" fmla="val 439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2F45D2-65D0-4BC6-AD6E-BCA531CC682D}">
      <dsp:nvSpPr>
        <dsp:cNvPr id="0" name=""/>
        <dsp:cNvSpPr/>
      </dsp:nvSpPr>
      <dsp:spPr>
        <a:xfrm>
          <a:off x="903048" y="1306703"/>
          <a:ext cx="2137264" cy="867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Reading with comprehension</a:t>
          </a:r>
          <a:endParaRPr lang="en-US" sz="1800" b="1" kern="1200" dirty="0"/>
        </a:p>
      </dsp:txBody>
      <dsp:txXfrm>
        <a:off x="903048" y="1306703"/>
        <a:ext cx="2137264" cy="867854"/>
      </dsp:txXfrm>
    </dsp:sp>
    <dsp:sp modelId="{AE299613-7793-4627-939E-51464F36C8F6}">
      <dsp:nvSpPr>
        <dsp:cNvPr id="0" name=""/>
        <dsp:cNvSpPr/>
      </dsp:nvSpPr>
      <dsp:spPr>
        <a:xfrm>
          <a:off x="1709512" y="-48461"/>
          <a:ext cx="4551448" cy="4497345"/>
        </a:xfrm>
        <a:prstGeom prst="circularArrow">
          <a:avLst>
            <a:gd name="adj1" fmla="val 3763"/>
            <a:gd name="adj2" fmla="val 234783"/>
            <a:gd name="adj3" fmla="val 13559847"/>
            <a:gd name="adj4" fmla="val 12338039"/>
            <a:gd name="adj5" fmla="val 439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DD4167-BB36-42E3-B689-857B52B3FEA9}">
      <dsp:nvSpPr>
        <dsp:cNvPr id="0" name=""/>
        <dsp:cNvSpPr/>
      </dsp:nvSpPr>
      <dsp:spPr>
        <a:xfrm>
          <a:off x="2655193" y="-94521"/>
          <a:ext cx="867854" cy="867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i="0" kern="1200" dirty="0" smtClean="0"/>
            <a:t>Note taking</a:t>
          </a:r>
          <a:endParaRPr lang="en-US" sz="2000" b="1" i="0" kern="1200" dirty="0"/>
        </a:p>
      </dsp:txBody>
      <dsp:txXfrm>
        <a:off x="2655193" y="-94521"/>
        <a:ext cx="867854" cy="867854"/>
      </dsp:txXfrm>
    </dsp:sp>
    <dsp:sp modelId="{ADF35600-74DD-4B03-AC27-346118630BEC}">
      <dsp:nvSpPr>
        <dsp:cNvPr id="0" name=""/>
        <dsp:cNvSpPr/>
      </dsp:nvSpPr>
      <dsp:spPr>
        <a:xfrm>
          <a:off x="1003159" y="76204"/>
          <a:ext cx="5964154" cy="4248012"/>
        </a:xfrm>
        <a:prstGeom prst="circularArrow">
          <a:avLst>
            <a:gd name="adj1" fmla="val 3763"/>
            <a:gd name="adj2" fmla="val 234783"/>
            <a:gd name="adj3" fmla="val 16181016"/>
            <a:gd name="adj4" fmla="val 15424117"/>
            <a:gd name="adj5" fmla="val 439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913D6-5308-4725-9CF1-9B80589B12B3}">
      <dsp:nvSpPr>
        <dsp:cNvPr id="0" name=""/>
        <dsp:cNvSpPr/>
      </dsp:nvSpPr>
      <dsp:spPr>
        <a:xfrm flipH="1" flipV="1">
          <a:off x="1610525" y="5058785"/>
          <a:ext cx="645001" cy="83232"/>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110B32-06D7-45E3-8DF2-AD647A2B1E3F}">
      <dsp:nvSpPr>
        <dsp:cNvPr id="0" name=""/>
        <dsp:cNvSpPr/>
      </dsp:nvSpPr>
      <dsp:spPr>
        <a:xfrm>
          <a:off x="1165425" y="4185829"/>
          <a:ext cx="1152152" cy="712133"/>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A0CB216C-9BD8-4837-AA4D-EDDCDC869536}">
      <dsp:nvSpPr>
        <dsp:cNvPr id="0" name=""/>
        <dsp:cNvSpPr/>
      </dsp:nvSpPr>
      <dsp:spPr>
        <a:xfrm>
          <a:off x="199306" y="70271"/>
          <a:ext cx="4415095" cy="933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65" tIns="41910" rIns="62865" bIns="41910" numCol="1" spcCol="1270" anchor="ctr" anchorCtr="0">
          <a:noAutofit/>
        </a:bodyPr>
        <a:lstStyle/>
        <a:p>
          <a:pPr lvl="0" algn="l" defTabSz="1466850">
            <a:lnSpc>
              <a:spcPct val="90000"/>
            </a:lnSpc>
            <a:spcBef>
              <a:spcPct val="0"/>
            </a:spcBef>
            <a:spcAft>
              <a:spcPct val="35000"/>
            </a:spcAft>
          </a:pPr>
          <a:r>
            <a:rPr lang="en-US" sz="3300" b="1" u="sng" kern="1200" dirty="0" smtClean="0"/>
            <a:t>METHODS OF TEACHING </a:t>
          </a:r>
          <a:endParaRPr lang="en-US" sz="3300" b="1" u="sng" kern="1200" dirty="0"/>
        </a:p>
      </dsp:txBody>
      <dsp:txXfrm>
        <a:off x="199306" y="70271"/>
        <a:ext cx="4415095" cy="933102"/>
      </dsp:txXfrm>
    </dsp:sp>
    <dsp:sp modelId="{9ABFD5F6-2863-4D8D-8415-9372E252BF57}">
      <dsp:nvSpPr>
        <dsp:cNvPr id="0" name=""/>
        <dsp:cNvSpPr/>
      </dsp:nvSpPr>
      <dsp:spPr>
        <a:xfrm>
          <a:off x="79029" y="1204053"/>
          <a:ext cx="324340" cy="324340"/>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5B0AA4-1EE0-43BA-9D22-88C4D777399A}">
      <dsp:nvSpPr>
        <dsp:cNvPr id="0" name=""/>
        <dsp:cNvSpPr/>
      </dsp:nvSpPr>
      <dsp:spPr>
        <a:xfrm>
          <a:off x="480376" y="1043514"/>
          <a:ext cx="4106039" cy="75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t>Inductive-deductive</a:t>
          </a:r>
          <a:endParaRPr lang="en-US" sz="2600" kern="1200" dirty="0"/>
        </a:p>
      </dsp:txBody>
      <dsp:txXfrm>
        <a:off x="480376" y="1043514"/>
        <a:ext cx="4106039" cy="756039"/>
      </dsp:txXfrm>
    </dsp:sp>
    <dsp:sp modelId="{8A4EB44E-B306-40AF-A5CA-47B9AE31F81D}">
      <dsp:nvSpPr>
        <dsp:cNvPr id="0" name=""/>
        <dsp:cNvSpPr/>
      </dsp:nvSpPr>
      <dsp:spPr>
        <a:xfrm>
          <a:off x="79029" y="2006755"/>
          <a:ext cx="324340" cy="324340"/>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AC59DC-5C29-4CB8-B6C7-725F52D56097}">
      <dsp:nvSpPr>
        <dsp:cNvPr id="0" name=""/>
        <dsp:cNvSpPr/>
      </dsp:nvSpPr>
      <dsp:spPr>
        <a:xfrm>
          <a:off x="480376" y="1846216"/>
          <a:ext cx="4106039" cy="75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t>Problem-solving</a:t>
          </a:r>
          <a:endParaRPr lang="en-US" sz="2600" kern="1200" dirty="0"/>
        </a:p>
      </dsp:txBody>
      <dsp:txXfrm>
        <a:off x="480376" y="1846216"/>
        <a:ext cx="4106039" cy="756039"/>
      </dsp:txXfrm>
    </dsp:sp>
    <dsp:sp modelId="{204178D9-8A67-4A7E-A340-681F4CC54272}">
      <dsp:nvSpPr>
        <dsp:cNvPr id="0" name=""/>
        <dsp:cNvSpPr/>
      </dsp:nvSpPr>
      <dsp:spPr>
        <a:xfrm>
          <a:off x="79029" y="2809454"/>
          <a:ext cx="324340" cy="324340"/>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71F950-4C77-4BA5-9BF3-56C9FAB6C3C8}">
      <dsp:nvSpPr>
        <dsp:cNvPr id="0" name=""/>
        <dsp:cNvSpPr/>
      </dsp:nvSpPr>
      <dsp:spPr>
        <a:xfrm>
          <a:off x="480376" y="2648918"/>
          <a:ext cx="4106039" cy="75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t>Laboratory-method</a:t>
          </a:r>
          <a:endParaRPr lang="en-US" sz="2600" kern="1200" dirty="0"/>
        </a:p>
      </dsp:txBody>
      <dsp:txXfrm>
        <a:off x="480376" y="2648918"/>
        <a:ext cx="4106039" cy="756039"/>
      </dsp:txXfrm>
    </dsp:sp>
    <dsp:sp modelId="{DAF7E09D-AC60-4D44-9166-0ADEAF7D8AC3}">
      <dsp:nvSpPr>
        <dsp:cNvPr id="0" name=""/>
        <dsp:cNvSpPr/>
      </dsp:nvSpPr>
      <dsp:spPr>
        <a:xfrm flipH="1" flipV="1">
          <a:off x="5341237" y="1793022"/>
          <a:ext cx="2880452" cy="604359"/>
        </a:xfrm>
        <a:prstGeom prst="rect">
          <a:avLst/>
        </a:prstGeom>
        <a:solidFill>
          <a:schemeClr val="bg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F5EFB8EE-5444-40FF-8924-C5466D09426A}">
      <dsp:nvSpPr>
        <dsp:cNvPr id="0" name=""/>
        <dsp:cNvSpPr/>
      </dsp:nvSpPr>
      <dsp:spPr>
        <a:xfrm>
          <a:off x="4654182" y="1926483"/>
          <a:ext cx="324348" cy="32434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628A99-9757-4F26-B517-FDD995577E9C}">
      <dsp:nvSpPr>
        <dsp:cNvPr id="0" name=""/>
        <dsp:cNvSpPr/>
      </dsp:nvSpPr>
      <dsp:spPr>
        <a:xfrm>
          <a:off x="4876791" y="376413"/>
          <a:ext cx="3611901" cy="933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l" defTabSz="1244600">
            <a:lnSpc>
              <a:spcPct val="90000"/>
            </a:lnSpc>
            <a:spcBef>
              <a:spcPct val="0"/>
            </a:spcBef>
            <a:spcAft>
              <a:spcPct val="35000"/>
            </a:spcAft>
          </a:pPr>
          <a:r>
            <a:rPr lang="en-US" sz="2800" b="1" u="sng" kern="1200" dirty="0" smtClean="0"/>
            <a:t>TEACHER’S ROLE IN ‘LEARNING TO KNOW’</a:t>
          </a:r>
          <a:endParaRPr lang="en-US" sz="2800" b="1" u="sng" kern="1200" dirty="0"/>
        </a:p>
      </dsp:txBody>
      <dsp:txXfrm>
        <a:off x="4876791" y="376413"/>
        <a:ext cx="3611901" cy="933102"/>
      </dsp:txXfrm>
    </dsp:sp>
    <dsp:sp modelId="{AFDD2F7D-DEBB-4EC3-80C6-36AD50A9D15C}">
      <dsp:nvSpPr>
        <dsp:cNvPr id="0" name=""/>
        <dsp:cNvSpPr/>
      </dsp:nvSpPr>
      <dsp:spPr>
        <a:xfrm>
          <a:off x="4654182" y="2648914"/>
          <a:ext cx="324340" cy="324340"/>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2D0FAD-0DE9-49C7-9BCC-A122F77FEAC3}">
      <dsp:nvSpPr>
        <dsp:cNvPr id="0" name=""/>
        <dsp:cNvSpPr/>
      </dsp:nvSpPr>
      <dsp:spPr>
        <a:xfrm>
          <a:off x="4961760" y="2408107"/>
          <a:ext cx="4106039" cy="75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t>catalyst</a:t>
          </a:r>
          <a:endParaRPr lang="en-US" sz="2600" kern="1200" dirty="0"/>
        </a:p>
      </dsp:txBody>
      <dsp:txXfrm>
        <a:off x="4961760" y="2408107"/>
        <a:ext cx="4106039" cy="756039"/>
      </dsp:txXfrm>
    </dsp:sp>
    <dsp:sp modelId="{F528AF0D-6359-4377-AA84-0D8505FC02C9}">
      <dsp:nvSpPr>
        <dsp:cNvPr id="0" name=""/>
        <dsp:cNvSpPr/>
      </dsp:nvSpPr>
      <dsp:spPr>
        <a:xfrm>
          <a:off x="4654182" y="3291078"/>
          <a:ext cx="324340" cy="324340"/>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836216-2709-4EAF-AED7-52EB97BA9073}">
      <dsp:nvSpPr>
        <dsp:cNvPr id="0" name=""/>
        <dsp:cNvSpPr/>
      </dsp:nvSpPr>
      <dsp:spPr>
        <a:xfrm>
          <a:off x="4961760" y="3050264"/>
          <a:ext cx="4106039" cy="75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t>monitor</a:t>
          </a:r>
          <a:endParaRPr lang="en-US" sz="2600" kern="1200" dirty="0"/>
        </a:p>
      </dsp:txBody>
      <dsp:txXfrm>
        <a:off x="4961760" y="3050264"/>
        <a:ext cx="4106039" cy="756039"/>
      </dsp:txXfrm>
    </dsp:sp>
    <dsp:sp modelId="{CB2D8AAA-4FA3-4362-BAE7-67038F302543}">
      <dsp:nvSpPr>
        <dsp:cNvPr id="0" name=""/>
        <dsp:cNvSpPr/>
      </dsp:nvSpPr>
      <dsp:spPr>
        <a:xfrm>
          <a:off x="4654182" y="3933238"/>
          <a:ext cx="324340" cy="324340"/>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327B05-9CB3-4472-BA44-1415D783601A}">
      <dsp:nvSpPr>
        <dsp:cNvPr id="0" name=""/>
        <dsp:cNvSpPr/>
      </dsp:nvSpPr>
      <dsp:spPr>
        <a:xfrm>
          <a:off x="4961760" y="3692429"/>
          <a:ext cx="4106039" cy="75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l" defTabSz="1155700">
            <a:lnSpc>
              <a:spcPct val="90000"/>
            </a:lnSpc>
            <a:spcBef>
              <a:spcPct val="0"/>
            </a:spcBef>
            <a:spcAft>
              <a:spcPct val="35000"/>
            </a:spcAft>
          </a:pPr>
          <a:r>
            <a:rPr lang="en-US" sz="2600" kern="1200" dirty="0" smtClean="0"/>
            <a:t>Evaluator </a:t>
          </a:r>
          <a:endParaRPr lang="en-US" sz="2600" kern="1200" dirty="0"/>
        </a:p>
      </dsp:txBody>
      <dsp:txXfrm>
        <a:off x="4961760" y="3692429"/>
        <a:ext cx="4106039" cy="7560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DD645-70E8-4334-AB78-27ECD4CF7EED}">
      <dsp:nvSpPr>
        <dsp:cNvPr id="0" name=""/>
        <dsp:cNvSpPr/>
      </dsp:nvSpPr>
      <dsp:spPr>
        <a:xfrm>
          <a:off x="0" y="180033"/>
          <a:ext cx="690258" cy="50576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99C4DE-6C0F-4403-9E02-0DC6FF1B003D}">
      <dsp:nvSpPr>
        <dsp:cNvPr id="0" name=""/>
        <dsp:cNvSpPr/>
      </dsp:nvSpPr>
      <dsp:spPr>
        <a:xfrm>
          <a:off x="76198" y="304799"/>
          <a:ext cx="608030" cy="458771"/>
        </a:xfrm>
        <a:prstGeom prst="chord">
          <a:avLst>
            <a:gd name="adj1" fmla="val 0"/>
            <a:gd name="adj2" fmla="val 108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1CDF55-621E-4588-8899-CB0EB0038707}">
      <dsp:nvSpPr>
        <dsp:cNvPr id="0" name=""/>
        <dsp:cNvSpPr/>
      </dsp:nvSpPr>
      <dsp:spPr>
        <a:xfrm>
          <a:off x="168999" y="1143007"/>
          <a:ext cx="4177409" cy="260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800100">
            <a:lnSpc>
              <a:spcPct val="90000"/>
            </a:lnSpc>
            <a:spcBef>
              <a:spcPct val="0"/>
            </a:spcBef>
            <a:spcAft>
              <a:spcPct val="35000"/>
            </a:spcAft>
          </a:pPr>
          <a:r>
            <a:rPr lang="en-US" sz="1800" kern="1200" dirty="0" smtClean="0"/>
            <a:t>Education should focus on the discovery of other people in the first stage of education</a:t>
          </a:r>
          <a:endParaRPr lang="en-US" sz="1800" kern="1200" dirty="0"/>
        </a:p>
      </dsp:txBody>
      <dsp:txXfrm>
        <a:off x="168999" y="1143007"/>
        <a:ext cx="4177409" cy="2604564"/>
      </dsp:txXfrm>
    </dsp:sp>
    <dsp:sp modelId="{15C6F797-48C8-4BF2-A7A5-FA6923150D56}">
      <dsp:nvSpPr>
        <dsp:cNvPr id="0" name=""/>
        <dsp:cNvSpPr/>
      </dsp:nvSpPr>
      <dsp:spPr>
        <a:xfrm>
          <a:off x="722173" y="0"/>
          <a:ext cx="3071061" cy="93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l" defTabSz="1244600">
            <a:lnSpc>
              <a:spcPct val="90000"/>
            </a:lnSpc>
            <a:spcBef>
              <a:spcPct val="0"/>
            </a:spcBef>
            <a:spcAft>
              <a:spcPct val="35000"/>
            </a:spcAft>
          </a:pPr>
          <a:r>
            <a:rPr lang="en-US" sz="2800" b="1" kern="1200" dirty="0" smtClean="0"/>
            <a:t>From early childhood:-</a:t>
          </a:r>
          <a:endParaRPr lang="en-US" sz="2800" b="1" kern="1200" dirty="0"/>
        </a:p>
      </dsp:txBody>
      <dsp:txXfrm>
        <a:off x="722173" y="0"/>
        <a:ext cx="3071061" cy="932049"/>
      </dsp:txXfrm>
    </dsp:sp>
    <dsp:sp modelId="{51F3A420-C587-4854-BBB6-CC087182579B}">
      <dsp:nvSpPr>
        <dsp:cNvPr id="0" name=""/>
        <dsp:cNvSpPr/>
      </dsp:nvSpPr>
      <dsp:spPr>
        <a:xfrm>
          <a:off x="4504750" y="26402"/>
          <a:ext cx="760037" cy="76003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041A01-A1E0-4992-B4D2-6541F170D47E}">
      <dsp:nvSpPr>
        <dsp:cNvPr id="0" name=""/>
        <dsp:cNvSpPr/>
      </dsp:nvSpPr>
      <dsp:spPr>
        <a:xfrm>
          <a:off x="4580753" y="102406"/>
          <a:ext cx="608030" cy="608030"/>
        </a:xfrm>
        <a:prstGeom prst="chord">
          <a:avLst>
            <a:gd name="adj1" fmla="val 162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A40E22-B4EC-4C83-8CEB-B7ED87FC5E0F}">
      <dsp:nvSpPr>
        <dsp:cNvPr id="0" name=""/>
        <dsp:cNvSpPr/>
      </dsp:nvSpPr>
      <dsp:spPr>
        <a:xfrm>
          <a:off x="4805503" y="1050204"/>
          <a:ext cx="3483696" cy="2670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800100">
            <a:lnSpc>
              <a:spcPct val="90000"/>
            </a:lnSpc>
            <a:spcBef>
              <a:spcPct val="0"/>
            </a:spcBef>
            <a:spcAft>
              <a:spcPct val="35000"/>
            </a:spcAft>
          </a:pPr>
          <a:r>
            <a:rPr lang="en-US" sz="1800" kern="1200" dirty="0" smtClean="0"/>
            <a:t>It should encourage involvement in common projects</a:t>
          </a:r>
          <a:endParaRPr lang="en-US" sz="1800" kern="1200" dirty="0"/>
        </a:p>
      </dsp:txBody>
      <dsp:txXfrm>
        <a:off x="4805503" y="1050204"/>
        <a:ext cx="3483696" cy="2670965"/>
      </dsp:txXfrm>
    </dsp:sp>
    <dsp:sp modelId="{6452721C-F07C-47E3-AFA3-3C5EBBEDBA8F}">
      <dsp:nvSpPr>
        <dsp:cNvPr id="0" name=""/>
        <dsp:cNvSpPr/>
      </dsp:nvSpPr>
      <dsp:spPr>
        <a:xfrm>
          <a:off x="5423129" y="26402"/>
          <a:ext cx="2248445" cy="760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l" defTabSz="800100">
            <a:lnSpc>
              <a:spcPct val="90000"/>
            </a:lnSpc>
            <a:spcBef>
              <a:spcPct val="0"/>
            </a:spcBef>
            <a:spcAft>
              <a:spcPct val="35000"/>
            </a:spcAft>
          </a:pPr>
          <a:r>
            <a:rPr lang="en-US" sz="1800" b="1" kern="1200" dirty="0" smtClean="0"/>
            <a:t>In the 2</a:t>
          </a:r>
          <a:r>
            <a:rPr lang="en-US" sz="1800" b="1" kern="1200" baseline="30000" dirty="0" smtClean="0"/>
            <a:t>nd</a:t>
          </a:r>
          <a:r>
            <a:rPr lang="en-US" sz="1800" b="1" kern="1200" dirty="0" smtClean="0"/>
            <a:t> stage of education and in life long education:-</a:t>
          </a:r>
          <a:endParaRPr lang="en-US" sz="1800" b="1" kern="1200" dirty="0"/>
        </a:p>
      </dsp:txBody>
      <dsp:txXfrm>
        <a:off x="5423129" y="26402"/>
        <a:ext cx="2248445" cy="76003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00A36-0ABB-44E3-A6BE-5EB5623B1068}">
      <dsp:nvSpPr>
        <dsp:cNvPr id="0" name=""/>
        <dsp:cNvSpPr/>
      </dsp:nvSpPr>
      <dsp:spPr>
        <a:xfrm>
          <a:off x="1504800" y="45701"/>
          <a:ext cx="3707746" cy="6293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B078A7-BD34-4684-B23E-29C15142C413}">
      <dsp:nvSpPr>
        <dsp:cNvPr id="0" name=""/>
        <dsp:cNvSpPr/>
      </dsp:nvSpPr>
      <dsp:spPr>
        <a:xfrm>
          <a:off x="160" y="849642"/>
          <a:ext cx="272384" cy="27238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2F430D-6969-4447-AC01-A71CAFC3B615}">
      <dsp:nvSpPr>
        <dsp:cNvPr id="0" name=""/>
        <dsp:cNvSpPr/>
      </dsp:nvSpPr>
      <dsp:spPr>
        <a:xfrm>
          <a:off x="1504800" y="0"/>
          <a:ext cx="3707746" cy="588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l" defTabSz="844550">
            <a:lnSpc>
              <a:spcPct val="90000"/>
            </a:lnSpc>
            <a:spcBef>
              <a:spcPct val="0"/>
            </a:spcBef>
            <a:spcAft>
              <a:spcPct val="35000"/>
            </a:spcAft>
          </a:pPr>
          <a:r>
            <a:rPr lang="en-US" sz="1900" b="1" kern="1200" dirty="0" smtClean="0"/>
            <a:t>Values to be developed among students:-</a:t>
          </a:r>
          <a:endParaRPr lang="en-US" sz="1900" b="1" kern="1200" dirty="0"/>
        </a:p>
      </dsp:txBody>
      <dsp:txXfrm>
        <a:off x="1504800" y="0"/>
        <a:ext cx="3707746" cy="588035"/>
      </dsp:txXfrm>
    </dsp:sp>
    <dsp:sp modelId="{00F00AC9-8828-4148-88FE-514CF8524C35}">
      <dsp:nvSpPr>
        <dsp:cNvPr id="0" name=""/>
        <dsp:cNvSpPr/>
      </dsp:nvSpPr>
      <dsp:spPr>
        <a:xfrm>
          <a:off x="160" y="1581132"/>
          <a:ext cx="272377" cy="272377"/>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929AB8-BDC5-4252-A4A1-7F279E104361}">
      <dsp:nvSpPr>
        <dsp:cNvPr id="0" name=""/>
        <dsp:cNvSpPr/>
      </dsp:nvSpPr>
      <dsp:spPr>
        <a:xfrm>
          <a:off x="271736" y="671460"/>
          <a:ext cx="3448203" cy="634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en-US" sz="1900" kern="1200" dirty="0" smtClean="0"/>
            <a:t>Non-violence</a:t>
          </a:r>
          <a:endParaRPr lang="en-US" sz="1900" kern="1200" dirty="0"/>
        </a:p>
      </dsp:txBody>
      <dsp:txXfrm>
        <a:off x="271736" y="671460"/>
        <a:ext cx="3448203" cy="634913"/>
      </dsp:txXfrm>
    </dsp:sp>
    <dsp:sp modelId="{BAE58656-B850-4977-81AA-37D84695FD04}">
      <dsp:nvSpPr>
        <dsp:cNvPr id="0" name=""/>
        <dsp:cNvSpPr/>
      </dsp:nvSpPr>
      <dsp:spPr>
        <a:xfrm>
          <a:off x="160" y="2216045"/>
          <a:ext cx="272377" cy="272377"/>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2760A9-AD50-49FF-9017-6F5E03B5FDF0}">
      <dsp:nvSpPr>
        <dsp:cNvPr id="0" name=""/>
        <dsp:cNvSpPr/>
      </dsp:nvSpPr>
      <dsp:spPr>
        <a:xfrm>
          <a:off x="295115" y="1348315"/>
          <a:ext cx="3448203" cy="634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en-US" sz="1900" kern="1200" dirty="0" smtClean="0"/>
            <a:t>Co-operation</a:t>
          </a:r>
          <a:endParaRPr lang="en-US" sz="1900" kern="1200" dirty="0"/>
        </a:p>
      </dsp:txBody>
      <dsp:txXfrm>
        <a:off x="295115" y="1348315"/>
        <a:ext cx="3448203" cy="634913"/>
      </dsp:txXfrm>
    </dsp:sp>
    <dsp:sp modelId="{1EB99B57-63F0-44D3-A8A3-9EBB7506026C}">
      <dsp:nvSpPr>
        <dsp:cNvPr id="0" name=""/>
        <dsp:cNvSpPr/>
      </dsp:nvSpPr>
      <dsp:spPr>
        <a:xfrm>
          <a:off x="3886200" y="4903787"/>
          <a:ext cx="272377" cy="272377"/>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FEEB34-CF6C-452E-AF15-D8A445843BA1}">
      <dsp:nvSpPr>
        <dsp:cNvPr id="0" name=""/>
        <dsp:cNvSpPr/>
      </dsp:nvSpPr>
      <dsp:spPr>
        <a:xfrm>
          <a:off x="281288" y="2033310"/>
          <a:ext cx="3448203" cy="634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en-US" sz="1900" kern="1200" dirty="0" smtClean="0"/>
            <a:t>Development values</a:t>
          </a:r>
          <a:endParaRPr lang="en-US" sz="1900" kern="1200" dirty="0"/>
        </a:p>
      </dsp:txBody>
      <dsp:txXfrm>
        <a:off x="281288" y="2033310"/>
        <a:ext cx="3448203" cy="634913"/>
      </dsp:txXfrm>
    </dsp:sp>
    <dsp:sp modelId="{B370ACF3-8D37-4FD8-84B3-2385DC18EE2D}">
      <dsp:nvSpPr>
        <dsp:cNvPr id="0" name=""/>
        <dsp:cNvSpPr/>
      </dsp:nvSpPr>
      <dsp:spPr>
        <a:xfrm>
          <a:off x="1752589" y="2617786"/>
          <a:ext cx="4183746" cy="57969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A01BD5-B3F9-4418-A4F9-B04E21AE0C39}">
      <dsp:nvSpPr>
        <dsp:cNvPr id="0" name=""/>
        <dsp:cNvSpPr/>
      </dsp:nvSpPr>
      <dsp:spPr>
        <a:xfrm>
          <a:off x="4191169" y="866871"/>
          <a:ext cx="272384" cy="27238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2A24D2-8429-4B12-9FC4-9BA90CB0A851}">
      <dsp:nvSpPr>
        <dsp:cNvPr id="0" name=""/>
        <dsp:cNvSpPr/>
      </dsp:nvSpPr>
      <dsp:spPr>
        <a:xfrm>
          <a:off x="4496302" y="608887"/>
          <a:ext cx="2977727" cy="78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n-US" sz="1800" kern="1200" dirty="0" smtClean="0"/>
            <a:t>   accepting human diversity</a:t>
          </a:r>
          <a:endParaRPr lang="en-US" sz="1800" kern="1200" dirty="0"/>
        </a:p>
      </dsp:txBody>
      <dsp:txXfrm>
        <a:off x="4496302" y="608887"/>
        <a:ext cx="2977727" cy="783608"/>
      </dsp:txXfrm>
    </dsp:sp>
    <dsp:sp modelId="{E113AC2A-BAFE-4744-BE90-837E7E56AC0C}">
      <dsp:nvSpPr>
        <dsp:cNvPr id="0" name=""/>
        <dsp:cNvSpPr/>
      </dsp:nvSpPr>
      <dsp:spPr>
        <a:xfrm>
          <a:off x="4191168" y="1477146"/>
          <a:ext cx="272377" cy="272377"/>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B1B29F-8884-4BA4-8FCC-BF64A6755278}">
      <dsp:nvSpPr>
        <dsp:cNvPr id="0" name=""/>
        <dsp:cNvSpPr/>
      </dsp:nvSpPr>
      <dsp:spPr>
        <a:xfrm>
          <a:off x="4583516" y="1365625"/>
          <a:ext cx="2990489" cy="887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kern="1200" dirty="0" smtClean="0"/>
            <a:t>Install an awareness of the similarities and independence of all people</a:t>
          </a:r>
          <a:endParaRPr lang="en-US" sz="1800" kern="1200" dirty="0"/>
        </a:p>
      </dsp:txBody>
      <dsp:txXfrm>
        <a:off x="4583516" y="1365625"/>
        <a:ext cx="2990489" cy="887297"/>
      </dsp:txXfrm>
    </dsp:sp>
    <dsp:sp modelId="{0087FA4F-6FA4-4441-8343-002EA5DE3618}">
      <dsp:nvSpPr>
        <dsp:cNvPr id="0" name=""/>
        <dsp:cNvSpPr/>
      </dsp:nvSpPr>
      <dsp:spPr>
        <a:xfrm>
          <a:off x="3865418" y="3700974"/>
          <a:ext cx="272377" cy="272377"/>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C27404-D02E-4AF5-94CB-EC98ED3B50D0}">
      <dsp:nvSpPr>
        <dsp:cNvPr id="0" name=""/>
        <dsp:cNvSpPr/>
      </dsp:nvSpPr>
      <dsp:spPr>
        <a:xfrm>
          <a:off x="4191007" y="3500965"/>
          <a:ext cx="3448203" cy="634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en-US" sz="1900" kern="1200" dirty="0" smtClean="0"/>
            <a:t>Critical thinking</a:t>
          </a:r>
          <a:endParaRPr lang="en-US" sz="1900" kern="1200" dirty="0"/>
        </a:p>
      </dsp:txBody>
      <dsp:txXfrm>
        <a:off x="4191007" y="3500965"/>
        <a:ext cx="3448203" cy="634913"/>
      </dsp:txXfrm>
    </dsp:sp>
    <dsp:sp modelId="{DD12BE27-CCD0-4638-9732-8470CE1C869C}">
      <dsp:nvSpPr>
        <dsp:cNvPr id="0" name=""/>
        <dsp:cNvSpPr/>
      </dsp:nvSpPr>
      <dsp:spPr>
        <a:xfrm>
          <a:off x="3906983" y="4294508"/>
          <a:ext cx="272377" cy="272377"/>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02E08-0CE2-429E-9F3C-3F3A823D6641}">
      <dsp:nvSpPr>
        <dsp:cNvPr id="0" name=""/>
        <dsp:cNvSpPr/>
      </dsp:nvSpPr>
      <dsp:spPr>
        <a:xfrm>
          <a:off x="4191007" y="4075218"/>
          <a:ext cx="3448203" cy="634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en-US" sz="1900" kern="1200" dirty="0" smtClean="0"/>
            <a:t>negotiation</a:t>
          </a:r>
          <a:endParaRPr lang="en-US" sz="1900" kern="1200" dirty="0"/>
        </a:p>
      </dsp:txBody>
      <dsp:txXfrm>
        <a:off x="4191007" y="4075218"/>
        <a:ext cx="3448203" cy="634913"/>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C3025C-4728-4AFD-BE2C-0F68C32AFEFC}" type="datetimeFigureOut">
              <a:rPr lang="en-US" smtClean="0"/>
              <a:pPr/>
              <a:t>8/4/2022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C68D61-DC95-40D1-98C2-4440AE98EF52}" type="slidenum">
              <a:rPr lang="en-US" smtClean="0"/>
              <a:pPr/>
              <a:t>‹#›</a:t>
            </a:fld>
            <a:endParaRPr lang="en-US"/>
          </a:p>
        </p:txBody>
      </p:sp>
    </p:spTree>
    <p:extLst>
      <p:ext uri="{BB962C8B-B14F-4D97-AF65-F5344CB8AC3E}">
        <p14:creationId xmlns:p14="http://schemas.microsoft.com/office/powerpoint/2010/main" xmlns="" val="1599102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BE68CA-9D13-4F3D-87BD-687F26DACAE9}"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BE68CA-9D13-4F3D-87BD-687F26DACAE9}"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BE68CA-9D13-4F3D-87BD-687F26DACAE9}"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CBE68CA-9D13-4F3D-87BD-687F26DACAE9}" type="datetimeFigureOut">
              <a:rPr lang="en-US" smtClean="0"/>
              <a:pPr/>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BE68CA-9D13-4F3D-87BD-687F26DACAE9}" type="datetimeFigureOut">
              <a:rPr lang="en-US" smtClean="0"/>
              <a:pPr/>
              <a:t>8/4/2022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BE68CA-9D13-4F3D-87BD-687F26DACAE9}" type="datetimeFigureOut">
              <a:rPr lang="en-US" smtClean="0"/>
              <a:pPr/>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BE68CA-9D13-4F3D-87BD-687F26DACAE9}" type="datetimeFigureOut">
              <a:rPr lang="en-US" smtClean="0"/>
              <a:pPr/>
              <a:t>8/4/2022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BE68CA-9D13-4F3D-87BD-687F26DACAE9}" type="datetimeFigureOut">
              <a:rPr lang="en-US" smtClean="0"/>
              <a:pPr/>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A4F384-4B08-4067-BCFD-D8A022185CE2}"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CBE68CA-9D13-4F3D-87BD-687F26DACAE9}" type="datetimeFigureOut">
              <a:rPr lang="en-US" smtClean="0"/>
              <a:pPr/>
              <a:t>8/4/2022</a:t>
            </a:fld>
            <a:endParaRPr lang="en-US"/>
          </a:p>
        </p:txBody>
      </p:sp>
      <p:sp>
        <p:nvSpPr>
          <p:cNvPr id="9" name="Slide Number Placeholder 8"/>
          <p:cNvSpPr>
            <a:spLocks noGrp="1"/>
          </p:cNvSpPr>
          <p:nvPr>
            <p:ph type="sldNum" sz="quarter" idx="11"/>
          </p:nvPr>
        </p:nvSpPr>
        <p:spPr/>
        <p:txBody>
          <a:bodyPr/>
          <a:lstStyle/>
          <a:p>
            <a:fld id="{46A4F384-4B08-4067-BCFD-D8A022185CE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BE68CA-9D13-4F3D-87BD-687F26DACAE9}"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BE68CA-9D13-4F3D-87BD-687F26DACAE9}" type="datetimeFigureOut">
              <a:rPr lang="en-US" smtClean="0"/>
              <a:pPr/>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4F384-4B08-4067-BCFD-D8A022185C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6A4F384-4B08-4067-BCFD-D8A022185CE2}"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CBE68CA-9D13-4F3D-87BD-687F26DACAE9}" type="datetimeFigureOut">
              <a:rPr lang="en-US" smtClean="0"/>
              <a:pPr/>
              <a:t>8/4/2022</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5.xml"/><Relationship Id="rId13" Type="http://schemas.openxmlformats.org/officeDocument/2006/relationships/diagramColors" Target="../diagrams/colors6.xml"/><Relationship Id="rId18" Type="http://schemas.microsoft.com/office/2007/relationships/diagramDrawing" Target="../diagrams/drawing5.xml"/><Relationship Id="rId3" Type="http://schemas.openxmlformats.org/officeDocument/2006/relationships/diagramLayout" Target="../diagrams/layout4.xml"/><Relationship Id="rId7" Type="http://schemas.openxmlformats.org/officeDocument/2006/relationships/diagramLayout" Target="../diagrams/layout5.xml"/><Relationship Id="rId12" Type="http://schemas.openxmlformats.org/officeDocument/2006/relationships/diagramQuickStyle" Target="../diagrams/quickStyle6.xml"/><Relationship Id="rId17" Type="http://schemas.microsoft.com/office/2007/relationships/diagramDrawing" Target="../diagrams/drawing4.xml"/><Relationship Id="rId2" Type="http://schemas.openxmlformats.org/officeDocument/2006/relationships/diagramData" Target="../diagrams/data4.xml"/><Relationship Id="rId16" Type="http://schemas.microsoft.com/office/2007/relationships/diagramDrawing" Target="../diagrams/drawing6.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openxmlformats.org/officeDocument/2006/relationships/diagramLayout" Target="../diagrams/layout6.xml"/><Relationship Id="rId5" Type="http://schemas.openxmlformats.org/officeDocument/2006/relationships/diagramColors" Target="../diagrams/colors4.xml"/><Relationship Id="rId10" Type="http://schemas.openxmlformats.org/officeDocument/2006/relationships/diagramData" Target="../diagrams/data6.xml"/><Relationship Id="rId4" Type="http://schemas.openxmlformats.org/officeDocument/2006/relationships/diagramQuickStyle" Target="../diagrams/quickStyle4.xml"/><Relationship Id="rId9" Type="http://schemas.openxmlformats.org/officeDocument/2006/relationships/diagramColors" Target="../diagrams/colors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85800"/>
            <a:ext cx="7772400" cy="4953000"/>
          </a:xfrm>
        </p:spPr>
        <p:txBody>
          <a:bodyPr>
            <a:normAutofit/>
          </a:bodyPr>
          <a:lstStyle/>
          <a:p>
            <a:r>
              <a:rPr lang="en-US" sz="4900" dirty="0" smtClean="0">
                <a:latin typeface="Algerian" panose="04020705040A02060702" pitchFamily="82" charset="0"/>
              </a:rPr>
              <a:t>EDUCATION FOR 21</a:t>
            </a:r>
            <a:r>
              <a:rPr lang="en-US" sz="4900" baseline="30000" dirty="0" smtClean="0">
                <a:latin typeface="Algerian" panose="04020705040A02060702" pitchFamily="82" charset="0"/>
              </a:rPr>
              <a:t>ST</a:t>
            </a:r>
            <a:r>
              <a:rPr lang="en-US" sz="4900" dirty="0" smtClean="0">
                <a:latin typeface="Algerian" panose="04020705040A02060702" pitchFamily="82" charset="0"/>
              </a:rPr>
              <a:t> CENTURY</a:t>
            </a:r>
            <a:br>
              <a:rPr lang="en-US" sz="4900" dirty="0" smtClean="0">
                <a:latin typeface="Algerian" panose="04020705040A02060702" pitchFamily="82" charset="0"/>
              </a:rPr>
            </a:br>
            <a:r>
              <a:rPr lang="en-US" sz="4900" u="sng" dirty="0" smtClean="0">
                <a:latin typeface="Algerian" panose="04020705040A02060702" pitchFamily="82" charset="0"/>
              </a:rPr>
              <a:t>the four pillars of education (1996)</a:t>
            </a:r>
            <a:br>
              <a:rPr lang="en-US" sz="4900" u="sng" dirty="0" smtClean="0">
                <a:latin typeface="Algerian" panose="04020705040A02060702" pitchFamily="82" charset="0"/>
              </a:rPr>
            </a:br>
            <a:r>
              <a:rPr lang="en-US" dirty="0" smtClean="0"/>
              <a:t>                                    </a:t>
            </a:r>
            <a:endParaRPr lang="en-US" dirty="0"/>
          </a:p>
        </p:txBody>
      </p:sp>
      <p:sp>
        <p:nvSpPr>
          <p:cNvPr id="3" name="Subtitle 2"/>
          <p:cNvSpPr>
            <a:spLocks noGrp="1"/>
          </p:cNvSpPr>
          <p:nvPr>
            <p:ph type="subTitle" idx="1"/>
          </p:nvPr>
        </p:nvSpPr>
        <p:spPr>
          <a:xfrm>
            <a:off x="0" y="3657600"/>
            <a:ext cx="9144000" cy="3200400"/>
          </a:xfrm>
        </p:spPr>
        <p:txBody>
          <a:bodyPr>
            <a:normAutofit/>
          </a:bodyPr>
          <a:lstStyle/>
          <a:p>
            <a:pPr algn="l"/>
            <a:endParaRPr lang="en-US" sz="3200" dirty="0" smtClean="0">
              <a:solidFill>
                <a:schemeClr val="tx1"/>
              </a:solidFill>
              <a:latin typeface="+mj-lt"/>
            </a:endParaRPr>
          </a:p>
          <a:p>
            <a:endParaRPr lang="en-US" sz="3200" dirty="0" smtClean="0">
              <a:solidFill>
                <a:schemeClr val="tx1"/>
              </a:solidFill>
              <a:latin typeface="+mj-lt"/>
            </a:endParaRPr>
          </a:p>
        </p:txBody>
      </p:sp>
    </p:spTree>
    <p:extLst>
      <p:ext uri="{BB962C8B-B14F-4D97-AF65-F5344CB8AC3E}">
        <p14:creationId xmlns:p14="http://schemas.microsoft.com/office/powerpoint/2010/main" xmlns="" val="405030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lgerian" panose="04020705040A02060702" pitchFamily="82" charset="0"/>
              </a:rPr>
              <a:t>INTRODUCTION:-</a:t>
            </a:r>
            <a:endParaRPr lang="en-US" dirty="0">
              <a:latin typeface="Algerian" panose="04020705040A02060702" pitchFamily="82" charset="0"/>
            </a:endParaRPr>
          </a:p>
        </p:txBody>
      </p:sp>
      <p:sp>
        <p:nvSpPr>
          <p:cNvPr id="3" name="Content Placeholder 2"/>
          <p:cNvSpPr>
            <a:spLocks noGrp="1"/>
          </p:cNvSpPr>
          <p:nvPr>
            <p:ph idx="1"/>
          </p:nvPr>
        </p:nvSpPr>
        <p:spPr>
          <a:xfrm>
            <a:off x="457200" y="1828800"/>
            <a:ext cx="8229600" cy="5029200"/>
          </a:xfrm>
        </p:spPr>
        <p:txBody>
          <a:bodyPr/>
          <a:lstStyle/>
          <a:p>
            <a:pPr algn="just">
              <a:buFont typeface="Wingdings" panose="05000000000000000000" pitchFamily="2" charset="2"/>
              <a:buChar char="Ø"/>
            </a:pPr>
            <a:r>
              <a:rPr lang="en-US" dirty="0" smtClean="0"/>
              <a:t> </a:t>
            </a:r>
            <a:r>
              <a:rPr lang="en-US" sz="2800" dirty="0" smtClean="0"/>
              <a:t>In 1993 UNESCO officially established an international commission on education for the 21</a:t>
            </a:r>
            <a:r>
              <a:rPr lang="en-US" sz="2800" baseline="30000" dirty="0" smtClean="0"/>
              <a:t>st</a:t>
            </a:r>
            <a:r>
              <a:rPr lang="en-US" sz="2800" dirty="0" smtClean="0"/>
              <a:t> century.(united nations educational, scientific and cultural organization)</a:t>
            </a:r>
          </a:p>
          <a:p>
            <a:pPr algn="just">
              <a:buFont typeface="Wingdings" panose="05000000000000000000" pitchFamily="2" charset="2"/>
              <a:buChar char="Ø"/>
            </a:pPr>
            <a:r>
              <a:rPr lang="en-US" sz="2800" dirty="0" smtClean="0"/>
              <a:t>Aimed at promoting world peace and security through international cooperation in education.</a:t>
            </a:r>
          </a:p>
          <a:p>
            <a:pPr algn="just">
              <a:buFont typeface="Wingdings" panose="05000000000000000000" pitchFamily="2" charset="2"/>
              <a:buChar char="Ø"/>
            </a:pPr>
            <a:r>
              <a:rPr lang="en-US" sz="2800" dirty="0" smtClean="0"/>
              <a:t>It focused on both  ‘state of play’ and desirable future direction of education in all sectors around the world.</a:t>
            </a:r>
            <a:endParaRPr lang="en-US" sz="2800" dirty="0"/>
          </a:p>
        </p:txBody>
      </p:sp>
    </p:spTree>
    <p:extLst>
      <p:ext uri="{BB962C8B-B14F-4D97-AF65-F5344CB8AC3E}">
        <p14:creationId xmlns:p14="http://schemas.microsoft.com/office/powerpoint/2010/main" xmlns="" val="4234412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lgerian" panose="04020705040A02060702" pitchFamily="82" charset="0"/>
              </a:rPr>
              <a:t>The commission</a:t>
            </a:r>
            <a:br>
              <a:rPr lang="en-US" dirty="0" smtClean="0">
                <a:latin typeface="Algerian" panose="04020705040A02060702" pitchFamily="82" charset="0"/>
              </a:rPr>
            </a:br>
            <a:r>
              <a:rPr lang="en-US" dirty="0" smtClean="0">
                <a:latin typeface="Algerian" panose="04020705040A02060702" pitchFamily="82" charset="0"/>
              </a:rPr>
              <a:t> </a:t>
            </a:r>
            <a:endParaRPr lang="en-US" dirty="0">
              <a:latin typeface="Algerian" panose="04020705040A02060702" pitchFamily="82" charset="0"/>
            </a:endParaRPr>
          </a:p>
        </p:txBody>
      </p:sp>
      <p:sp>
        <p:nvSpPr>
          <p:cNvPr id="3" name="Content Placeholder 2"/>
          <p:cNvSpPr>
            <a:spLocks noGrp="1"/>
          </p:cNvSpPr>
          <p:nvPr>
            <p:ph idx="1"/>
          </p:nvPr>
        </p:nvSpPr>
        <p:spPr>
          <a:xfrm>
            <a:off x="457200" y="990600"/>
            <a:ext cx="8229600" cy="5135563"/>
          </a:xfrm>
        </p:spPr>
        <p:txBody>
          <a:bodyPr>
            <a:normAutofit/>
          </a:bodyPr>
          <a:lstStyle/>
          <a:p>
            <a:pPr>
              <a:buFont typeface="Wingdings" panose="05000000000000000000" pitchFamily="2" charset="2"/>
              <a:buChar char="Ø"/>
            </a:pPr>
            <a:r>
              <a:rPr lang="en-US" sz="3200" dirty="0" smtClean="0"/>
              <a:t>Commission was funded by UNESCO but functioned independently.</a:t>
            </a:r>
          </a:p>
          <a:p>
            <a:pPr>
              <a:buFont typeface="Wingdings" panose="05000000000000000000" pitchFamily="2" charset="2"/>
              <a:buChar char="Ø"/>
            </a:pPr>
            <a:r>
              <a:rPr lang="en-US" sz="3200" dirty="0" smtClean="0"/>
              <a:t>Chairman – Jacques </a:t>
            </a:r>
            <a:r>
              <a:rPr lang="en-US" sz="3200" dirty="0" err="1" smtClean="0"/>
              <a:t>delors</a:t>
            </a:r>
            <a:r>
              <a:rPr lang="en-US" sz="3200" dirty="0" smtClean="0"/>
              <a:t> </a:t>
            </a:r>
          </a:p>
          <a:p>
            <a:pPr>
              <a:buFont typeface="Wingdings" panose="05000000000000000000" pitchFamily="2" charset="2"/>
              <a:buChar char="Ø"/>
            </a:pPr>
            <a:r>
              <a:rPr lang="en-US" sz="3200" dirty="0" smtClean="0"/>
              <a:t>Total member – 15 from all around the world.</a:t>
            </a:r>
          </a:p>
          <a:p>
            <a:pPr>
              <a:buFont typeface="Wingdings" panose="05000000000000000000" pitchFamily="2" charset="2"/>
              <a:buChar char="Ø"/>
            </a:pPr>
            <a:r>
              <a:rPr lang="en-US" sz="3200" dirty="0" smtClean="0"/>
              <a:t>Commission faces challenges till 3 years</a:t>
            </a:r>
          </a:p>
          <a:p>
            <a:pPr>
              <a:buFont typeface="Wingdings" panose="05000000000000000000" pitchFamily="2" charset="2"/>
              <a:buChar char="Ø"/>
            </a:pPr>
            <a:r>
              <a:rPr lang="en-US" sz="3200" dirty="0" smtClean="0"/>
              <a:t>Results in report title “learning the treasure within” presented to UNESCO in 1996 known as </a:t>
            </a:r>
            <a:r>
              <a:rPr lang="en-US" sz="3200" dirty="0" err="1" smtClean="0"/>
              <a:t>delor</a:t>
            </a:r>
            <a:r>
              <a:rPr lang="en-US" sz="3200" dirty="0" smtClean="0"/>
              <a:t> report.</a:t>
            </a:r>
          </a:p>
        </p:txBody>
      </p:sp>
    </p:spTree>
    <p:extLst>
      <p:ext uri="{BB962C8B-B14F-4D97-AF65-F5344CB8AC3E}">
        <p14:creationId xmlns:p14="http://schemas.microsoft.com/office/powerpoint/2010/main" xmlns="" val="37792640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lgerian" panose="04020705040A02060702" pitchFamily="82" charset="0"/>
              </a:rPr>
              <a:t>Features of Delores commission (1993-96)</a:t>
            </a:r>
            <a:endParaRPr lang="en-US" dirty="0">
              <a:latin typeface="Algerian" panose="04020705040A020607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372943563"/>
              </p:ext>
            </p:extLst>
          </p:nvPr>
        </p:nvGraphicFramePr>
        <p:xfrm>
          <a:off x="20782" y="1524000"/>
          <a:ext cx="8915401"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167656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xmlns="" val="3614196290"/>
              </p:ext>
            </p:extLst>
          </p:nvPr>
        </p:nvGraphicFramePr>
        <p:xfrm>
          <a:off x="152400" y="76200"/>
          <a:ext cx="89916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1722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915400" cy="1782762"/>
          </a:xfrm>
        </p:spPr>
        <p:txBody>
          <a:bodyPr/>
          <a:lstStyle/>
          <a:p>
            <a:r>
              <a:rPr lang="en-US" dirty="0" smtClean="0">
                <a:latin typeface="Algerian" panose="04020705040A02060702" pitchFamily="82" charset="0"/>
              </a:rPr>
              <a:t>   Fundamental principle </a:t>
            </a:r>
            <a:endParaRPr lang="en-US" dirty="0">
              <a:latin typeface="Algerian" panose="04020705040A02060702" pitchFamily="82" charset="0"/>
            </a:endParaRPr>
          </a:p>
        </p:txBody>
      </p:sp>
      <p:sp>
        <p:nvSpPr>
          <p:cNvPr id="3" name="Content Placeholder 2"/>
          <p:cNvSpPr>
            <a:spLocks noGrp="1"/>
          </p:cNvSpPr>
          <p:nvPr>
            <p:ph idx="1"/>
          </p:nvPr>
        </p:nvSpPr>
        <p:spPr>
          <a:xfrm>
            <a:off x="381000" y="2057400"/>
            <a:ext cx="8229600" cy="4648200"/>
          </a:xfrm>
        </p:spPr>
        <p:txBody>
          <a:bodyPr>
            <a:normAutofit/>
          </a:bodyPr>
          <a:lstStyle/>
          <a:p>
            <a:pPr>
              <a:buFont typeface="Wingdings" panose="05000000000000000000" pitchFamily="2" charset="2"/>
              <a:buChar char="Ø"/>
            </a:pPr>
            <a:r>
              <a:rPr lang="en-US" sz="3200" dirty="0" smtClean="0"/>
              <a:t>Education should contributes to every person’s complete development.</a:t>
            </a:r>
          </a:p>
          <a:p>
            <a:pPr>
              <a:buFont typeface="Wingdings" panose="05000000000000000000" pitchFamily="2" charset="2"/>
              <a:buChar char="Ø"/>
            </a:pPr>
            <a:r>
              <a:rPr lang="en-US" sz="3200" dirty="0" smtClean="0"/>
              <a:t>To develop their critical way of thinking and judgment.</a:t>
            </a:r>
          </a:p>
          <a:p>
            <a:pPr>
              <a:buFont typeface="Wingdings" panose="05000000000000000000" pitchFamily="2" charset="2"/>
              <a:buChar char="Ø"/>
            </a:pPr>
            <a:r>
              <a:rPr lang="en-US" sz="3200" dirty="0" smtClean="0"/>
              <a:t>To become decision maker.</a:t>
            </a:r>
          </a:p>
          <a:p>
            <a:pPr>
              <a:buFont typeface="Wingdings" panose="05000000000000000000" pitchFamily="2" charset="2"/>
              <a:buChar char="Ø"/>
            </a:pPr>
            <a:r>
              <a:rPr lang="en-US" sz="3200" dirty="0" smtClean="0"/>
              <a:t>Aim to develop complete fulfillment of man, in all the richness of his personality.</a:t>
            </a:r>
          </a:p>
          <a:p>
            <a:pPr marL="0" indent="0">
              <a:buNone/>
            </a:pPr>
            <a:endParaRPr lang="en-US" sz="3200" dirty="0" smtClean="0"/>
          </a:p>
        </p:txBody>
      </p:sp>
    </p:spTree>
    <p:extLst>
      <p:ext uri="{BB962C8B-B14F-4D97-AF65-F5344CB8AC3E}">
        <p14:creationId xmlns:p14="http://schemas.microsoft.com/office/powerpoint/2010/main" xmlns="" val="4181803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ontent Placeholder 19"/>
          <p:cNvGraphicFramePr>
            <a:graphicFrameLocks noGrp="1"/>
          </p:cNvGraphicFramePr>
          <p:nvPr>
            <p:ph idx="1"/>
            <p:extLst>
              <p:ext uri="{D42A27DB-BD31-4B8C-83A1-F6EECF244321}">
                <p14:modId xmlns:p14="http://schemas.microsoft.com/office/powerpoint/2010/main" xmlns="" val="4141970812"/>
              </p:ext>
            </p:extLst>
          </p:nvPr>
        </p:nvGraphicFramePr>
        <p:xfrm>
          <a:off x="228600" y="-152400"/>
          <a:ext cx="8915400" cy="701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45357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lgerian" panose="04020705040A02060702" pitchFamily="82" charset="0"/>
              </a:rPr>
              <a:t>Brief meaning of four pillars of education</a:t>
            </a:r>
            <a:endParaRPr lang="en-US" b="1" dirty="0">
              <a:latin typeface="Algerian" panose="04020705040A02060702" pitchFamily="82" charset="0"/>
            </a:endParaRPr>
          </a:p>
        </p:txBody>
      </p:sp>
      <p:sp>
        <p:nvSpPr>
          <p:cNvPr id="3" name="Content Placeholder 2"/>
          <p:cNvSpPr>
            <a:spLocks noGrp="1"/>
          </p:cNvSpPr>
          <p:nvPr>
            <p:ph idx="1"/>
          </p:nvPr>
        </p:nvSpPr>
        <p:spPr>
          <a:xfrm>
            <a:off x="76200" y="1600200"/>
            <a:ext cx="8382000" cy="5257800"/>
          </a:xfrm>
        </p:spPr>
        <p:txBody>
          <a:bodyPr>
            <a:normAutofit lnSpcReduction="10000"/>
          </a:bodyPr>
          <a:lstStyle/>
          <a:p>
            <a:pPr marL="514350" indent="-514350">
              <a:buFont typeface="+mj-lt"/>
              <a:buAutoNum type="arabicPeriod"/>
            </a:pPr>
            <a:r>
              <a:rPr lang="en-US" sz="2800" b="1" dirty="0" smtClean="0"/>
              <a:t>LEARNING TO KNOW- </a:t>
            </a:r>
            <a:r>
              <a:rPr lang="en-US" sz="2800" dirty="0" smtClean="0"/>
              <a:t>It involve the development of knowledge and skill that need to function in the world.</a:t>
            </a:r>
          </a:p>
          <a:p>
            <a:pPr marL="514350" indent="-514350">
              <a:buFont typeface="+mj-lt"/>
              <a:buAutoNum type="arabicPeriod"/>
            </a:pPr>
            <a:r>
              <a:rPr lang="en-US" sz="2800" b="1" dirty="0" smtClean="0"/>
              <a:t>LEARNING TO DO- </a:t>
            </a:r>
            <a:r>
              <a:rPr lang="en-US" sz="2800" dirty="0" smtClean="0"/>
              <a:t>it involved acquisition of skills that are often linked to occupational success such as computer training etc.</a:t>
            </a:r>
          </a:p>
          <a:p>
            <a:pPr marL="514350" indent="-514350">
              <a:buFont typeface="+mj-lt"/>
              <a:buAutoNum type="arabicPeriod"/>
            </a:pPr>
            <a:r>
              <a:rPr lang="en-US" sz="2800" b="1" dirty="0" smtClean="0"/>
              <a:t>LEARNING TO LIVE TOGETHER- </a:t>
            </a:r>
            <a:r>
              <a:rPr lang="en-US" sz="2800" dirty="0" smtClean="0"/>
              <a:t>it involved development of social skills and values such as respect and concern for others.</a:t>
            </a:r>
          </a:p>
          <a:p>
            <a:pPr marL="514350" indent="-514350">
              <a:buFont typeface="+mj-lt"/>
              <a:buAutoNum type="arabicPeriod"/>
            </a:pPr>
            <a:r>
              <a:rPr lang="en-US" sz="2800" b="1" dirty="0" smtClean="0"/>
              <a:t>LESRNING TO BE- </a:t>
            </a:r>
            <a:r>
              <a:rPr lang="en-US" sz="2800" dirty="0" smtClean="0"/>
              <a:t>it involved the activities which foster the personal development and contributes to creativity.</a:t>
            </a:r>
            <a:endParaRPr lang="en-US" sz="2800" b="1" dirty="0" smtClean="0"/>
          </a:p>
          <a:p>
            <a:pPr marL="514350" indent="-514350">
              <a:buFont typeface="+mj-lt"/>
              <a:buAutoNum type="arabicPeriod"/>
            </a:pPr>
            <a:endParaRPr lang="en-US" sz="2800" b="1" dirty="0"/>
          </a:p>
        </p:txBody>
      </p:sp>
    </p:spTree>
    <p:extLst>
      <p:ext uri="{BB962C8B-B14F-4D97-AF65-F5344CB8AC3E}">
        <p14:creationId xmlns:p14="http://schemas.microsoft.com/office/powerpoint/2010/main" xmlns="" val="2411373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981200"/>
          </a:xfrm>
        </p:spPr>
        <p:txBody>
          <a:bodyPr>
            <a:normAutofit/>
          </a:bodyPr>
          <a:lstStyle/>
          <a:p>
            <a:pPr algn="l"/>
            <a:r>
              <a:rPr lang="en-US" sz="3600" dirty="0" smtClean="0">
                <a:latin typeface="Algerian" panose="04020705040A02060702" pitchFamily="82" charset="0"/>
              </a:rPr>
              <a:t>BROADER EXPLANATION OF FOUR </a:t>
            </a:r>
            <a:r>
              <a:rPr lang="en-US" sz="3600" dirty="0" err="1" smtClean="0">
                <a:latin typeface="Algerian" panose="04020705040A02060702" pitchFamily="82" charset="0"/>
              </a:rPr>
              <a:t>PILLaRS</a:t>
            </a:r>
            <a:r>
              <a:rPr lang="en-US" sz="3600" dirty="0" smtClean="0">
                <a:latin typeface="Algerian" panose="04020705040A02060702" pitchFamily="82" charset="0"/>
              </a:rPr>
              <a:t> OF EDUCATION:</a:t>
            </a:r>
            <a:br>
              <a:rPr lang="en-US" sz="3600" dirty="0" smtClean="0">
                <a:latin typeface="Algerian" panose="04020705040A02060702" pitchFamily="82" charset="0"/>
              </a:rPr>
            </a:br>
            <a:r>
              <a:rPr lang="en-US" sz="3600" dirty="0" smtClean="0">
                <a:latin typeface="Algerian" panose="04020705040A02060702" pitchFamily="82" charset="0"/>
              </a:rPr>
              <a:t>  </a:t>
            </a:r>
            <a:r>
              <a:rPr lang="en-US" sz="3600" b="1" i="1" u="sng" dirty="0" smtClean="0">
                <a:latin typeface="Algerian" panose="04020705040A02060702" pitchFamily="82" charset="0"/>
              </a:rPr>
              <a:t>learning to know</a:t>
            </a:r>
            <a:endParaRPr lang="en-US" sz="3600" b="1" i="1" u="sng" dirty="0">
              <a:latin typeface="Algerian" panose="04020705040A020607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36508084"/>
              </p:ext>
            </p:extLst>
          </p:nvPr>
        </p:nvGraphicFramePr>
        <p:xfrm>
          <a:off x="152400" y="1600200"/>
          <a:ext cx="38100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xmlns="" val="748622747"/>
              </p:ext>
            </p:extLst>
          </p:nvPr>
        </p:nvGraphicFramePr>
        <p:xfrm>
          <a:off x="5181600" y="1219200"/>
          <a:ext cx="3124200" cy="3505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xmlns="" val="2095825624"/>
              </p:ext>
            </p:extLst>
          </p:nvPr>
        </p:nvGraphicFramePr>
        <p:xfrm>
          <a:off x="2286000" y="3886200"/>
          <a:ext cx="5562600" cy="279082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 name="Right Arrow 2"/>
          <p:cNvSpPr/>
          <p:nvPr/>
        </p:nvSpPr>
        <p:spPr>
          <a:xfrm>
            <a:off x="247644" y="1428750"/>
            <a:ext cx="504825" cy="2667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3390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lgerian" panose="04020705040A02060702" pitchFamily="82" charset="0"/>
              </a:rPr>
              <a:t>SKILLS TO BE ACQUIRED IN “</a:t>
            </a:r>
            <a:r>
              <a:rPr lang="en-US" u="sng" dirty="0" smtClean="0">
                <a:latin typeface="Algerian" panose="04020705040A02060702" pitchFamily="82" charset="0"/>
              </a:rPr>
              <a:t>LEARNING TO KNOW</a:t>
            </a:r>
            <a:r>
              <a:rPr lang="en-US" dirty="0" smtClean="0">
                <a:latin typeface="Algerian" panose="04020705040A02060702" pitchFamily="82" charset="0"/>
              </a:rPr>
              <a:t>”</a:t>
            </a:r>
            <a:endParaRPr lang="en-US" dirty="0">
              <a:latin typeface="Algerian" panose="04020705040A020607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443165042"/>
              </p:ext>
            </p:extLst>
          </p:nvPr>
        </p:nvGraphicFramePr>
        <p:xfrm>
          <a:off x="381000" y="15240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438720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1469696687"/>
              </p:ext>
            </p:extLst>
          </p:nvPr>
        </p:nvGraphicFramePr>
        <p:xfrm>
          <a:off x="152400" y="228600"/>
          <a:ext cx="9067800" cy="693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5334000" y="1981200"/>
            <a:ext cx="3886200" cy="523220"/>
          </a:xfrm>
          <a:prstGeom prst="rect">
            <a:avLst/>
          </a:prstGeom>
          <a:noFill/>
        </p:spPr>
        <p:txBody>
          <a:bodyPr wrap="square" rtlCol="0">
            <a:spAutoFit/>
          </a:bodyPr>
          <a:lstStyle/>
          <a:p>
            <a:r>
              <a:rPr lang="en-US" sz="2800" dirty="0" smtClean="0"/>
              <a:t>facilitator</a:t>
            </a:r>
            <a:endParaRPr lang="en-US" sz="2800" dirty="0"/>
          </a:p>
        </p:txBody>
      </p:sp>
      <p:sp>
        <p:nvSpPr>
          <p:cNvPr id="9" name="Down Arrow 8"/>
          <p:cNvSpPr/>
          <p:nvPr/>
        </p:nvSpPr>
        <p:spPr>
          <a:xfrm>
            <a:off x="1981200" y="1071561"/>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6172200" y="16002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672401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401762"/>
          </a:xfrm>
        </p:spPr>
        <p:txBody>
          <a:bodyPr/>
          <a:lstStyle/>
          <a:p>
            <a:r>
              <a:rPr lang="en-US" sz="4800" b="1" dirty="0" smtClean="0">
                <a:latin typeface="Algerian" panose="04020705040A02060702" pitchFamily="82" charset="0"/>
              </a:rPr>
              <a:t>BENEFITS/ADVANTAGES :</a:t>
            </a:r>
            <a:br>
              <a:rPr lang="en-US" sz="4800" b="1" dirty="0" smtClean="0">
                <a:latin typeface="Algerian" panose="04020705040A02060702" pitchFamily="82" charset="0"/>
              </a:rPr>
            </a:br>
            <a:r>
              <a:rPr lang="en-US" sz="4800" b="1" dirty="0" smtClean="0">
                <a:latin typeface="Arial Narrow" panose="020B0606020202030204" pitchFamily="34" charset="0"/>
              </a:rPr>
              <a:t>helps individuals to:</a:t>
            </a:r>
            <a:endParaRPr lang="en-US" sz="4800" b="1" dirty="0">
              <a:latin typeface="Algerian" panose="04020705040A02060702" pitchFamily="82" charset="0"/>
            </a:endParaRPr>
          </a:p>
        </p:txBody>
      </p:sp>
      <p:sp>
        <p:nvSpPr>
          <p:cNvPr id="3" name="Content Placeholder 2"/>
          <p:cNvSpPr>
            <a:spLocks noGrp="1"/>
          </p:cNvSpPr>
          <p:nvPr>
            <p:ph idx="1"/>
          </p:nvPr>
        </p:nvSpPr>
        <p:spPr>
          <a:xfrm>
            <a:off x="457200" y="1905000"/>
            <a:ext cx="7620000" cy="4724400"/>
          </a:xfrm>
        </p:spPr>
        <p:txBody>
          <a:bodyPr>
            <a:normAutofit/>
          </a:bodyPr>
          <a:lstStyle/>
          <a:p>
            <a:r>
              <a:rPr lang="en-US" sz="3200" dirty="0" smtClean="0"/>
              <a:t>develop values and skills for respecting and searching for knowledge wisdom.</a:t>
            </a:r>
          </a:p>
          <a:p>
            <a:r>
              <a:rPr lang="en-US" sz="3200" dirty="0" smtClean="0"/>
              <a:t>Learn to learn</a:t>
            </a:r>
          </a:p>
          <a:p>
            <a:r>
              <a:rPr lang="en-US" sz="3200" dirty="0" smtClean="0"/>
              <a:t>Acquire a taste for learning throughout life.</a:t>
            </a:r>
          </a:p>
          <a:p>
            <a:r>
              <a:rPr lang="en-US" sz="3200" dirty="0" smtClean="0"/>
              <a:t>Develop critical thinking</a:t>
            </a:r>
          </a:p>
          <a:p>
            <a:r>
              <a:rPr lang="en-US" sz="3200" dirty="0" smtClean="0"/>
              <a:t>Understand sustainability concepts and rules.</a:t>
            </a:r>
          </a:p>
          <a:p>
            <a:endParaRPr lang="en-US" sz="3200" dirty="0" smtClean="0"/>
          </a:p>
          <a:p>
            <a:endParaRPr lang="en-US" sz="3200" dirty="0"/>
          </a:p>
        </p:txBody>
      </p:sp>
    </p:spTree>
    <p:extLst>
      <p:ext uri="{BB962C8B-B14F-4D97-AF65-F5344CB8AC3E}">
        <p14:creationId xmlns:p14="http://schemas.microsoft.com/office/powerpoint/2010/main" xmlns="" val="3731936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1066800"/>
          </a:xfrm>
        </p:spPr>
        <p:txBody>
          <a:bodyPr/>
          <a:lstStyle/>
          <a:p>
            <a:r>
              <a:rPr lang="en-US" b="1" dirty="0" smtClean="0">
                <a:latin typeface="Algerian" panose="04020705040A02060702" pitchFamily="82" charset="0"/>
              </a:rPr>
              <a:t>LEARN TO DO</a:t>
            </a:r>
            <a:endParaRPr lang="en-US" b="1" dirty="0">
              <a:latin typeface="Algerian" panose="04020705040A02060702" pitchFamily="82" charset="0"/>
            </a:endParaRPr>
          </a:p>
        </p:txBody>
      </p:sp>
      <p:sp>
        <p:nvSpPr>
          <p:cNvPr id="3" name="Content Placeholder 2"/>
          <p:cNvSpPr>
            <a:spLocks noGrp="1"/>
          </p:cNvSpPr>
          <p:nvPr>
            <p:ph idx="1"/>
          </p:nvPr>
        </p:nvSpPr>
        <p:spPr>
          <a:xfrm>
            <a:off x="457200" y="914400"/>
            <a:ext cx="7620000" cy="5867400"/>
          </a:xfrm>
        </p:spPr>
        <p:txBody>
          <a:bodyPr>
            <a:normAutofit/>
          </a:bodyPr>
          <a:lstStyle/>
          <a:p>
            <a:r>
              <a:rPr lang="en-US" sz="2400" b="1" dirty="0" smtClean="0"/>
              <a:t>A. Meaning:</a:t>
            </a:r>
          </a:p>
          <a:p>
            <a:pPr marL="114300" indent="0">
              <a:buNone/>
            </a:pPr>
            <a:r>
              <a:rPr lang="en-US" sz="2000" dirty="0" smtClean="0"/>
              <a:t>It involves the acquisition of skills that are often linked to occupational success, such as computer training, managerial training and apprenticeship.</a:t>
            </a:r>
          </a:p>
          <a:p>
            <a:pPr marL="114300" indent="0">
              <a:buNone/>
            </a:pPr>
            <a:r>
              <a:rPr lang="en-US" sz="2400" b="1" dirty="0" smtClean="0"/>
              <a:t>B. NEEDS:-  </a:t>
            </a:r>
          </a:p>
          <a:p>
            <a:pPr marL="114300" indent="0">
              <a:buNone/>
            </a:pPr>
            <a:r>
              <a:rPr lang="en-US" sz="2000" dirty="0" smtClean="0"/>
              <a:t>1.Learning to do is needed for adjusting education for the 21</a:t>
            </a:r>
            <a:r>
              <a:rPr lang="en-US" sz="2000" baseline="30000" dirty="0" smtClean="0"/>
              <a:t>st</a:t>
            </a:r>
            <a:r>
              <a:rPr lang="en-US" sz="2000" dirty="0" smtClean="0"/>
              <a:t> century occupation.</a:t>
            </a:r>
          </a:p>
          <a:p>
            <a:pPr marL="114300" indent="0">
              <a:buNone/>
            </a:pPr>
            <a:r>
              <a:rPr lang="en-US" sz="2000" dirty="0" smtClean="0"/>
              <a:t>2.There is a great shift of occupation in the coming years, thus learning should also be adjusted and modified in order for an individual to cope with change.</a:t>
            </a:r>
          </a:p>
          <a:p>
            <a:pPr marL="114300" indent="0">
              <a:buNone/>
            </a:pPr>
            <a:r>
              <a:rPr lang="en-US" sz="2000" dirty="0" smtClean="0"/>
              <a:t>3.It tackles not purely on instructing an individual to perform a specific task but to give a grounding in the concept called personal competence.</a:t>
            </a:r>
          </a:p>
          <a:p>
            <a:pPr marL="114300" indent="0">
              <a:buNone/>
            </a:pPr>
            <a:r>
              <a:rPr lang="en-US" sz="2000" dirty="0" smtClean="0"/>
              <a:t>4. It entails the acquisition of a competence that enables people to deal with a variety of situations and to work in teams.</a:t>
            </a:r>
          </a:p>
          <a:p>
            <a:pPr marL="114300" indent="0">
              <a:buNone/>
            </a:pPr>
            <a:r>
              <a:rPr lang="en-US" sz="2000" dirty="0" smtClean="0"/>
              <a:t>5.It enables a person to act creatively in one’s environment.</a:t>
            </a:r>
            <a:endParaRPr lang="en-US" sz="2000" dirty="0"/>
          </a:p>
        </p:txBody>
      </p:sp>
    </p:spTree>
    <p:extLst>
      <p:ext uri="{BB962C8B-B14F-4D97-AF65-F5344CB8AC3E}">
        <p14:creationId xmlns:p14="http://schemas.microsoft.com/office/powerpoint/2010/main" xmlns="" val="2025965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855" y="3429000"/>
            <a:ext cx="7543800" cy="2593975"/>
          </a:xfrm>
        </p:spPr>
        <p:txBody>
          <a:bodyPr/>
          <a:lstStyle/>
          <a:p>
            <a:r>
              <a:rPr lang="en-US" dirty="0" smtClean="0"/>
              <a:t>`</a:t>
            </a:r>
            <a:endParaRPr lang="en-US" dirty="0"/>
          </a:p>
        </p:txBody>
      </p:sp>
      <p:sp>
        <p:nvSpPr>
          <p:cNvPr id="8" name="Subtitle 7"/>
          <p:cNvSpPr>
            <a:spLocks noGrp="1"/>
          </p:cNvSpPr>
          <p:nvPr>
            <p:ph type="subTitle" idx="1"/>
          </p:nvPr>
        </p:nvSpPr>
        <p:spPr>
          <a:xfrm>
            <a:off x="152400" y="3429000"/>
            <a:ext cx="6995160" cy="3352800"/>
          </a:xfrm>
        </p:spPr>
        <p:txBody>
          <a:bodyPr>
            <a:normAutofit/>
          </a:bodyPr>
          <a:lstStyle/>
          <a:p>
            <a:r>
              <a:rPr lang="en-US" sz="2400" u="sng" dirty="0" smtClean="0">
                <a:solidFill>
                  <a:schemeClr val="tx1"/>
                </a:solidFill>
              </a:rPr>
              <a:t>PERSONAL COMPETENCIES  includes life skills like:-</a:t>
            </a:r>
          </a:p>
          <a:p>
            <a:r>
              <a:rPr lang="en-US" sz="2400" dirty="0" smtClean="0">
                <a:solidFill>
                  <a:schemeClr val="tx1"/>
                </a:solidFill>
              </a:rPr>
              <a:t>1.Social behavior                        7.social responsibility</a:t>
            </a:r>
          </a:p>
          <a:p>
            <a:r>
              <a:rPr lang="en-US" sz="2400" dirty="0" smtClean="0">
                <a:solidFill>
                  <a:schemeClr val="tx1"/>
                </a:solidFill>
              </a:rPr>
              <a:t>2.Personal initiative                   8.leadership skills</a:t>
            </a:r>
          </a:p>
          <a:p>
            <a:r>
              <a:rPr lang="en-US" sz="2400" dirty="0" smtClean="0">
                <a:solidFill>
                  <a:schemeClr val="tx1"/>
                </a:solidFill>
              </a:rPr>
              <a:t>3.Willingness to take risk</a:t>
            </a:r>
          </a:p>
          <a:p>
            <a:r>
              <a:rPr lang="en-US" sz="2400" dirty="0" smtClean="0">
                <a:solidFill>
                  <a:schemeClr val="tx1"/>
                </a:solidFill>
              </a:rPr>
              <a:t>4.Communication skills</a:t>
            </a:r>
          </a:p>
          <a:p>
            <a:r>
              <a:rPr lang="en-US" sz="2400" dirty="0" smtClean="0">
                <a:solidFill>
                  <a:schemeClr val="tx1"/>
                </a:solidFill>
              </a:rPr>
              <a:t>5.Problem solving skills </a:t>
            </a:r>
          </a:p>
          <a:p>
            <a:r>
              <a:rPr lang="en-US" sz="2400" dirty="0" smtClean="0">
                <a:solidFill>
                  <a:schemeClr val="tx1"/>
                </a:solidFill>
              </a:rPr>
              <a:t>6.Adaptability </a:t>
            </a:r>
            <a:endParaRPr lang="en-US" sz="2400" dirty="0">
              <a:solidFill>
                <a:schemeClr val="tx1"/>
              </a:solidFill>
            </a:endParaRPr>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xmlns="" val="3833096523"/>
              </p:ext>
            </p:extLst>
          </p:nvPr>
        </p:nvGraphicFramePr>
        <p:xfrm>
          <a:off x="0" y="76200"/>
          <a:ext cx="7239000" cy="3204310"/>
        </p:xfrm>
        <a:graphic>
          <a:graphicData uri="http://schemas.openxmlformats.org/drawingml/2006/table">
            <a:tbl>
              <a:tblPr firstRow="1" bandRow="1">
                <a:tableStyleId>{5C22544A-7EE6-4342-B048-85BDC9FD1C3A}</a:tableStyleId>
              </a:tblPr>
              <a:tblGrid>
                <a:gridCol w="3619500"/>
                <a:gridCol w="3619500"/>
              </a:tblGrid>
              <a:tr h="779195">
                <a:tc>
                  <a:txBody>
                    <a:bodyPr/>
                    <a:lstStyle/>
                    <a:p>
                      <a:r>
                        <a:rPr lang="en-US" sz="2800" u="none" dirty="0" smtClean="0">
                          <a:solidFill>
                            <a:schemeClr val="tx1"/>
                          </a:solidFill>
                        </a:rPr>
                        <a:t>      Certified skills</a:t>
                      </a:r>
                      <a:endParaRPr lang="en-US" sz="2800" u="none" dirty="0">
                        <a:solidFill>
                          <a:schemeClr val="tx1"/>
                        </a:solidFill>
                      </a:endParaRPr>
                    </a:p>
                  </a:txBody>
                  <a:tcPr/>
                </a:tc>
                <a:tc>
                  <a:txBody>
                    <a:bodyPr/>
                    <a:lstStyle/>
                    <a:p>
                      <a:r>
                        <a:rPr lang="en-US" sz="2800" dirty="0" smtClean="0">
                          <a:solidFill>
                            <a:schemeClr val="tx1"/>
                          </a:solidFill>
                        </a:rPr>
                        <a:t>personal competencies</a:t>
                      </a:r>
                      <a:endParaRPr lang="en-US" sz="2800" dirty="0">
                        <a:solidFill>
                          <a:schemeClr val="tx1"/>
                        </a:solidFill>
                      </a:endParaRPr>
                    </a:p>
                  </a:txBody>
                  <a:tcPr/>
                </a:tc>
              </a:tr>
              <a:tr h="821005">
                <a:tc>
                  <a:txBody>
                    <a:bodyPr/>
                    <a:lstStyle/>
                    <a:p>
                      <a:r>
                        <a:rPr lang="en-US" sz="2400" dirty="0" smtClean="0"/>
                        <a:t>1.Purely technical or vocational</a:t>
                      </a:r>
                      <a:endParaRPr lang="en-US" sz="2400" dirty="0"/>
                    </a:p>
                  </a:txBody>
                  <a:tcPr/>
                </a:tc>
                <a:tc>
                  <a:txBody>
                    <a:bodyPr/>
                    <a:lstStyle/>
                    <a:p>
                      <a:r>
                        <a:rPr lang="en-US" sz="2400" dirty="0" smtClean="0"/>
                        <a:t>Mix of skills and talents</a:t>
                      </a:r>
                      <a:endParaRPr lang="en-US" sz="2400" dirty="0"/>
                    </a:p>
                  </a:txBody>
                  <a:tcPr/>
                </a:tc>
              </a:tr>
              <a:tr h="779195">
                <a:tc>
                  <a:txBody>
                    <a:bodyPr/>
                    <a:lstStyle/>
                    <a:p>
                      <a:r>
                        <a:rPr lang="en-US" sz="2400" dirty="0" smtClean="0"/>
                        <a:t>2. Intellectual aspect</a:t>
                      </a:r>
                      <a:endParaRPr lang="en-US" sz="2400" dirty="0"/>
                    </a:p>
                  </a:txBody>
                  <a:tcPr/>
                </a:tc>
                <a:tc>
                  <a:txBody>
                    <a:bodyPr/>
                    <a:lstStyle/>
                    <a:p>
                      <a:r>
                        <a:rPr lang="en-US" sz="2400" dirty="0" smtClean="0"/>
                        <a:t>Emotional aspect</a:t>
                      </a:r>
                      <a:endParaRPr lang="en-US" sz="2400" dirty="0"/>
                    </a:p>
                  </a:txBody>
                  <a:tcPr/>
                </a:tc>
              </a:tr>
              <a:tr h="821005">
                <a:tc>
                  <a:txBody>
                    <a:bodyPr/>
                    <a:lstStyle/>
                    <a:p>
                      <a:r>
                        <a:rPr lang="en-US" sz="2400" dirty="0" smtClean="0"/>
                        <a:t>3.Learned through specialized</a:t>
                      </a:r>
                      <a:r>
                        <a:rPr lang="en-US" sz="2400" baseline="0" dirty="0" smtClean="0"/>
                        <a:t> education.</a:t>
                      </a:r>
                      <a:endParaRPr lang="en-US" sz="2400" dirty="0"/>
                    </a:p>
                  </a:txBody>
                  <a:tcPr/>
                </a:tc>
                <a:tc>
                  <a:txBody>
                    <a:bodyPr/>
                    <a:lstStyle/>
                    <a:p>
                      <a:r>
                        <a:rPr lang="en-US" sz="2400" dirty="0" smtClean="0"/>
                        <a:t>Innate or acquired qualities </a:t>
                      </a:r>
                      <a:endParaRPr lang="en-US" sz="2400" dirty="0"/>
                    </a:p>
                  </a:txBody>
                  <a:tcPr/>
                </a:tc>
              </a:tr>
            </a:tbl>
          </a:graphicData>
        </a:graphic>
      </p:graphicFrame>
    </p:spTree>
    <p:extLst>
      <p:ext uri="{BB962C8B-B14F-4D97-AF65-F5344CB8AC3E}">
        <p14:creationId xmlns:p14="http://schemas.microsoft.com/office/powerpoint/2010/main" xmlns="" val="45381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1417638"/>
          </a:xfrm>
        </p:spPr>
        <p:txBody>
          <a:bodyPr/>
          <a:lstStyle/>
          <a:p>
            <a:r>
              <a:rPr lang="en-US" b="1" u="sng" dirty="0" smtClean="0"/>
              <a:t>Benefits /advantages :</a:t>
            </a:r>
            <a:endParaRPr lang="en-US" b="1" u="sng" dirty="0"/>
          </a:p>
        </p:txBody>
      </p:sp>
      <p:sp>
        <p:nvSpPr>
          <p:cNvPr id="3" name="Content Placeholder 2"/>
          <p:cNvSpPr>
            <a:spLocks noGrp="1"/>
          </p:cNvSpPr>
          <p:nvPr>
            <p:ph idx="1"/>
          </p:nvPr>
        </p:nvSpPr>
        <p:spPr>
          <a:xfrm>
            <a:off x="76200" y="1600200"/>
            <a:ext cx="8001000" cy="4800600"/>
          </a:xfrm>
        </p:spPr>
        <p:txBody>
          <a:bodyPr/>
          <a:lstStyle/>
          <a:p>
            <a:pPr marL="571500" indent="-457200">
              <a:buAutoNum type="arabicPeriod"/>
            </a:pPr>
            <a:r>
              <a:rPr lang="en-US" sz="2400" dirty="0" smtClean="0"/>
              <a:t>It anchored with the context of lifelong and training in preparing for life and the world of work.</a:t>
            </a:r>
          </a:p>
          <a:p>
            <a:pPr marL="571500" indent="-457200">
              <a:buAutoNum type="arabicPeriod"/>
            </a:pPr>
            <a:r>
              <a:rPr lang="en-US" sz="2400" dirty="0" smtClean="0"/>
              <a:t>it identifies work related values for technical and vocational education and training .</a:t>
            </a:r>
          </a:p>
          <a:p>
            <a:pPr marL="571500" indent="-457200">
              <a:buAutoNum type="arabicPeriod"/>
            </a:pPr>
            <a:r>
              <a:rPr lang="en-US" sz="2400" dirty="0" smtClean="0"/>
              <a:t>To be successful, the acquisition  of an occupational skills is not enough but personal competencies are also required. </a:t>
            </a:r>
          </a:p>
          <a:p>
            <a:pPr marL="571500" indent="-457200">
              <a:buAutoNum type="arabicPeriod"/>
            </a:pPr>
            <a:r>
              <a:rPr lang="en-US" sz="2400" dirty="0" smtClean="0"/>
              <a:t>It represent the skillful creative and discerning application of knowledge .  </a:t>
            </a:r>
          </a:p>
          <a:p>
            <a:pPr marL="571500" indent="-457200">
              <a:buAutoNum type="arabicPeriod"/>
            </a:pPr>
            <a:r>
              <a:rPr lang="en-US" sz="2400" dirty="0" smtClean="0"/>
              <a:t>Once must learn, how to learn effectively, how to think creatively , critically and holistically</a:t>
            </a:r>
            <a:r>
              <a:rPr lang="en-US" dirty="0" smtClean="0"/>
              <a:t>.</a:t>
            </a:r>
            <a:endParaRPr lang="en-US" dirty="0"/>
          </a:p>
        </p:txBody>
      </p:sp>
    </p:spTree>
    <p:extLst>
      <p:ext uri="{BB962C8B-B14F-4D97-AF65-F5344CB8AC3E}">
        <p14:creationId xmlns:p14="http://schemas.microsoft.com/office/powerpoint/2010/main" xmlns="" val="1845828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latin typeface="Algerian" panose="04020705040A02060702" pitchFamily="82" charset="0"/>
              </a:rPr>
              <a:t>Learning to live together </a:t>
            </a:r>
            <a:endParaRPr lang="en-US" sz="4400" b="1" dirty="0">
              <a:latin typeface="Algerian" panose="04020705040A02060702" pitchFamily="82" charset="0"/>
            </a:endParaRPr>
          </a:p>
        </p:txBody>
      </p:sp>
      <p:sp>
        <p:nvSpPr>
          <p:cNvPr id="3" name="Content Placeholder 2"/>
          <p:cNvSpPr>
            <a:spLocks noGrp="1"/>
          </p:cNvSpPr>
          <p:nvPr>
            <p:ph idx="1"/>
          </p:nvPr>
        </p:nvSpPr>
        <p:spPr>
          <a:xfrm>
            <a:off x="457200" y="1219200"/>
            <a:ext cx="7620000" cy="5181600"/>
          </a:xfrm>
        </p:spPr>
        <p:txBody>
          <a:bodyPr>
            <a:normAutofit/>
          </a:bodyPr>
          <a:lstStyle/>
          <a:p>
            <a:pPr marL="114300" indent="0">
              <a:buNone/>
            </a:pPr>
            <a:r>
              <a:rPr lang="en-US" sz="2400" b="1" dirty="0" smtClean="0"/>
              <a:t>a. Meaning :-</a:t>
            </a:r>
          </a:p>
          <a:p>
            <a:pPr marL="114300" indent="0">
              <a:buNone/>
            </a:pPr>
            <a:r>
              <a:rPr lang="en-US" sz="2400" dirty="0" smtClean="0"/>
              <a:t>It involves the development  of social skills and values such as respect and concern for others and inter-personal skills.</a:t>
            </a:r>
          </a:p>
          <a:p>
            <a:pPr marL="114300" indent="0">
              <a:buNone/>
            </a:pPr>
            <a:r>
              <a:rPr lang="en-US" sz="2400" b="1" dirty="0" smtClean="0"/>
              <a:t>b. needs/importance:-</a:t>
            </a:r>
          </a:p>
          <a:p>
            <a:pPr marL="114300" indent="0">
              <a:buNone/>
            </a:pPr>
            <a:r>
              <a:rPr lang="en-US" sz="2400" dirty="0" smtClean="0"/>
              <a:t>1.Important  to our everyday lives – for life in the  school, family and community </a:t>
            </a:r>
          </a:p>
          <a:p>
            <a:pPr marL="114300" indent="0">
              <a:buNone/>
            </a:pPr>
            <a:r>
              <a:rPr lang="en-US" sz="2400" dirty="0" smtClean="0"/>
              <a:t>2.It involves development of social skills and values such as respect AND concern for both social; and inter-personal skills and appreciation of the diversity of the world</a:t>
            </a:r>
          </a:p>
          <a:p>
            <a:pPr marL="114300" indent="0">
              <a:buNone/>
            </a:pPr>
            <a:r>
              <a:rPr lang="en-US" sz="2400" dirty="0" smtClean="0"/>
              <a:t>3.It is life long process through  which the shared values are internalized and practiced.</a:t>
            </a:r>
          </a:p>
        </p:txBody>
      </p:sp>
    </p:spTree>
    <p:extLst>
      <p:ext uri="{BB962C8B-B14F-4D97-AF65-F5344CB8AC3E}">
        <p14:creationId xmlns:p14="http://schemas.microsoft.com/office/powerpoint/2010/main" xmlns="" val="26985144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 Approaches :-</a:t>
            </a:r>
            <a:br>
              <a:rPr lang="en-US" b="1" dirty="0" smtClean="0"/>
            </a:br>
            <a:endParaRPr lang="en-US" b="1" dirty="0"/>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xmlns="" val="1682938221"/>
              </p:ext>
            </p:extLst>
          </p:nvPr>
        </p:nvGraphicFramePr>
        <p:xfrm>
          <a:off x="0" y="2438400"/>
          <a:ext cx="84582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23" name="Straight Arrow Connector 22"/>
          <p:cNvCxnSpPr/>
          <p:nvPr/>
        </p:nvCxnSpPr>
        <p:spPr>
          <a:xfrm>
            <a:off x="3657600" y="1143000"/>
            <a:ext cx="16764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2057400" y="1143000"/>
            <a:ext cx="1323109" cy="1295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92989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4294967295"/>
            <p:extLst>
              <p:ext uri="{D42A27DB-BD31-4B8C-83A1-F6EECF244321}">
                <p14:modId xmlns:p14="http://schemas.microsoft.com/office/powerpoint/2010/main" xmlns="" val="2781860048"/>
              </p:ext>
            </p:extLst>
          </p:nvPr>
        </p:nvGraphicFramePr>
        <p:xfrm>
          <a:off x="0" y="506413"/>
          <a:ext cx="8077200" cy="6122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p:cNvSpPr/>
          <p:nvPr/>
        </p:nvSpPr>
        <p:spPr>
          <a:xfrm>
            <a:off x="140742" y="4267200"/>
            <a:ext cx="272697" cy="272697"/>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2" name="Rectangle 11"/>
          <p:cNvSpPr/>
          <p:nvPr/>
        </p:nvSpPr>
        <p:spPr>
          <a:xfrm>
            <a:off x="140741" y="4800600"/>
            <a:ext cx="272697" cy="272697"/>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3" name="Rectangle 12"/>
          <p:cNvSpPr/>
          <p:nvPr/>
        </p:nvSpPr>
        <p:spPr>
          <a:xfrm>
            <a:off x="154593" y="5313564"/>
            <a:ext cx="272697" cy="272697"/>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TextBox 18"/>
          <p:cNvSpPr txBox="1"/>
          <p:nvPr/>
        </p:nvSpPr>
        <p:spPr>
          <a:xfrm>
            <a:off x="2362200" y="3089564"/>
            <a:ext cx="3048000" cy="584775"/>
          </a:xfrm>
          <a:prstGeom prst="rect">
            <a:avLst/>
          </a:prstGeom>
          <a:noFill/>
        </p:spPr>
        <p:txBody>
          <a:bodyPr wrap="square" rtlCol="0">
            <a:spAutoFit/>
          </a:bodyPr>
          <a:lstStyle/>
          <a:p>
            <a:r>
              <a:rPr lang="en-US" sz="3200" dirty="0" smtClean="0"/>
              <a:t>Skills needed</a:t>
            </a:r>
            <a:endParaRPr lang="en-US" sz="3200" dirty="0"/>
          </a:p>
        </p:txBody>
      </p:sp>
      <p:sp>
        <p:nvSpPr>
          <p:cNvPr id="22" name="TextBox 21"/>
          <p:cNvSpPr txBox="1"/>
          <p:nvPr/>
        </p:nvSpPr>
        <p:spPr>
          <a:xfrm>
            <a:off x="616527" y="4207735"/>
            <a:ext cx="1676400" cy="369332"/>
          </a:xfrm>
          <a:prstGeom prst="rect">
            <a:avLst/>
          </a:prstGeom>
          <a:noFill/>
        </p:spPr>
        <p:txBody>
          <a:bodyPr wrap="square" rtlCol="0">
            <a:spAutoFit/>
          </a:bodyPr>
          <a:lstStyle/>
          <a:p>
            <a:r>
              <a:rPr lang="en-US" dirty="0" smtClean="0"/>
              <a:t>Self control </a:t>
            </a:r>
            <a:endParaRPr lang="en-US" dirty="0"/>
          </a:p>
        </p:txBody>
      </p:sp>
      <p:sp>
        <p:nvSpPr>
          <p:cNvPr id="23" name="TextBox 22"/>
          <p:cNvSpPr txBox="1"/>
          <p:nvPr/>
        </p:nvSpPr>
        <p:spPr>
          <a:xfrm>
            <a:off x="588818" y="4752282"/>
            <a:ext cx="2031888" cy="369332"/>
          </a:xfrm>
          <a:prstGeom prst="rect">
            <a:avLst/>
          </a:prstGeom>
          <a:noFill/>
        </p:spPr>
        <p:txBody>
          <a:bodyPr wrap="square" rtlCol="0">
            <a:spAutoFit/>
          </a:bodyPr>
          <a:lstStyle/>
          <a:p>
            <a:r>
              <a:rPr lang="en-US" dirty="0" smtClean="0"/>
              <a:t>Handling  emotions</a:t>
            </a:r>
            <a:endParaRPr lang="en-US" dirty="0"/>
          </a:p>
        </p:txBody>
      </p:sp>
      <p:sp>
        <p:nvSpPr>
          <p:cNvPr id="24" name="TextBox 23"/>
          <p:cNvSpPr txBox="1"/>
          <p:nvPr/>
        </p:nvSpPr>
        <p:spPr>
          <a:xfrm>
            <a:off x="616527" y="5265247"/>
            <a:ext cx="2431473" cy="369332"/>
          </a:xfrm>
          <a:prstGeom prst="rect">
            <a:avLst/>
          </a:prstGeom>
          <a:noFill/>
        </p:spPr>
        <p:txBody>
          <a:bodyPr wrap="square" rtlCol="0">
            <a:spAutoFit/>
          </a:bodyPr>
          <a:lstStyle/>
          <a:p>
            <a:r>
              <a:rPr lang="en-US" dirty="0" smtClean="0"/>
              <a:t>Co-operation</a:t>
            </a:r>
            <a:endParaRPr lang="en-US" dirty="0"/>
          </a:p>
        </p:txBody>
      </p:sp>
      <p:sp>
        <p:nvSpPr>
          <p:cNvPr id="25" name="Rectangle 24"/>
          <p:cNvSpPr/>
          <p:nvPr/>
        </p:nvSpPr>
        <p:spPr>
          <a:xfrm>
            <a:off x="140739" y="5833782"/>
            <a:ext cx="272697" cy="272697"/>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6" name="TextBox 25"/>
          <p:cNvSpPr txBox="1"/>
          <p:nvPr/>
        </p:nvSpPr>
        <p:spPr>
          <a:xfrm>
            <a:off x="520643" y="5833782"/>
            <a:ext cx="2126673" cy="369332"/>
          </a:xfrm>
          <a:prstGeom prst="rect">
            <a:avLst/>
          </a:prstGeom>
          <a:noFill/>
        </p:spPr>
        <p:txBody>
          <a:bodyPr wrap="square" rtlCol="0">
            <a:spAutoFit/>
          </a:bodyPr>
          <a:lstStyle/>
          <a:p>
            <a:r>
              <a:rPr lang="en-US" dirty="0" smtClean="0"/>
              <a:t>Relation building</a:t>
            </a:r>
            <a:endParaRPr lang="en-US" dirty="0"/>
          </a:p>
        </p:txBody>
      </p:sp>
      <p:sp>
        <p:nvSpPr>
          <p:cNvPr id="27" name="TextBox 26"/>
          <p:cNvSpPr txBox="1"/>
          <p:nvPr/>
        </p:nvSpPr>
        <p:spPr>
          <a:xfrm>
            <a:off x="4343400" y="5361882"/>
            <a:ext cx="2438400" cy="375265"/>
          </a:xfrm>
          <a:prstGeom prst="rect">
            <a:avLst/>
          </a:prstGeom>
          <a:noFill/>
        </p:spPr>
        <p:txBody>
          <a:bodyPr wrap="square" rtlCol="0">
            <a:spAutoFit/>
          </a:bodyPr>
          <a:lstStyle/>
          <a:p>
            <a:r>
              <a:rPr lang="en-US" dirty="0" smtClean="0"/>
              <a:t>Decision-making</a:t>
            </a:r>
            <a:endParaRPr lang="en-US" dirty="0"/>
          </a:p>
        </p:txBody>
      </p:sp>
    </p:spTree>
    <p:extLst>
      <p:ext uri="{BB962C8B-B14F-4D97-AF65-F5344CB8AC3E}">
        <p14:creationId xmlns:p14="http://schemas.microsoft.com/office/powerpoint/2010/main" xmlns="" val="3619717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7543800" cy="914400"/>
          </a:xfrm>
        </p:spPr>
        <p:txBody>
          <a:bodyPr/>
          <a:lstStyle/>
          <a:p>
            <a:r>
              <a:rPr lang="en-US" b="1" u="sng" dirty="0" smtClean="0">
                <a:latin typeface="Aharoni" panose="02010803020104030203" pitchFamily="2" charset="-79"/>
                <a:cs typeface="Aharoni" panose="02010803020104030203" pitchFamily="2" charset="-79"/>
              </a:rPr>
              <a:t># Role of teacher:-</a:t>
            </a:r>
            <a:endParaRPr lang="en-US" b="1" u="sng" dirty="0">
              <a:latin typeface="Aharoni" panose="02010803020104030203" pitchFamily="2" charset="-79"/>
              <a:cs typeface="Aharoni" panose="02010803020104030203" pitchFamily="2" charset="-79"/>
            </a:endParaRPr>
          </a:p>
        </p:txBody>
      </p:sp>
      <p:sp>
        <p:nvSpPr>
          <p:cNvPr id="3" name="Subtitle 2"/>
          <p:cNvSpPr>
            <a:spLocks noGrp="1"/>
          </p:cNvSpPr>
          <p:nvPr>
            <p:ph type="subTitle" idx="1"/>
          </p:nvPr>
        </p:nvSpPr>
        <p:spPr>
          <a:xfrm>
            <a:off x="34636" y="1066800"/>
            <a:ext cx="7966364" cy="5791200"/>
          </a:xfrm>
        </p:spPr>
        <p:txBody>
          <a:bodyPr>
            <a:normAutofit lnSpcReduction="10000"/>
          </a:bodyPr>
          <a:lstStyle/>
          <a:p>
            <a:endParaRPr lang="en-US" dirty="0" smtClean="0"/>
          </a:p>
          <a:p>
            <a:pPr marL="457200" indent="-457200">
              <a:buAutoNum type="arabicPeriod"/>
            </a:pPr>
            <a:r>
              <a:rPr lang="en-US" dirty="0" smtClean="0">
                <a:solidFill>
                  <a:schemeClr val="tx1"/>
                </a:solidFill>
              </a:rPr>
              <a:t>To help students in understanding development and appreciation of independence, since we live in close connected world.</a:t>
            </a:r>
          </a:p>
          <a:p>
            <a:pPr marL="457200" indent="-457200">
              <a:buAutoNum type="arabicPeriod"/>
            </a:pPr>
            <a:r>
              <a:rPr lang="en-US" dirty="0" smtClean="0">
                <a:solidFill>
                  <a:schemeClr val="tx1"/>
                </a:solidFill>
              </a:rPr>
              <a:t>Teaching a wide range of knowledge , skills and attitude </a:t>
            </a:r>
          </a:p>
          <a:p>
            <a:pPr marL="457200" indent="-457200">
              <a:buAutoNum type="arabicPeriod"/>
            </a:pPr>
            <a:r>
              <a:rPr lang="en-US" dirty="0" smtClean="0">
                <a:solidFill>
                  <a:schemeClr val="tx1"/>
                </a:solidFill>
              </a:rPr>
              <a:t>Teaching such behaviors to enable them to interact with others in just equitable and empathetic manners.</a:t>
            </a:r>
          </a:p>
          <a:p>
            <a:r>
              <a:rPr lang="en-US" sz="3600" b="1" dirty="0" smtClean="0">
                <a:solidFill>
                  <a:schemeClr val="tx1"/>
                </a:solidFill>
                <a:latin typeface="Agency FB" panose="020B0503020202020204" pitchFamily="34" charset="0"/>
                <a:cs typeface="Aharoni" panose="02010803020104030203" pitchFamily="2" charset="-79"/>
              </a:rPr>
              <a:t> # </a:t>
            </a:r>
            <a:r>
              <a:rPr lang="en-US" sz="3600" b="1" u="sng" dirty="0" smtClean="0">
                <a:solidFill>
                  <a:schemeClr val="tx1"/>
                </a:solidFill>
                <a:latin typeface="Agency FB" panose="020B0503020202020204" pitchFamily="34" charset="0"/>
                <a:cs typeface="Aharoni" panose="02010803020104030203" pitchFamily="2" charset="-79"/>
              </a:rPr>
              <a:t>benefits/advantages of learning to live together:-</a:t>
            </a:r>
          </a:p>
          <a:p>
            <a:pPr marL="457200" indent="-457200">
              <a:buAutoNum type="arabicPeriod"/>
            </a:pPr>
            <a:r>
              <a:rPr lang="en-US" dirty="0" smtClean="0">
                <a:solidFill>
                  <a:schemeClr val="tx1"/>
                </a:solidFill>
                <a:cs typeface="Aharoni" panose="02010803020104030203" pitchFamily="2" charset="-79"/>
              </a:rPr>
              <a:t>to build genuine and lasting culture of peace in the world</a:t>
            </a:r>
          </a:p>
          <a:p>
            <a:pPr marL="457200" indent="-457200">
              <a:buAutoNum type="arabicPeriod"/>
            </a:pPr>
            <a:r>
              <a:rPr lang="en-US" dirty="0" smtClean="0">
                <a:solidFill>
                  <a:schemeClr val="tx1"/>
                </a:solidFill>
                <a:cs typeface="Aharoni" panose="02010803020104030203" pitchFamily="2" charset="-79"/>
              </a:rPr>
              <a:t>It is one of the major issues in education, today.</a:t>
            </a:r>
          </a:p>
          <a:p>
            <a:pPr marL="457200" indent="-457200">
              <a:buAutoNum type="arabicPeriod"/>
            </a:pPr>
            <a:r>
              <a:rPr lang="en-US" dirty="0" smtClean="0">
                <a:solidFill>
                  <a:schemeClr val="tx1"/>
                </a:solidFill>
                <a:cs typeface="Aharoni" panose="02010803020104030203" pitchFamily="2" charset="-79"/>
              </a:rPr>
              <a:t>It teach students about human diversity.</a:t>
            </a:r>
          </a:p>
          <a:p>
            <a:pPr marL="457200" indent="-457200">
              <a:buAutoNum type="arabicPeriod"/>
            </a:pPr>
            <a:r>
              <a:rPr lang="en-US" dirty="0" smtClean="0">
                <a:solidFill>
                  <a:schemeClr val="tx1"/>
                </a:solidFill>
                <a:cs typeface="Aharoni" panose="02010803020104030203" pitchFamily="2" charset="-79"/>
              </a:rPr>
              <a:t>Creates awareness of similarities and interdependence of all people.</a:t>
            </a:r>
          </a:p>
          <a:p>
            <a:pPr marL="457200" indent="-457200">
              <a:buAutoNum type="arabicPeriod"/>
            </a:pPr>
            <a:r>
              <a:rPr lang="en-US" dirty="0" smtClean="0">
                <a:solidFill>
                  <a:schemeClr val="tx1"/>
                </a:solidFill>
                <a:cs typeface="Aharoni" panose="02010803020104030203" pitchFamily="2" charset="-79"/>
              </a:rPr>
              <a:t>Peaceful interaction is encouraged.</a:t>
            </a:r>
          </a:p>
          <a:p>
            <a:pPr marL="457200" indent="-457200">
              <a:buAutoNum type="arabicPeriod"/>
            </a:pPr>
            <a:r>
              <a:rPr lang="en-US" dirty="0" smtClean="0">
                <a:solidFill>
                  <a:schemeClr val="tx1"/>
                </a:solidFill>
                <a:cs typeface="Aharoni" panose="02010803020104030203" pitchFamily="2" charset="-79"/>
              </a:rPr>
              <a:t>Spirit of empathy is encouraged in school , it has positive effect  on young person's social behavior for rest of their lives.</a:t>
            </a:r>
          </a:p>
          <a:p>
            <a:pPr marL="457200" indent="-457200">
              <a:buAutoNum type="arabicPeriod"/>
            </a:pPr>
            <a:endParaRPr lang="en-US" dirty="0" smtClean="0">
              <a:solidFill>
                <a:schemeClr val="tx1"/>
              </a:solidFill>
              <a:cs typeface="Aharoni" panose="02010803020104030203" pitchFamily="2" charset="-79"/>
            </a:endParaRPr>
          </a:p>
          <a:p>
            <a:pPr marL="914400" indent="-914400">
              <a:buAutoNum type="arabicPeriod"/>
            </a:pPr>
            <a:endParaRPr lang="en-US" dirty="0" smtClean="0">
              <a:solidFill>
                <a:schemeClr val="tx1"/>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xmlns="" val="3558826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305800" cy="6705600"/>
          </a:xfrm>
        </p:spPr>
        <p:txBody>
          <a:bodyPr>
            <a:normAutofit lnSpcReduction="10000"/>
          </a:bodyPr>
          <a:lstStyle/>
          <a:p>
            <a:pPr marL="114300" indent="0">
              <a:buNone/>
            </a:pPr>
            <a:r>
              <a:rPr lang="en-US" dirty="0" smtClean="0"/>
              <a:t>7.promotes social awareness, acceptance and respect.</a:t>
            </a:r>
          </a:p>
          <a:p>
            <a:pPr marL="114300" indent="0">
              <a:buNone/>
            </a:pPr>
            <a:r>
              <a:rPr lang="en-US" dirty="0" smtClean="0"/>
              <a:t>8.It requires awareness and respect for human rights and responsibilities of local , national and global citizenship.</a:t>
            </a:r>
          </a:p>
          <a:p>
            <a:pPr marL="114300" indent="0">
              <a:buNone/>
            </a:pPr>
            <a:r>
              <a:rPr lang="en-US" dirty="0" smtClean="0"/>
              <a:t>9.Can help to reduce tensions due to ethic or other divisions.</a:t>
            </a:r>
          </a:p>
          <a:p>
            <a:pPr marL="114300" indent="0">
              <a:buNone/>
            </a:pPr>
            <a:r>
              <a:rPr lang="en-US" dirty="0" smtClean="0"/>
              <a:t>10.Its is important to live with others in our everyday lives.</a:t>
            </a:r>
          </a:p>
          <a:p>
            <a:pPr marL="114300" indent="0">
              <a:buNone/>
            </a:pPr>
            <a:r>
              <a:rPr lang="en-US" sz="4400" b="1" dirty="0" smtClean="0">
                <a:solidFill>
                  <a:schemeClr val="accent1">
                    <a:lumMod val="50000"/>
                  </a:schemeClr>
                </a:solidFill>
                <a:latin typeface="Algerian" panose="04020705040A02060702" pitchFamily="82" charset="0"/>
              </a:rPr>
              <a:t># </a:t>
            </a:r>
            <a:r>
              <a:rPr lang="en-US" sz="4400" b="1" u="sng" dirty="0" smtClean="0">
                <a:solidFill>
                  <a:schemeClr val="accent1">
                    <a:lumMod val="50000"/>
                  </a:schemeClr>
                </a:solidFill>
                <a:latin typeface="Algerian" panose="04020705040A02060702" pitchFamily="82" charset="0"/>
              </a:rPr>
              <a:t>Learning to be </a:t>
            </a:r>
            <a:r>
              <a:rPr lang="en-US" sz="4400" b="1" dirty="0" smtClean="0">
                <a:solidFill>
                  <a:schemeClr val="accent1">
                    <a:lumMod val="50000"/>
                  </a:schemeClr>
                </a:solidFill>
                <a:latin typeface="Algerian" panose="04020705040A02060702" pitchFamily="82" charset="0"/>
              </a:rPr>
              <a:t>:-</a:t>
            </a:r>
          </a:p>
          <a:p>
            <a:pPr marL="114300" indent="0">
              <a:buNone/>
            </a:pPr>
            <a:r>
              <a:rPr lang="en-US" sz="2000" b="1" dirty="0" smtClean="0">
                <a:latin typeface="+mj-lt"/>
              </a:rPr>
              <a:t> A. meaning:</a:t>
            </a:r>
          </a:p>
          <a:p>
            <a:pPr marL="114300" indent="0">
              <a:buNone/>
            </a:pPr>
            <a:r>
              <a:rPr lang="en-US" sz="2000" dirty="0" smtClean="0">
                <a:latin typeface="+mj-lt"/>
              </a:rPr>
              <a:t>it refers to the role of education in developing all dimensions of the complete person, the physical, intellectual, emotional and ethical integration of the individual into a complete man. </a:t>
            </a:r>
          </a:p>
          <a:p>
            <a:pPr marL="114300" indent="0">
              <a:buNone/>
            </a:pPr>
            <a:r>
              <a:rPr lang="en-US" sz="2800" b="1" dirty="0" smtClean="0">
                <a:latin typeface="+mj-lt"/>
              </a:rPr>
              <a:t>B. Aims of learning to be:-</a:t>
            </a:r>
          </a:p>
          <a:p>
            <a:pPr>
              <a:buFont typeface="Wingdings" panose="05000000000000000000" pitchFamily="2" charset="2"/>
              <a:buChar char="v"/>
            </a:pPr>
            <a:r>
              <a:rPr lang="en-US" sz="2000" dirty="0" smtClean="0">
                <a:latin typeface="+mj-lt"/>
              </a:rPr>
              <a:t>aim of development is the complete fulfillment of man and his development in holistic way as an individual member of family. </a:t>
            </a:r>
          </a:p>
          <a:p>
            <a:pPr>
              <a:buFont typeface="Wingdings" panose="05000000000000000000" pitchFamily="2" charset="2"/>
              <a:buChar char="v"/>
            </a:pPr>
            <a:r>
              <a:rPr lang="en-US" sz="2000" dirty="0" smtClean="0">
                <a:latin typeface="+mj-lt"/>
              </a:rPr>
              <a:t>It involves activities that foster personal development and contribute creativity, personal discovery.</a:t>
            </a:r>
          </a:p>
          <a:p>
            <a:pPr>
              <a:buFont typeface="Wingdings" panose="05000000000000000000" pitchFamily="2" charset="2"/>
              <a:buChar char="v"/>
            </a:pPr>
            <a:r>
              <a:rPr lang="en-US" sz="2000" dirty="0" smtClean="0">
                <a:latin typeface="+mj-lt"/>
              </a:rPr>
              <a:t>Aim of development is the complete fulfillment of man, in all the richness of his various commitments a individual, member of family and of community.</a:t>
            </a:r>
          </a:p>
        </p:txBody>
      </p:sp>
    </p:spTree>
    <p:extLst>
      <p:ext uri="{BB962C8B-B14F-4D97-AF65-F5344CB8AC3E}">
        <p14:creationId xmlns:p14="http://schemas.microsoft.com/office/powerpoint/2010/main" xmlns="" val="25951991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411162"/>
          </a:xfrm>
        </p:spPr>
        <p:txBody>
          <a:bodyPr/>
          <a:lstStyle/>
          <a:p>
            <a:r>
              <a:rPr lang="en-US" dirty="0" smtClean="0"/>
              <a:t>c. Process of development :-</a:t>
            </a:r>
            <a:endParaRPr lang="en-US" dirty="0"/>
          </a:p>
        </p:txBody>
      </p:sp>
      <p:sp>
        <p:nvSpPr>
          <p:cNvPr id="3" name="Content Placeholder 2"/>
          <p:cNvSpPr>
            <a:spLocks noGrp="1"/>
          </p:cNvSpPr>
          <p:nvPr>
            <p:ph idx="1"/>
          </p:nvPr>
        </p:nvSpPr>
        <p:spPr>
          <a:xfrm>
            <a:off x="0" y="1295400"/>
            <a:ext cx="8077200" cy="5105400"/>
          </a:xfrm>
        </p:spPr>
        <p:txBody>
          <a:bodyPr>
            <a:normAutofit lnSpcReduction="10000"/>
          </a:bodyPr>
          <a:lstStyle/>
          <a:p>
            <a:pPr>
              <a:buFont typeface="Wingdings" panose="05000000000000000000" pitchFamily="2" charset="2"/>
              <a:buChar char="Ø"/>
            </a:pPr>
            <a:r>
              <a:rPr lang="en-US" dirty="0" smtClean="0"/>
              <a:t>Highly individualized process</a:t>
            </a:r>
          </a:p>
          <a:p>
            <a:pPr>
              <a:buFont typeface="Wingdings" panose="05000000000000000000" pitchFamily="2" charset="2"/>
              <a:buChar char="Ø"/>
            </a:pPr>
            <a:r>
              <a:rPr lang="en-US" dirty="0" smtClean="0"/>
              <a:t>Interact social experiences </a:t>
            </a:r>
          </a:p>
          <a:p>
            <a:pPr>
              <a:buFont typeface="Wingdings" panose="05000000000000000000" pitchFamily="2" charset="2"/>
              <a:buChar char="Ø"/>
            </a:pPr>
            <a:r>
              <a:rPr lang="en-US" dirty="0" smtClean="0"/>
              <a:t>Faure's report</a:t>
            </a:r>
          </a:p>
          <a:p>
            <a:pPr marL="114300" indent="0">
              <a:buNone/>
            </a:pPr>
            <a:r>
              <a:rPr lang="en-US" dirty="0" smtClean="0"/>
              <a:t>According to </a:t>
            </a:r>
            <a:r>
              <a:rPr lang="en-US" dirty="0"/>
              <a:t>Faure's </a:t>
            </a:r>
            <a:r>
              <a:rPr lang="en-US" dirty="0" smtClean="0"/>
              <a:t>universal aims of “learning to be” summarized as followed:</a:t>
            </a:r>
          </a:p>
          <a:p>
            <a:pPr>
              <a:buFont typeface="Wingdings" panose="05000000000000000000" pitchFamily="2" charset="2"/>
              <a:buChar char="ü"/>
            </a:pPr>
            <a:r>
              <a:rPr lang="en-US" dirty="0"/>
              <a:t> </a:t>
            </a:r>
            <a:r>
              <a:rPr lang="en-US" dirty="0" smtClean="0"/>
              <a:t>towards a scientific humanism </a:t>
            </a:r>
          </a:p>
          <a:p>
            <a:pPr>
              <a:buFont typeface="Wingdings" panose="05000000000000000000" pitchFamily="2" charset="2"/>
              <a:buChar char="ü"/>
            </a:pPr>
            <a:r>
              <a:rPr lang="en-US" dirty="0" smtClean="0"/>
              <a:t>Creativity</a:t>
            </a:r>
          </a:p>
          <a:p>
            <a:pPr>
              <a:buFont typeface="Wingdings" panose="05000000000000000000" pitchFamily="2" charset="2"/>
              <a:buChar char="ü"/>
            </a:pPr>
            <a:r>
              <a:rPr lang="en-US" dirty="0" smtClean="0"/>
              <a:t>Towards social commitments </a:t>
            </a:r>
          </a:p>
          <a:p>
            <a:pPr>
              <a:buFont typeface="Wingdings" panose="05000000000000000000" pitchFamily="2" charset="2"/>
              <a:buChar char="ü"/>
            </a:pPr>
            <a:r>
              <a:rPr lang="en-US" dirty="0" smtClean="0"/>
              <a:t>Towards complete man </a:t>
            </a:r>
          </a:p>
          <a:p>
            <a:pPr marL="114300" indent="0">
              <a:buNone/>
            </a:pPr>
            <a:r>
              <a:rPr lang="en-US" b="1" i="1" u="sng" dirty="0" smtClean="0"/>
              <a:t>Leo </a:t>
            </a:r>
            <a:r>
              <a:rPr lang="en-US" b="1" i="1" u="sng" dirty="0" err="1" smtClean="0"/>
              <a:t>buscaglia</a:t>
            </a:r>
            <a:r>
              <a:rPr lang="en-US" b="1" i="1" u="sng" dirty="0" smtClean="0"/>
              <a:t> (1984)</a:t>
            </a:r>
            <a:r>
              <a:rPr lang="en-US" dirty="0" smtClean="0"/>
              <a:t> while defining education has said “education should be the process of helping everyone to discover his uniqueness, to teach him how to develop that uniqueness and then to show how to share it  because that is the only reason for having anything “.</a:t>
            </a:r>
            <a:endParaRPr lang="en-US" b="1" i="1" u="sng" dirty="0"/>
          </a:p>
        </p:txBody>
      </p:sp>
    </p:spTree>
    <p:extLst>
      <p:ext uri="{BB962C8B-B14F-4D97-AF65-F5344CB8AC3E}">
        <p14:creationId xmlns:p14="http://schemas.microsoft.com/office/powerpoint/2010/main" xmlns="" val="2117103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Using education to enhance people's capability in equitable terms, i.e. by ensuring access to quality teaching for all is the best way to maintain social sustainability.</a:t>
            </a:r>
          </a:p>
          <a:p>
            <a:pPr>
              <a:buFont typeface="Wingdings" panose="05000000000000000000" pitchFamily="2" charset="2"/>
              <a:buChar char="§"/>
            </a:pPr>
            <a:r>
              <a:rPr lang="en-US" dirty="0" smtClean="0"/>
              <a:t>Using education to transmit such capabilities from one generation to the next, in equitable terms is the best way to ensure sustainable human development </a:t>
            </a:r>
          </a:p>
          <a:p>
            <a:pPr>
              <a:buFont typeface="Wingdings" panose="05000000000000000000" pitchFamily="2" charset="2"/>
              <a:buChar char="§"/>
            </a:pPr>
            <a:r>
              <a:rPr lang="en-US" dirty="0" smtClean="0"/>
              <a:t>The four pillars of education i.e. learning to do, to know, to be, live together through their corresponding practical and psychological skills give a framework for the design of appropriate policies. </a:t>
            </a:r>
            <a:endParaRPr lang="en-US" dirty="0"/>
          </a:p>
        </p:txBody>
      </p:sp>
    </p:spTree>
    <p:extLst>
      <p:ext uri="{BB962C8B-B14F-4D97-AF65-F5344CB8AC3E}">
        <p14:creationId xmlns:p14="http://schemas.microsoft.com/office/powerpoint/2010/main" xmlns="" val="31555967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458200" cy="6858000"/>
          </a:xfrm>
        </p:spPr>
        <p:txBody>
          <a:bodyPr>
            <a:normAutofit/>
          </a:bodyPr>
          <a:lstStyle/>
          <a:p>
            <a:endParaRPr lang="en-US" sz="5400" dirty="0" smtClean="0">
              <a:latin typeface="Algerian" panose="04020705040A02060702" pitchFamily="82" charset="0"/>
            </a:endParaRPr>
          </a:p>
          <a:p>
            <a:pPr marL="114300" indent="0">
              <a:buNone/>
            </a:pPr>
            <a:r>
              <a:rPr lang="en-US" sz="8800" dirty="0" smtClean="0">
                <a:latin typeface="Algerian" panose="04020705040A02060702" pitchFamily="82" charset="0"/>
              </a:rPr>
              <a:t>    Thank </a:t>
            </a:r>
            <a:r>
              <a:rPr lang="en-US" sz="8800" smtClean="0">
                <a:latin typeface="Algerian" panose="04020705040A02060702" pitchFamily="82" charset="0"/>
              </a:rPr>
              <a:t>you </a:t>
            </a:r>
            <a:endParaRPr lang="en-US" sz="8800" dirty="0" smtClean="0">
              <a:latin typeface="Algerian" panose="04020705040A02060702" pitchFamily="82" charset="0"/>
            </a:endParaRPr>
          </a:p>
        </p:txBody>
      </p:sp>
    </p:spTree>
    <p:extLst>
      <p:ext uri="{BB962C8B-B14F-4D97-AF65-F5344CB8AC3E}">
        <p14:creationId xmlns:p14="http://schemas.microsoft.com/office/powerpoint/2010/main" xmlns="" val="12412510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943</TotalTime>
  <Words>1383</Words>
  <Application>Microsoft Office PowerPoint</Application>
  <PresentationFormat>On-screen Show (4:3)</PresentationFormat>
  <Paragraphs>174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Adjacency</vt:lpstr>
      <vt:lpstr>EDUCATION FOR 21ST CENTURY the four pillars of education (1996)                                     </vt:lpstr>
      <vt:lpstr>INTRODUCTION:-</vt:lpstr>
      <vt:lpstr>The commission  </vt:lpstr>
      <vt:lpstr>Features of Delores commission (1993-96)</vt:lpstr>
      <vt:lpstr>Slide 5</vt:lpstr>
      <vt:lpstr>   Fundamental principle </vt:lpstr>
      <vt:lpstr>Slide 7</vt:lpstr>
      <vt:lpstr>Brief meaning of four pillars of education</vt:lpstr>
      <vt:lpstr>BROADER EXPLANATION OF FOUR PILLaRS OF EDUCATION:   learning to know</vt:lpstr>
      <vt:lpstr>SKILLS TO BE ACQUIRED IN “LEARNING TO KNOW”</vt:lpstr>
      <vt:lpstr>Slide 11</vt:lpstr>
      <vt:lpstr>BENEFITS/ADVANTAGES : helps individuals to:</vt:lpstr>
      <vt:lpstr>LEARN TO DO</vt:lpstr>
      <vt:lpstr>`</vt:lpstr>
      <vt:lpstr>Benefits /advantages :</vt:lpstr>
      <vt:lpstr>Learning to live together </vt:lpstr>
      <vt:lpstr>c. Approaches :- </vt:lpstr>
      <vt:lpstr>Slide 18</vt:lpstr>
      <vt:lpstr># Role of teacher:-</vt:lpstr>
      <vt:lpstr>Slide 20</vt:lpstr>
      <vt:lpstr>c. Process of development :-</vt:lpstr>
      <vt:lpstr>Conclusion:-</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FOR 21ST CENTURY the four pillers of education (1996)</dc:title>
  <dc:creator>My</dc:creator>
  <cp:lastModifiedBy>Sabhya</cp:lastModifiedBy>
  <cp:revision>74</cp:revision>
  <dcterms:created xsi:type="dcterms:W3CDTF">2022-04-11T14:47:38Z</dcterms:created>
  <dcterms:modified xsi:type="dcterms:W3CDTF">2022-08-04T05:18:10Z</dcterms:modified>
</cp:coreProperties>
</file>