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4A87F4C-FEB3-40E6-8EDC-EC6AD97753C3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3A8B353-5062-4782-8020-87A52785544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863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ED49199-B34A-425B-AD6A-4C6F574D1D36}" type="datetimeFigureOut">
              <a:rPr lang="en-US" smtClean="0"/>
              <a:pPr/>
              <a:t>3/10/2020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DFAF95F-E30E-4242-970B-1B2FE83CD91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6980114" cy="2857520"/>
          </a:xfrm>
        </p:spPr>
        <p:txBody>
          <a:bodyPr>
            <a:noAutofit/>
          </a:bodyPr>
          <a:lstStyle/>
          <a:p>
            <a:pPr algn="ctr"/>
            <a:r>
              <a:rPr sz="6600" smtClean="0"/>
              <a:t>ALTERNATIVE MODES OF EXAMINATIONS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3042" y="4676796"/>
            <a:ext cx="6480048" cy="1752600"/>
          </a:xfrm>
        </p:spPr>
        <p:txBody>
          <a:bodyPr/>
          <a:lstStyle/>
          <a:p>
            <a:pPr lvl="0" algn="ctr" fontAlgn="base">
              <a:spcAft>
                <a:spcPct val="0"/>
              </a:spcAft>
              <a:buClrTx/>
              <a:buSzTx/>
            </a:pPr>
            <a:r>
              <a:rPr lang="en-US" sz="2300" b="1" u="sng" kern="0" dirty="0">
                <a:solidFill>
                  <a:srgbClr val="5A867B"/>
                </a:solidFill>
                <a:latin typeface="Arial Black" pitchFamily="34" charset="0"/>
                <a:cs typeface="Aharoni" pitchFamily="2" charset="-79"/>
              </a:rPr>
              <a:t>BY DR.GOGGI GUPTA </a:t>
            </a:r>
          </a:p>
          <a:p>
            <a:pPr lvl="0" algn="ctr" fontAlgn="base">
              <a:spcAft>
                <a:spcPct val="0"/>
              </a:spcAft>
              <a:buClrTx/>
              <a:buSzTx/>
            </a:pPr>
            <a:r>
              <a:rPr lang="en-US" sz="2300" b="1" u="sng" kern="0" dirty="0">
                <a:solidFill>
                  <a:srgbClr val="5A867B"/>
                </a:solidFill>
                <a:latin typeface="Arial Black" pitchFamily="34" charset="0"/>
                <a:cs typeface="Aharoni" pitchFamily="2" charset="-79"/>
              </a:rPr>
              <a:t>M.SC (CHEMISTRY) M.ED PH.D </a:t>
            </a:r>
            <a:r>
              <a:rPr lang="en-US" sz="2300" b="1" u="sng" kern="0">
                <a:solidFill>
                  <a:srgbClr val="5A867B"/>
                </a:solidFill>
                <a:latin typeface="Arial Black" pitchFamily="34" charset="0"/>
                <a:cs typeface="Aharoni" pitchFamily="2" charset="-79"/>
              </a:rPr>
              <a:t>(</a:t>
            </a:r>
            <a:r>
              <a:rPr lang="en-US" sz="2300" b="1" u="sng" kern="0" smtClean="0">
                <a:solidFill>
                  <a:srgbClr val="5A867B"/>
                </a:solidFill>
                <a:latin typeface="Arial Black" pitchFamily="34" charset="0"/>
                <a:cs typeface="Aharoni" pitchFamily="2" charset="-79"/>
              </a:rPr>
              <a:t>EDUCATION)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28802"/>
            <a:ext cx="8258204" cy="2500322"/>
          </a:xfrm>
        </p:spPr>
        <p:txBody>
          <a:bodyPr>
            <a:noAutofit/>
          </a:bodyPr>
          <a:lstStyle/>
          <a:p>
            <a:pPr algn="just"/>
            <a:r>
              <a:rPr lang="en-US" sz="4800" dirty="0" smtClean="0"/>
              <a:t>Examination occupies central position in our education system but it needs some alternative modes because of these reasons.</a:t>
            </a:r>
            <a:endParaRPr lang="en-IN" sz="4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Reasons</a:t>
            </a:r>
            <a:endParaRPr lang="en-IN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</p:spPr>
        <p:txBody>
          <a:bodyPr/>
          <a:lstStyle/>
          <a:p>
            <a:r>
              <a:rPr lang="en-US" dirty="0" smtClean="0"/>
              <a:t>Lack of Validity.</a:t>
            </a:r>
          </a:p>
          <a:p>
            <a:r>
              <a:rPr lang="en-US" dirty="0" smtClean="0"/>
              <a:t>Lack of reliability.</a:t>
            </a:r>
          </a:p>
          <a:p>
            <a:r>
              <a:rPr lang="en-US" dirty="0" smtClean="0"/>
              <a:t>Malpractices.</a:t>
            </a:r>
          </a:p>
          <a:p>
            <a:r>
              <a:rPr lang="en-US" dirty="0" smtClean="0"/>
              <a:t>Do not represent real worth.</a:t>
            </a:r>
          </a:p>
          <a:p>
            <a:r>
              <a:rPr lang="en-US" dirty="0" smtClean="0"/>
              <a:t>Cheating and falsehood.</a:t>
            </a:r>
          </a:p>
          <a:p>
            <a:r>
              <a:rPr lang="en-US" dirty="0" smtClean="0"/>
              <a:t>Stress.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Continuous and Comprehensive Evaluation (CCE) </a:t>
            </a:r>
            <a:endParaRPr lang="en-IN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7747"/>
            <a:ext cx="8229600" cy="45259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Three domains of CCE</a:t>
            </a:r>
          </a:p>
          <a:p>
            <a:pPr marL="1200150" lvl="1" indent="-742950">
              <a:buAutoNum type="arabicPeriod"/>
            </a:pPr>
            <a:r>
              <a:rPr lang="en-US" sz="4000" dirty="0" smtClean="0"/>
              <a:t>Cognitive domain</a:t>
            </a:r>
          </a:p>
          <a:p>
            <a:pPr marL="1200150" lvl="1" indent="-742950">
              <a:buAutoNum type="arabicPeriod"/>
            </a:pPr>
            <a:r>
              <a:rPr lang="en-US" sz="4000" dirty="0" smtClean="0"/>
              <a:t>Affective domain</a:t>
            </a:r>
          </a:p>
          <a:p>
            <a:pPr marL="1200150" lvl="1" indent="-742950">
              <a:buAutoNum type="arabicPeriod"/>
            </a:pPr>
            <a:r>
              <a:rPr lang="en-US" sz="4000" dirty="0" smtClean="0"/>
              <a:t>Psycho </a:t>
            </a:r>
            <a:r>
              <a:rPr lang="en-US" sz="4000" dirty="0" err="1" smtClean="0"/>
              <a:t>moter</a:t>
            </a:r>
            <a:r>
              <a:rPr lang="en-US" sz="4000" dirty="0" smtClean="0"/>
              <a:t> domains</a:t>
            </a:r>
            <a:endParaRPr lang="en-IN" sz="4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90" y="-24"/>
            <a:ext cx="8786842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Features </a:t>
            </a:r>
            <a:r>
              <a:rPr lang="en-US" sz="5400" b="1" smtClean="0"/>
              <a:t>and Importance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Over all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Continual from beginning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Summative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Focus on scholastic and co-scholastic aspect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Use multiple technology of teaching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Focus on personality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Focus on learner centered 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Diagnostic and remedial teaching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Individual attention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Use new technology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Less stress level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Find strength of children</a:t>
            </a:r>
          </a:p>
          <a:p>
            <a:endParaRPr lang="en-IN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Limitations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Irresponsible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Gradation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More curricular activities.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Partiality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More burden on teachers. 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Open book examination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1831995"/>
            <a:ext cx="8229600" cy="4525963"/>
          </a:xfrm>
        </p:spPr>
        <p:txBody>
          <a:bodyPr/>
          <a:lstStyle/>
          <a:p>
            <a:r>
              <a:rPr lang="en-US" dirty="0" smtClean="0"/>
              <a:t>Types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Restricted Type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Unrestricted Type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7467600" cy="1143000"/>
          </a:xfrm>
        </p:spPr>
        <p:txBody>
          <a:bodyPr/>
          <a:lstStyle/>
          <a:p>
            <a:r>
              <a:rPr lang="en-US" b="1" dirty="0" smtClean="0"/>
              <a:t>STRUCTURE of open book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24" y="2117747"/>
            <a:ext cx="7467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Allow to bring resources in exam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Utilize resources in exam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Take home format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 content of books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Benefits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 stress on memory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 stress on recalling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Enhancement of retrieval skills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Enhancement of comprehension and synthesizing skills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Removal of tuitions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 Cramming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Disadvantage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Availability of material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Space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Time consuming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Stress on collecting reference material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Irrelevant material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Mind become blunt and passive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Lack concentration.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On Line Examination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90063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Features</a:t>
            </a:r>
          </a:p>
          <a:p>
            <a:pPr>
              <a:buNone/>
            </a:pPr>
            <a:endParaRPr lang="en-US" u="sng" dirty="0" smtClean="0"/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Login System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Secured by Password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Same answers and questions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Answer checking system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Available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Could update profile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Logout after the over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Admin panel</a:t>
            </a:r>
            <a:endParaRPr lang="en-IN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Advantages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7467600" cy="5500702"/>
          </a:xfrm>
        </p:spPr>
        <p:txBody>
          <a:bodyPr>
            <a:normAutofit lnSpcReduction="10000"/>
          </a:bodyPr>
          <a:lstStyle/>
          <a:p>
            <a:pPr marL="550926" indent="-514350">
              <a:buFont typeface="+mj-lt"/>
              <a:buAutoNum type="arabicPeriod"/>
            </a:pPr>
            <a:r>
              <a:rPr lang="en-US" dirty="0" smtClean="0"/>
              <a:t>Increase students motivation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Increase feedback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Provides immediate feedback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Increase flexibility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Reduces testing time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Increases the objectivity consistency of marking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Enables to access larger classes of effectively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Bring about less exam anxiety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Needed less man power</a:t>
            </a:r>
          </a:p>
          <a:p>
            <a:pPr marL="550926" indent="-514350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Disadvantages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14488"/>
            <a:ext cx="6072230" cy="4071966"/>
          </a:xfrm>
        </p:spPr>
        <p:txBody>
          <a:bodyPr>
            <a:normAutofit/>
          </a:bodyPr>
          <a:lstStyle/>
          <a:p>
            <a:pPr marL="550926" indent="-514350">
              <a:buFont typeface="+mj-lt"/>
              <a:buAutoNum type="arabicPeriod"/>
            </a:pPr>
            <a:r>
              <a:rPr lang="en-US" dirty="0" smtClean="0"/>
              <a:t>Negative attitude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Technological problem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Costing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Health issues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Low Concentrations</a:t>
            </a:r>
          </a:p>
          <a:p>
            <a:pPr marL="550926" indent="-514350">
              <a:buFont typeface="+mj-lt"/>
              <a:buAutoNum type="arabicPeriod"/>
            </a:pPr>
            <a:endParaRPr lang="en-US" dirty="0" smtClean="0"/>
          </a:p>
          <a:p>
            <a:pPr marL="550926" indent="-514350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Take Home Exam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7467600" cy="5500702"/>
          </a:xfrm>
        </p:spPr>
        <p:txBody>
          <a:bodyPr>
            <a:normAutofit/>
          </a:bodyPr>
          <a:lstStyle/>
          <a:p>
            <a:pPr marL="550926" indent="-514350">
              <a:buNone/>
            </a:pPr>
            <a:r>
              <a:rPr lang="en-US" b="1" u="sng" dirty="0" smtClean="0"/>
              <a:t>Features</a:t>
            </a:r>
          </a:p>
          <a:p>
            <a:pPr marL="550926" indent="-514350">
              <a:buNone/>
            </a:pPr>
            <a:endParaRPr lang="en-US" b="1" u="sng" dirty="0" smtClean="0"/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Innovative use of technology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Limited time period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More time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Length of paper should be limited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Focus on long questions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No MCQ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 smtClean="0"/>
              <a:t>Give more importance to Criticality and Originality.</a:t>
            </a:r>
          </a:p>
          <a:p>
            <a:pPr marL="550926" indent="-514350">
              <a:buFont typeface="+mj-lt"/>
              <a:buAutoNum type="arabicPeriod"/>
            </a:pPr>
            <a:endParaRPr lang="en-US" dirty="0" smtClean="0"/>
          </a:p>
          <a:p>
            <a:pPr marL="550926" indent="-514350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Advantages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14488"/>
            <a:ext cx="7358114" cy="4071966"/>
          </a:xfrm>
        </p:spPr>
        <p:txBody>
          <a:bodyPr>
            <a:normAutofit/>
          </a:bodyPr>
          <a:lstStyle/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Student can decide when and were they want to take exam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Submitted electronically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Potential development of students skills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Skills of critical thinking.</a:t>
            </a:r>
          </a:p>
          <a:p>
            <a:pPr marL="550926" indent="-514350" algn="just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smtClean="0"/>
              <a:t>Disadvantages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14488"/>
            <a:ext cx="7358114" cy="4071966"/>
          </a:xfrm>
        </p:spPr>
        <p:txBody>
          <a:bodyPr>
            <a:normAutofit lnSpcReduction="10000"/>
          </a:bodyPr>
          <a:lstStyle/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Administrative complexity</a:t>
            </a:r>
          </a:p>
          <a:p>
            <a:pPr marL="550926" indent="-514350" algn="just">
              <a:buFont typeface="+mj-lt"/>
              <a:buAutoNum type="arabicPeriod"/>
            </a:pPr>
            <a:endParaRPr lang="en-US" dirty="0" smtClean="0"/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Substantial risk for improper collaboration</a:t>
            </a:r>
          </a:p>
          <a:p>
            <a:pPr marL="550926" indent="-514350" algn="just">
              <a:buFont typeface="+mj-lt"/>
              <a:buAutoNum type="arabicPeriod"/>
            </a:pPr>
            <a:endParaRPr lang="en-US" dirty="0" smtClean="0"/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More time spend on exam</a:t>
            </a:r>
          </a:p>
          <a:p>
            <a:pPr marL="550926" indent="-514350" algn="just">
              <a:buFont typeface="+mj-lt"/>
              <a:buAutoNum type="arabicPeriod"/>
            </a:pPr>
            <a:endParaRPr lang="en-US" dirty="0" smtClean="0"/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Not fit for all disciplines</a:t>
            </a:r>
          </a:p>
          <a:p>
            <a:pPr marL="550926" indent="-514350" algn="just">
              <a:buFont typeface="+mj-lt"/>
              <a:buAutoNum type="arabicPeriod"/>
            </a:pPr>
            <a:endParaRPr lang="en-US" dirty="0" smtClean="0"/>
          </a:p>
          <a:p>
            <a:pPr marL="550926" indent="-514350" algn="just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115328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/>
              <a:t>SOME OTHER MODES OF ALTERNATIVE EXAMINATIONS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358114" cy="4071966"/>
          </a:xfrm>
        </p:spPr>
        <p:txBody>
          <a:bodyPr>
            <a:normAutofit fontScale="85000" lnSpcReduction="20000"/>
          </a:bodyPr>
          <a:lstStyle/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Projects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Case Studies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Reflective – Journals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In-tray exercises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Simulations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Reviews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Self-assessment-reflective teaching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Portfolio Evaluation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Crib Sheets</a:t>
            </a:r>
          </a:p>
          <a:p>
            <a:pPr marL="550926" indent="-514350" algn="just">
              <a:buFont typeface="+mj-lt"/>
              <a:buAutoNum type="arabicPeriod"/>
            </a:pPr>
            <a:r>
              <a:rPr lang="en-US" dirty="0" smtClean="0"/>
              <a:t>Collaborative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175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n-US" sz="11500" b="1" dirty="0" smtClean="0"/>
              <a:t>THANK YOU</a:t>
            </a:r>
            <a:endParaRPr lang="en-IN" sz="11500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107</TotalTime>
  <Words>385</Words>
  <Application>Microsoft Office PowerPoint</Application>
  <PresentationFormat>On-screen Show (4:3)</PresentationFormat>
  <Paragraphs>123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Aharoni</vt:lpstr>
      <vt:lpstr>Arial</vt:lpstr>
      <vt:lpstr>Arial Black</vt:lpstr>
      <vt:lpstr>Calibri</vt:lpstr>
      <vt:lpstr>Franklin Gothic Book</vt:lpstr>
      <vt:lpstr>Wingdings 2</vt:lpstr>
      <vt:lpstr>Technic</vt:lpstr>
      <vt:lpstr>ALTERNATIVE MODES OF EXAMINATIONS</vt:lpstr>
      <vt:lpstr>Examination occupies central position in our education system but it needs some alternative modes because of these reasons.</vt:lpstr>
      <vt:lpstr>Reasons</vt:lpstr>
      <vt:lpstr>Continuous and Comprehensive Evaluation (CCE) </vt:lpstr>
      <vt:lpstr>Features and Importance</vt:lpstr>
      <vt:lpstr>Limitations</vt:lpstr>
      <vt:lpstr>Open book examination</vt:lpstr>
      <vt:lpstr>STRUCTURE of open book </vt:lpstr>
      <vt:lpstr>Benefits</vt:lpstr>
      <vt:lpstr>Disadvantage</vt:lpstr>
      <vt:lpstr>On Line Examination</vt:lpstr>
      <vt:lpstr>Advantages</vt:lpstr>
      <vt:lpstr>Disadvantages</vt:lpstr>
      <vt:lpstr>Take Home Exam</vt:lpstr>
      <vt:lpstr>Advantages</vt:lpstr>
      <vt:lpstr>Disadvantages</vt:lpstr>
      <vt:lpstr>SOME OTHER MODES OF ALTERNATIVE EXAMINATIONS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GRG</dc:creator>
  <cp:lastModifiedBy>aayush goel</cp:lastModifiedBy>
  <cp:revision>19</cp:revision>
  <dcterms:created xsi:type="dcterms:W3CDTF">2019-02-04T11:10:46Z</dcterms:created>
  <dcterms:modified xsi:type="dcterms:W3CDTF">2020-03-10T14:08:51Z</dcterms:modified>
</cp:coreProperties>
</file>