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drawing6.xml" ContentType="application/vnd.ms-office.drawingml.diagramDrawing+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315" r:id="rId2"/>
    <p:sldId id="304" r:id="rId3"/>
    <p:sldId id="286" r:id="rId4"/>
    <p:sldId id="288" r:id="rId5"/>
    <p:sldId id="267" r:id="rId6"/>
    <p:sldId id="287" r:id="rId7"/>
    <p:sldId id="305" r:id="rId8"/>
    <p:sldId id="265" r:id="rId9"/>
    <p:sldId id="273" r:id="rId10"/>
    <p:sldId id="306" r:id="rId11"/>
    <p:sldId id="258" r:id="rId12"/>
    <p:sldId id="290" r:id="rId13"/>
    <p:sldId id="289" r:id="rId14"/>
    <p:sldId id="292" r:id="rId15"/>
    <p:sldId id="317" r:id="rId16"/>
    <p:sldId id="293" r:id="rId17"/>
    <p:sldId id="294" r:id="rId18"/>
    <p:sldId id="307" r:id="rId19"/>
    <p:sldId id="295" r:id="rId20"/>
    <p:sldId id="296" r:id="rId21"/>
    <p:sldId id="308" r:id="rId22"/>
    <p:sldId id="262" r:id="rId23"/>
    <p:sldId id="297" r:id="rId24"/>
    <p:sldId id="263" r:id="rId25"/>
    <p:sldId id="299" r:id="rId26"/>
    <p:sldId id="300" r:id="rId27"/>
    <p:sldId id="301" r:id="rId28"/>
    <p:sldId id="27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28"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5226"/>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E2324C-30AA-437A-8AAE-9FA74069448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N"/>
        </a:p>
      </dgm:t>
    </dgm:pt>
    <dgm:pt modelId="{6BFCC87E-1F9A-4B79-85BA-3F3CC1251F86}">
      <dgm:prSet/>
      <dgm:spPr/>
      <dgm:t>
        <a:bodyPr/>
        <a:lstStyle/>
        <a:p>
          <a:pPr algn="just" rtl="0"/>
          <a:r>
            <a:rPr lang="en-IN" dirty="0" smtClean="0"/>
            <a:t>The term “Information” means any set of facts, organised data, knowledge that can be in any form – written, oral, graphical or in symbols. </a:t>
          </a:r>
          <a:endParaRPr lang="en-IN" dirty="0"/>
        </a:p>
      </dgm:t>
    </dgm:pt>
    <dgm:pt modelId="{BB286EE4-D263-4232-B372-AA61FEA5A713}" type="parTrans" cxnId="{B66A0C5D-B6E6-4CD6-AB11-C6DF80046F7E}">
      <dgm:prSet/>
      <dgm:spPr/>
      <dgm:t>
        <a:bodyPr/>
        <a:lstStyle/>
        <a:p>
          <a:endParaRPr lang="en-IN"/>
        </a:p>
      </dgm:t>
    </dgm:pt>
    <dgm:pt modelId="{3BB8FAA9-E1B8-484C-BB7F-DB8990E11D43}" type="sibTrans" cxnId="{B66A0C5D-B6E6-4CD6-AB11-C6DF80046F7E}">
      <dgm:prSet/>
      <dgm:spPr/>
      <dgm:t>
        <a:bodyPr/>
        <a:lstStyle/>
        <a:p>
          <a:endParaRPr lang="en-IN"/>
        </a:p>
      </dgm:t>
    </dgm:pt>
    <dgm:pt modelId="{E8E79535-B309-41E3-9709-ED7BD9E63897}">
      <dgm:prSet/>
      <dgm:spPr/>
      <dgm:t>
        <a:bodyPr/>
        <a:lstStyle/>
        <a:p>
          <a:pPr algn="just" rtl="0"/>
          <a:r>
            <a:rPr lang="en-IN" dirty="0" smtClean="0"/>
            <a:t>It refers to knowledge obtained from reading, investigation, study or research. Information is knowledge and help us to fulfil our daily tasks. </a:t>
          </a:r>
          <a:endParaRPr lang="en-IN" dirty="0"/>
        </a:p>
      </dgm:t>
    </dgm:pt>
    <dgm:pt modelId="{A3EBF9B2-C70F-4A58-ACB3-925D1C7C11D9}" type="parTrans" cxnId="{FE8FC6E5-8B05-4E18-9A5D-7DE7633BD6D8}">
      <dgm:prSet/>
      <dgm:spPr/>
      <dgm:t>
        <a:bodyPr/>
        <a:lstStyle/>
        <a:p>
          <a:endParaRPr lang="en-IN"/>
        </a:p>
      </dgm:t>
    </dgm:pt>
    <dgm:pt modelId="{97CE56FA-848D-4E50-BBAE-0F942494B6BE}" type="sibTrans" cxnId="{FE8FC6E5-8B05-4E18-9A5D-7DE7633BD6D8}">
      <dgm:prSet/>
      <dgm:spPr/>
      <dgm:t>
        <a:bodyPr/>
        <a:lstStyle/>
        <a:p>
          <a:endParaRPr lang="en-IN"/>
        </a:p>
      </dgm:t>
    </dgm:pt>
    <dgm:pt modelId="{75086570-3706-4075-908F-4704EBB39110}" type="pres">
      <dgm:prSet presAssocID="{71E2324C-30AA-437A-8AAE-9FA74069448C}" presName="linear" presStyleCnt="0">
        <dgm:presLayoutVars>
          <dgm:animLvl val="lvl"/>
          <dgm:resizeHandles val="exact"/>
        </dgm:presLayoutVars>
      </dgm:prSet>
      <dgm:spPr/>
      <dgm:t>
        <a:bodyPr/>
        <a:lstStyle/>
        <a:p>
          <a:endParaRPr lang="en-IN"/>
        </a:p>
      </dgm:t>
    </dgm:pt>
    <dgm:pt modelId="{F9DAE4B2-9984-41D2-A595-6C5B0FD3B9D5}" type="pres">
      <dgm:prSet presAssocID="{6BFCC87E-1F9A-4B79-85BA-3F3CC1251F86}" presName="parentText" presStyleLbl="node1" presStyleIdx="0" presStyleCnt="2">
        <dgm:presLayoutVars>
          <dgm:chMax val="0"/>
          <dgm:bulletEnabled val="1"/>
        </dgm:presLayoutVars>
      </dgm:prSet>
      <dgm:spPr/>
      <dgm:t>
        <a:bodyPr/>
        <a:lstStyle/>
        <a:p>
          <a:endParaRPr lang="en-IN"/>
        </a:p>
      </dgm:t>
    </dgm:pt>
    <dgm:pt modelId="{BF789F02-A81A-4BFF-8E6F-DBC5385B6DD9}" type="pres">
      <dgm:prSet presAssocID="{3BB8FAA9-E1B8-484C-BB7F-DB8990E11D43}" presName="spacer" presStyleCnt="0"/>
      <dgm:spPr/>
    </dgm:pt>
    <dgm:pt modelId="{2CA35BB4-A51A-4F71-811E-5782B4F49BD4}" type="pres">
      <dgm:prSet presAssocID="{E8E79535-B309-41E3-9709-ED7BD9E63897}" presName="parentText" presStyleLbl="node1" presStyleIdx="1" presStyleCnt="2">
        <dgm:presLayoutVars>
          <dgm:chMax val="0"/>
          <dgm:bulletEnabled val="1"/>
        </dgm:presLayoutVars>
      </dgm:prSet>
      <dgm:spPr/>
      <dgm:t>
        <a:bodyPr/>
        <a:lstStyle/>
        <a:p>
          <a:endParaRPr lang="en-IN"/>
        </a:p>
      </dgm:t>
    </dgm:pt>
  </dgm:ptLst>
  <dgm:cxnLst>
    <dgm:cxn modelId="{FE8FC6E5-8B05-4E18-9A5D-7DE7633BD6D8}" srcId="{71E2324C-30AA-437A-8AAE-9FA74069448C}" destId="{E8E79535-B309-41E3-9709-ED7BD9E63897}" srcOrd="1" destOrd="0" parTransId="{A3EBF9B2-C70F-4A58-ACB3-925D1C7C11D9}" sibTransId="{97CE56FA-848D-4E50-BBAE-0F942494B6BE}"/>
    <dgm:cxn modelId="{7D92DED0-3FFE-43F8-AF2A-3C9961887C9D}" type="presOf" srcId="{E8E79535-B309-41E3-9709-ED7BD9E63897}" destId="{2CA35BB4-A51A-4F71-811E-5782B4F49BD4}" srcOrd="0" destOrd="0" presId="urn:microsoft.com/office/officeart/2005/8/layout/vList2"/>
    <dgm:cxn modelId="{42C22CE2-F474-441C-90B2-9AEFDA017E51}" type="presOf" srcId="{71E2324C-30AA-437A-8AAE-9FA74069448C}" destId="{75086570-3706-4075-908F-4704EBB39110}" srcOrd="0" destOrd="0" presId="urn:microsoft.com/office/officeart/2005/8/layout/vList2"/>
    <dgm:cxn modelId="{B66A0C5D-B6E6-4CD6-AB11-C6DF80046F7E}" srcId="{71E2324C-30AA-437A-8AAE-9FA74069448C}" destId="{6BFCC87E-1F9A-4B79-85BA-3F3CC1251F86}" srcOrd="0" destOrd="0" parTransId="{BB286EE4-D263-4232-B372-AA61FEA5A713}" sibTransId="{3BB8FAA9-E1B8-484C-BB7F-DB8990E11D43}"/>
    <dgm:cxn modelId="{1B9CE7B8-2B51-429B-82F0-A89D15720D0F}" type="presOf" srcId="{6BFCC87E-1F9A-4B79-85BA-3F3CC1251F86}" destId="{F9DAE4B2-9984-41D2-A595-6C5B0FD3B9D5}" srcOrd="0" destOrd="0" presId="urn:microsoft.com/office/officeart/2005/8/layout/vList2"/>
    <dgm:cxn modelId="{93D08B0B-8DAF-41B5-95E5-543119D9EDD8}" type="presParOf" srcId="{75086570-3706-4075-908F-4704EBB39110}" destId="{F9DAE4B2-9984-41D2-A595-6C5B0FD3B9D5}" srcOrd="0" destOrd="0" presId="urn:microsoft.com/office/officeart/2005/8/layout/vList2"/>
    <dgm:cxn modelId="{80AA12D5-6791-40A4-9290-20727255BD06}" type="presParOf" srcId="{75086570-3706-4075-908F-4704EBB39110}" destId="{BF789F02-A81A-4BFF-8E6F-DBC5385B6DD9}" srcOrd="1" destOrd="0" presId="urn:microsoft.com/office/officeart/2005/8/layout/vList2"/>
    <dgm:cxn modelId="{36D7258B-E14A-4730-96C8-606F83743258}" type="presParOf" srcId="{75086570-3706-4075-908F-4704EBB39110}" destId="{2CA35BB4-A51A-4F71-811E-5782B4F49BD4}"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A176B4-3950-4D41-9138-A361AC86DDD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N"/>
        </a:p>
      </dgm:t>
    </dgm:pt>
    <dgm:pt modelId="{F5F807FA-4529-4DC9-9974-D735A03E0802}">
      <dgm:prSet/>
      <dgm:spPr/>
      <dgm:t>
        <a:bodyPr/>
        <a:lstStyle/>
        <a:p>
          <a:pPr algn="just" rtl="0"/>
          <a:r>
            <a:rPr lang="en-IN" dirty="0" smtClean="0"/>
            <a:t>Communication is simply the act of transferring  messages/ information from one place to another or from one person to another. </a:t>
          </a:r>
          <a:endParaRPr lang="en-IN" dirty="0"/>
        </a:p>
      </dgm:t>
    </dgm:pt>
    <dgm:pt modelId="{27411CBD-4E47-4ED2-84F1-BA015692135D}" type="parTrans" cxnId="{BCF39175-94AA-4210-8485-CC469194DE5B}">
      <dgm:prSet/>
      <dgm:spPr/>
      <dgm:t>
        <a:bodyPr/>
        <a:lstStyle/>
        <a:p>
          <a:endParaRPr lang="en-IN"/>
        </a:p>
      </dgm:t>
    </dgm:pt>
    <dgm:pt modelId="{C17E060B-24B1-4DCF-B91C-28806F94D381}" type="sibTrans" cxnId="{BCF39175-94AA-4210-8485-CC469194DE5B}">
      <dgm:prSet/>
      <dgm:spPr/>
      <dgm:t>
        <a:bodyPr/>
        <a:lstStyle/>
        <a:p>
          <a:endParaRPr lang="en-IN"/>
        </a:p>
      </dgm:t>
    </dgm:pt>
    <dgm:pt modelId="{80FA12AD-3BAC-4A4E-99A1-6B6C9C6C87B1}">
      <dgm:prSet/>
      <dgm:spPr/>
      <dgm:t>
        <a:bodyPr/>
        <a:lstStyle/>
        <a:p>
          <a:pPr algn="just" rtl="0"/>
          <a:r>
            <a:rPr lang="en-IN" dirty="0" smtClean="0"/>
            <a:t>Radio, television, newspaper, telephone, mobile etc are means of communication.</a:t>
          </a:r>
          <a:endParaRPr lang="en-IN" dirty="0"/>
        </a:p>
      </dgm:t>
    </dgm:pt>
    <dgm:pt modelId="{48DBFF33-4EF0-4F21-A757-AAD0C0A72CBA}" type="parTrans" cxnId="{AE356988-3967-4A5D-AB9F-F53EF7501CB9}">
      <dgm:prSet/>
      <dgm:spPr/>
      <dgm:t>
        <a:bodyPr/>
        <a:lstStyle/>
        <a:p>
          <a:endParaRPr lang="en-IN"/>
        </a:p>
      </dgm:t>
    </dgm:pt>
    <dgm:pt modelId="{DE0882B8-DA53-4FF6-918B-3DBEB9D88CF7}" type="sibTrans" cxnId="{AE356988-3967-4A5D-AB9F-F53EF7501CB9}">
      <dgm:prSet/>
      <dgm:spPr/>
      <dgm:t>
        <a:bodyPr/>
        <a:lstStyle/>
        <a:p>
          <a:endParaRPr lang="en-IN"/>
        </a:p>
      </dgm:t>
    </dgm:pt>
    <dgm:pt modelId="{5821D21D-1086-4708-A061-60524BF1D707}">
      <dgm:prSet/>
      <dgm:spPr/>
      <dgm:t>
        <a:bodyPr/>
        <a:lstStyle/>
        <a:p>
          <a:pPr algn="just" rtl="0"/>
          <a:r>
            <a:rPr lang="en-IN" dirty="0" smtClean="0"/>
            <a:t>Exchanging Information from one computer to another computer.</a:t>
          </a:r>
          <a:endParaRPr lang="en-IN" dirty="0"/>
        </a:p>
      </dgm:t>
    </dgm:pt>
    <dgm:pt modelId="{7C65D485-0A3D-4650-A3BE-0AB762C3F2BB}" type="parTrans" cxnId="{A86E59B8-963F-4EDA-8DFA-A7AC11BE0504}">
      <dgm:prSet/>
      <dgm:spPr/>
      <dgm:t>
        <a:bodyPr/>
        <a:lstStyle/>
        <a:p>
          <a:endParaRPr lang="en-IN"/>
        </a:p>
      </dgm:t>
    </dgm:pt>
    <dgm:pt modelId="{0B16AC20-05A2-4BD8-B794-3B512233108A}" type="sibTrans" cxnId="{A86E59B8-963F-4EDA-8DFA-A7AC11BE0504}">
      <dgm:prSet/>
      <dgm:spPr/>
      <dgm:t>
        <a:bodyPr/>
        <a:lstStyle/>
        <a:p>
          <a:endParaRPr lang="en-IN"/>
        </a:p>
      </dgm:t>
    </dgm:pt>
    <dgm:pt modelId="{8D5E69C0-167E-4CFE-B357-719DAC342374}" type="pres">
      <dgm:prSet presAssocID="{3FA176B4-3950-4D41-9138-A361AC86DDD1}" presName="linear" presStyleCnt="0">
        <dgm:presLayoutVars>
          <dgm:animLvl val="lvl"/>
          <dgm:resizeHandles val="exact"/>
        </dgm:presLayoutVars>
      </dgm:prSet>
      <dgm:spPr/>
      <dgm:t>
        <a:bodyPr/>
        <a:lstStyle/>
        <a:p>
          <a:endParaRPr lang="en-IN"/>
        </a:p>
      </dgm:t>
    </dgm:pt>
    <dgm:pt modelId="{40324D49-DD28-4909-A784-BFF1F20920BE}" type="pres">
      <dgm:prSet presAssocID="{F5F807FA-4529-4DC9-9974-D735A03E0802}" presName="parentText" presStyleLbl="node1" presStyleIdx="0" presStyleCnt="3">
        <dgm:presLayoutVars>
          <dgm:chMax val="0"/>
          <dgm:bulletEnabled val="1"/>
        </dgm:presLayoutVars>
      </dgm:prSet>
      <dgm:spPr/>
      <dgm:t>
        <a:bodyPr/>
        <a:lstStyle/>
        <a:p>
          <a:endParaRPr lang="en-IN"/>
        </a:p>
      </dgm:t>
    </dgm:pt>
    <dgm:pt modelId="{38B929A7-053E-4078-9578-431D5165E128}" type="pres">
      <dgm:prSet presAssocID="{C17E060B-24B1-4DCF-B91C-28806F94D381}" presName="spacer" presStyleCnt="0"/>
      <dgm:spPr/>
    </dgm:pt>
    <dgm:pt modelId="{4730AD97-B1F1-4041-BDC4-24BCBDB3DA6B}" type="pres">
      <dgm:prSet presAssocID="{80FA12AD-3BAC-4A4E-99A1-6B6C9C6C87B1}" presName="parentText" presStyleLbl="node1" presStyleIdx="1" presStyleCnt="3">
        <dgm:presLayoutVars>
          <dgm:chMax val="0"/>
          <dgm:bulletEnabled val="1"/>
        </dgm:presLayoutVars>
      </dgm:prSet>
      <dgm:spPr/>
      <dgm:t>
        <a:bodyPr/>
        <a:lstStyle/>
        <a:p>
          <a:endParaRPr lang="en-IN"/>
        </a:p>
      </dgm:t>
    </dgm:pt>
    <dgm:pt modelId="{90F8AD0C-3F29-42AD-9444-DD10444FD0FD}" type="pres">
      <dgm:prSet presAssocID="{DE0882B8-DA53-4FF6-918B-3DBEB9D88CF7}" presName="spacer" presStyleCnt="0"/>
      <dgm:spPr/>
    </dgm:pt>
    <dgm:pt modelId="{4F31D90E-BFF1-46A5-80AA-F144F7BD2EB0}" type="pres">
      <dgm:prSet presAssocID="{5821D21D-1086-4708-A061-60524BF1D707}" presName="parentText" presStyleLbl="node1" presStyleIdx="2" presStyleCnt="3">
        <dgm:presLayoutVars>
          <dgm:chMax val="0"/>
          <dgm:bulletEnabled val="1"/>
        </dgm:presLayoutVars>
      </dgm:prSet>
      <dgm:spPr/>
      <dgm:t>
        <a:bodyPr/>
        <a:lstStyle/>
        <a:p>
          <a:endParaRPr lang="en-IN"/>
        </a:p>
      </dgm:t>
    </dgm:pt>
  </dgm:ptLst>
  <dgm:cxnLst>
    <dgm:cxn modelId="{9D862F7C-3368-443C-8F7F-8589C364BAE7}" type="presOf" srcId="{5821D21D-1086-4708-A061-60524BF1D707}" destId="{4F31D90E-BFF1-46A5-80AA-F144F7BD2EB0}" srcOrd="0" destOrd="0" presId="urn:microsoft.com/office/officeart/2005/8/layout/vList2"/>
    <dgm:cxn modelId="{AE356988-3967-4A5D-AB9F-F53EF7501CB9}" srcId="{3FA176B4-3950-4D41-9138-A361AC86DDD1}" destId="{80FA12AD-3BAC-4A4E-99A1-6B6C9C6C87B1}" srcOrd="1" destOrd="0" parTransId="{48DBFF33-4EF0-4F21-A757-AAD0C0A72CBA}" sibTransId="{DE0882B8-DA53-4FF6-918B-3DBEB9D88CF7}"/>
    <dgm:cxn modelId="{A3F6C212-3882-40E6-848E-1DAF62456D3C}" type="presOf" srcId="{3FA176B4-3950-4D41-9138-A361AC86DDD1}" destId="{8D5E69C0-167E-4CFE-B357-719DAC342374}" srcOrd="0" destOrd="0" presId="urn:microsoft.com/office/officeart/2005/8/layout/vList2"/>
    <dgm:cxn modelId="{48D747F8-3A3E-491E-8134-7CDB2D2A900E}" type="presOf" srcId="{F5F807FA-4529-4DC9-9974-D735A03E0802}" destId="{40324D49-DD28-4909-A784-BFF1F20920BE}" srcOrd="0" destOrd="0" presId="urn:microsoft.com/office/officeart/2005/8/layout/vList2"/>
    <dgm:cxn modelId="{BCF39175-94AA-4210-8485-CC469194DE5B}" srcId="{3FA176B4-3950-4D41-9138-A361AC86DDD1}" destId="{F5F807FA-4529-4DC9-9974-D735A03E0802}" srcOrd="0" destOrd="0" parTransId="{27411CBD-4E47-4ED2-84F1-BA015692135D}" sibTransId="{C17E060B-24B1-4DCF-B91C-28806F94D381}"/>
    <dgm:cxn modelId="{484DE494-CDAC-4E7B-889D-E2179B84D38A}" type="presOf" srcId="{80FA12AD-3BAC-4A4E-99A1-6B6C9C6C87B1}" destId="{4730AD97-B1F1-4041-BDC4-24BCBDB3DA6B}" srcOrd="0" destOrd="0" presId="urn:microsoft.com/office/officeart/2005/8/layout/vList2"/>
    <dgm:cxn modelId="{A86E59B8-963F-4EDA-8DFA-A7AC11BE0504}" srcId="{3FA176B4-3950-4D41-9138-A361AC86DDD1}" destId="{5821D21D-1086-4708-A061-60524BF1D707}" srcOrd="2" destOrd="0" parTransId="{7C65D485-0A3D-4650-A3BE-0AB762C3F2BB}" sibTransId="{0B16AC20-05A2-4BD8-B794-3B512233108A}"/>
    <dgm:cxn modelId="{6BB1E715-B83A-46D2-8041-6B5A877B12AA}" type="presParOf" srcId="{8D5E69C0-167E-4CFE-B357-719DAC342374}" destId="{40324D49-DD28-4909-A784-BFF1F20920BE}" srcOrd="0" destOrd="0" presId="urn:microsoft.com/office/officeart/2005/8/layout/vList2"/>
    <dgm:cxn modelId="{92530F3B-F98E-48A3-9314-0D078FFE16B4}" type="presParOf" srcId="{8D5E69C0-167E-4CFE-B357-719DAC342374}" destId="{38B929A7-053E-4078-9578-431D5165E128}" srcOrd="1" destOrd="0" presId="urn:microsoft.com/office/officeart/2005/8/layout/vList2"/>
    <dgm:cxn modelId="{0C37B587-FE28-49C0-9D82-8A87BF0B573C}" type="presParOf" srcId="{8D5E69C0-167E-4CFE-B357-719DAC342374}" destId="{4730AD97-B1F1-4041-BDC4-24BCBDB3DA6B}" srcOrd="2" destOrd="0" presId="urn:microsoft.com/office/officeart/2005/8/layout/vList2"/>
    <dgm:cxn modelId="{B844E954-A918-4328-97C4-8F2E2C22E91F}" type="presParOf" srcId="{8D5E69C0-167E-4CFE-B357-719DAC342374}" destId="{90F8AD0C-3F29-42AD-9444-DD10444FD0FD}" srcOrd="3" destOrd="0" presId="urn:microsoft.com/office/officeart/2005/8/layout/vList2"/>
    <dgm:cxn modelId="{042CE405-78DF-4B47-BA44-2873C4DD385A}" type="presParOf" srcId="{8D5E69C0-167E-4CFE-B357-719DAC342374}" destId="{4F31D90E-BFF1-46A5-80AA-F144F7BD2EB0}"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8C9CE8-08E2-4ED8-B058-D7248F10F58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N"/>
        </a:p>
      </dgm:t>
    </dgm:pt>
    <dgm:pt modelId="{FD8EB8F8-78D8-4706-9AE9-3217575DAB17}">
      <dgm:prSet/>
      <dgm:spPr/>
      <dgm:t>
        <a:bodyPr/>
        <a:lstStyle/>
        <a:p>
          <a:pPr algn="just" rtl="0"/>
          <a:r>
            <a:rPr lang="en-US" dirty="0" smtClean="0"/>
            <a:t>It is collection of techniques. It means science with the help of which information is prepared, stored and communicated.</a:t>
          </a:r>
          <a:endParaRPr lang="en-IN" dirty="0"/>
        </a:p>
      </dgm:t>
    </dgm:pt>
    <dgm:pt modelId="{C81D4B50-F4D9-40E5-83B1-9A58ECBC4574}" type="parTrans" cxnId="{5A783752-FE9B-4D34-AF94-FF8824F686E4}">
      <dgm:prSet/>
      <dgm:spPr/>
      <dgm:t>
        <a:bodyPr/>
        <a:lstStyle/>
        <a:p>
          <a:endParaRPr lang="en-IN"/>
        </a:p>
      </dgm:t>
    </dgm:pt>
    <dgm:pt modelId="{35609F7B-7769-498D-837F-6229529FFFF6}" type="sibTrans" cxnId="{5A783752-FE9B-4D34-AF94-FF8824F686E4}">
      <dgm:prSet/>
      <dgm:spPr/>
      <dgm:t>
        <a:bodyPr/>
        <a:lstStyle/>
        <a:p>
          <a:endParaRPr lang="en-IN"/>
        </a:p>
      </dgm:t>
    </dgm:pt>
    <dgm:pt modelId="{8CD2134A-948A-4709-91B3-18159A93A18C}">
      <dgm:prSet/>
      <dgm:spPr/>
      <dgm:t>
        <a:bodyPr/>
        <a:lstStyle/>
        <a:p>
          <a:pPr rtl="0"/>
          <a:r>
            <a:rPr lang="en-US" dirty="0" smtClean="0"/>
            <a:t>Technology is vital in communication.</a:t>
          </a:r>
          <a:endParaRPr lang="en-IN" dirty="0"/>
        </a:p>
      </dgm:t>
    </dgm:pt>
    <dgm:pt modelId="{F988C79C-2652-432D-B6B4-F8B4A18AA872}" type="parTrans" cxnId="{FED44E8C-58E9-4AC5-A8C7-17D601ED2624}">
      <dgm:prSet/>
      <dgm:spPr/>
      <dgm:t>
        <a:bodyPr/>
        <a:lstStyle/>
        <a:p>
          <a:endParaRPr lang="en-IN"/>
        </a:p>
      </dgm:t>
    </dgm:pt>
    <dgm:pt modelId="{DC1DA424-887A-47D9-8A4B-86141062579D}" type="sibTrans" cxnId="{FED44E8C-58E9-4AC5-A8C7-17D601ED2624}">
      <dgm:prSet/>
      <dgm:spPr/>
      <dgm:t>
        <a:bodyPr/>
        <a:lstStyle/>
        <a:p>
          <a:endParaRPr lang="en-IN"/>
        </a:p>
      </dgm:t>
    </dgm:pt>
    <dgm:pt modelId="{236C92E0-42D6-49E8-AC7F-4E05A090FB2B}" type="pres">
      <dgm:prSet presAssocID="{2E8C9CE8-08E2-4ED8-B058-D7248F10F586}" presName="linear" presStyleCnt="0">
        <dgm:presLayoutVars>
          <dgm:animLvl val="lvl"/>
          <dgm:resizeHandles val="exact"/>
        </dgm:presLayoutVars>
      </dgm:prSet>
      <dgm:spPr/>
      <dgm:t>
        <a:bodyPr/>
        <a:lstStyle/>
        <a:p>
          <a:endParaRPr lang="en-IN"/>
        </a:p>
      </dgm:t>
    </dgm:pt>
    <dgm:pt modelId="{2E5F572D-1C97-46EA-A443-E80AB0A02968}" type="pres">
      <dgm:prSet presAssocID="{FD8EB8F8-78D8-4706-9AE9-3217575DAB17}" presName="parentText" presStyleLbl="node1" presStyleIdx="0" presStyleCnt="2">
        <dgm:presLayoutVars>
          <dgm:chMax val="0"/>
          <dgm:bulletEnabled val="1"/>
        </dgm:presLayoutVars>
      </dgm:prSet>
      <dgm:spPr/>
      <dgm:t>
        <a:bodyPr/>
        <a:lstStyle/>
        <a:p>
          <a:endParaRPr lang="en-IN"/>
        </a:p>
      </dgm:t>
    </dgm:pt>
    <dgm:pt modelId="{DC5895BF-D40B-414E-B470-783CF4C855B7}" type="pres">
      <dgm:prSet presAssocID="{35609F7B-7769-498D-837F-6229529FFFF6}" presName="spacer" presStyleCnt="0"/>
      <dgm:spPr/>
    </dgm:pt>
    <dgm:pt modelId="{5C220CAA-00D4-4FBB-853C-0A970EE47329}" type="pres">
      <dgm:prSet presAssocID="{8CD2134A-948A-4709-91B3-18159A93A18C}" presName="parentText" presStyleLbl="node1" presStyleIdx="1" presStyleCnt="2">
        <dgm:presLayoutVars>
          <dgm:chMax val="0"/>
          <dgm:bulletEnabled val="1"/>
        </dgm:presLayoutVars>
      </dgm:prSet>
      <dgm:spPr/>
      <dgm:t>
        <a:bodyPr/>
        <a:lstStyle/>
        <a:p>
          <a:endParaRPr lang="en-IN"/>
        </a:p>
      </dgm:t>
    </dgm:pt>
  </dgm:ptLst>
  <dgm:cxnLst>
    <dgm:cxn modelId="{937B329C-5C37-4FE6-8F25-5462ECC9745C}" type="presOf" srcId="{8CD2134A-948A-4709-91B3-18159A93A18C}" destId="{5C220CAA-00D4-4FBB-853C-0A970EE47329}" srcOrd="0" destOrd="0" presId="urn:microsoft.com/office/officeart/2005/8/layout/vList2"/>
    <dgm:cxn modelId="{5C1D91ED-8BC8-40CA-A0AF-0B84C30A52C3}" type="presOf" srcId="{2E8C9CE8-08E2-4ED8-B058-D7248F10F586}" destId="{236C92E0-42D6-49E8-AC7F-4E05A090FB2B}" srcOrd="0" destOrd="0" presId="urn:microsoft.com/office/officeart/2005/8/layout/vList2"/>
    <dgm:cxn modelId="{5A783752-FE9B-4D34-AF94-FF8824F686E4}" srcId="{2E8C9CE8-08E2-4ED8-B058-D7248F10F586}" destId="{FD8EB8F8-78D8-4706-9AE9-3217575DAB17}" srcOrd="0" destOrd="0" parTransId="{C81D4B50-F4D9-40E5-83B1-9A58ECBC4574}" sibTransId="{35609F7B-7769-498D-837F-6229529FFFF6}"/>
    <dgm:cxn modelId="{FED44E8C-58E9-4AC5-A8C7-17D601ED2624}" srcId="{2E8C9CE8-08E2-4ED8-B058-D7248F10F586}" destId="{8CD2134A-948A-4709-91B3-18159A93A18C}" srcOrd="1" destOrd="0" parTransId="{F988C79C-2652-432D-B6B4-F8B4A18AA872}" sibTransId="{DC1DA424-887A-47D9-8A4B-86141062579D}"/>
    <dgm:cxn modelId="{C13C9464-F242-47BD-8F79-A840B0AF4B0A}" type="presOf" srcId="{FD8EB8F8-78D8-4706-9AE9-3217575DAB17}" destId="{2E5F572D-1C97-46EA-A443-E80AB0A02968}" srcOrd="0" destOrd="0" presId="urn:microsoft.com/office/officeart/2005/8/layout/vList2"/>
    <dgm:cxn modelId="{201979DA-2B59-4785-85F5-1C0239DF9763}" type="presParOf" srcId="{236C92E0-42D6-49E8-AC7F-4E05A090FB2B}" destId="{2E5F572D-1C97-46EA-A443-E80AB0A02968}" srcOrd="0" destOrd="0" presId="urn:microsoft.com/office/officeart/2005/8/layout/vList2"/>
    <dgm:cxn modelId="{4090353E-74BF-423C-BFD0-3ABBEB8A49E6}" type="presParOf" srcId="{236C92E0-42D6-49E8-AC7F-4E05A090FB2B}" destId="{DC5895BF-D40B-414E-B470-783CF4C855B7}" srcOrd="1" destOrd="0" presId="urn:microsoft.com/office/officeart/2005/8/layout/vList2"/>
    <dgm:cxn modelId="{FB1BD617-B9A3-44EA-8388-D0FB70BBDEB1}" type="presParOf" srcId="{236C92E0-42D6-49E8-AC7F-4E05A090FB2B}" destId="{5C220CAA-00D4-4FBB-853C-0A970EE47329}"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D52DE5-9DEB-43DC-AAE8-D0BE773D0893}" type="doc">
      <dgm:prSet loTypeId="urn:microsoft.com/office/officeart/2005/8/layout/cycle2" loCatId="cycle" qsTypeId="urn:microsoft.com/office/officeart/2005/8/quickstyle/simple1" qsCatId="simple" csTypeId="urn:microsoft.com/office/officeart/2005/8/colors/accent1_2" csCatId="accent1"/>
      <dgm:spPr/>
      <dgm:t>
        <a:bodyPr/>
        <a:lstStyle/>
        <a:p>
          <a:endParaRPr lang="en-IN"/>
        </a:p>
      </dgm:t>
    </dgm:pt>
    <dgm:pt modelId="{54B49462-CD25-4411-A5FA-1F56DF734014}">
      <dgm:prSet custT="1"/>
      <dgm:spPr/>
      <dgm:t>
        <a:bodyPr/>
        <a:lstStyle/>
        <a:p>
          <a:pPr rtl="0"/>
          <a:r>
            <a:rPr lang="en-US" sz="1400" b="1" dirty="0" smtClean="0">
              <a:solidFill>
                <a:schemeClr val="bg2">
                  <a:lumMod val="10000"/>
                </a:schemeClr>
              </a:solidFill>
            </a:rPr>
            <a:t>Hardware</a:t>
          </a:r>
          <a:endParaRPr lang="en-IN" sz="1400" b="1" dirty="0">
            <a:solidFill>
              <a:schemeClr val="bg2">
                <a:lumMod val="10000"/>
              </a:schemeClr>
            </a:solidFill>
          </a:endParaRPr>
        </a:p>
      </dgm:t>
    </dgm:pt>
    <dgm:pt modelId="{B3EDF234-2F52-47A4-90BC-734453E98121}" type="parTrans" cxnId="{D64D3C3C-13B3-41DB-ABD9-C9E884391B10}">
      <dgm:prSet/>
      <dgm:spPr/>
      <dgm:t>
        <a:bodyPr/>
        <a:lstStyle/>
        <a:p>
          <a:endParaRPr lang="en-IN"/>
        </a:p>
      </dgm:t>
    </dgm:pt>
    <dgm:pt modelId="{BA6106A1-88B4-48C5-9535-7AF63359B23F}" type="sibTrans" cxnId="{D64D3C3C-13B3-41DB-ABD9-C9E884391B10}">
      <dgm:prSet/>
      <dgm:spPr/>
      <dgm:t>
        <a:bodyPr/>
        <a:lstStyle/>
        <a:p>
          <a:endParaRPr lang="en-IN"/>
        </a:p>
      </dgm:t>
    </dgm:pt>
    <dgm:pt modelId="{9E861AB8-2356-4C59-9C04-AE1694EADF64}">
      <dgm:prSet custT="1"/>
      <dgm:spPr/>
      <dgm:t>
        <a:bodyPr/>
        <a:lstStyle/>
        <a:p>
          <a:pPr rtl="0"/>
          <a:r>
            <a:rPr lang="en-US" sz="1400" b="1" smtClean="0">
              <a:solidFill>
                <a:schemeClr val="bg2">
                  <a:lumMod val="10000"/>
                </a:schemeClr>
              </a:solidFill>
            </a:rPr>
            <a:t>Software</a:t>
          </a:r>
          <a:endParaRPr lang="en-IN" sz="1400">
            <a:solidFill>
              <a:schemeClr val="bg2">
                <a:lumMod val="10000"/>
              </a:schemeClr>
            </a:solidFill>
          </a:endParaRPr>
        </a:p>
      </dgm:t>
    </dgm:pt>
    <dgm:pt modelId="{6E6CA2F7-6990-4849-A296-90BC1741356D}" type="parTrans" cxnId="{13588451-98D1-43B4-A4D5-8986B8A292FF}">
      <dgm:prSet/>
      <dgm:spPr/>
      <dgm:t>
        <a:bodyPr/>
        <a:lstStyle/>
        <a:p>
          <a:endParaRPr lang="en-IN"/>
        </a:p>
      </dgm:t>
    </dgm:pt>
    <dgm:pt modelId="{8234FF4F-A344-420C-A119-D5815219C9D8}" type="sibTrans" cxnId="{13588451-98D1-43B4-A4D5-8986B8A292FF}">
      <dgm:prSet/>
      <dgm:spPr/>
      <dgm:t>
        <a:bodyPr/>
        <a:lstStyle/>
        <a:p>
          <a:endParaRPr lang="en-IN"/>
        </a:p>
      </dgm:t>
    </dgm:pt>
    <dgm:pt modelId="{6E81EF38-E960-4288-91A5-9D640FDCE5F5}">
      <dgm:prSet custT="1"/>
      <dgm:spPr/>
      <dgm:t>
        <a:bodyPr/>
        <a:lstStyle/>
        <a:p>
          <a:pPr rtl="0"/>
          <a:r>
            <a:rPr lang="en-US" sz="1400" b="1" dirty="0" smtClean="0">
              <a:solidFill>
                <a:schemeClr val="bg2">
                  <a:lumMod val="10000"/>
                </a:schemeClr>
              </a:solidFill>
            </a:rPr>
            <a:t>Data</a:t>
          </a:r>
          <a:endParaRPr lang="en-IN" sz="1400" b="1" dirty="0">
            <a:solidFill>
              <a:schemeClr val="bg2">
                <a:lumMod val="10000"/>
              </a:schemeClr>
            </a:solidFill>
          </a:endParaRPr>
        </a:p>
      </dgm:t>
    </dgm:pt>
    <dgm:pt modelId="{0AECA6EA-D263-4DFA-B102-68FC8BA37A4A}" type="parTrans" cxnId="{F4B08367-B992-448C-AFE4-48DB2FE2829A}">
      <dgm:prSet/>
      <dgm:spPr/>
      <dgm:t>
        <a:bodyPr/>
        <a:lstStyle/>
        <a:p>
          <a:endParaRPr lang="en-IN"/>
        </a:p>
      </dgm:t>
    </dgm:pt>
    <dgm:pt modelId="{3984DDAF-B7AD-48AC-93D4-DD1CE7C741D3}" type="sibTrans" cxnId="{F4B08367-B992-448C-AFE4-48DB2FE2829A}">
      <dgm:prSet/>
      <dgm:spPr/>
      <dgm:t>
        <a:bodyPr/>
        <a:lstStyle/>
        <a:p>
          <a:endParaRPr lang="en-IN"/>
        </a:p>
      </dgm:t>
    </dgm:pt>
    <dgm:pt modelId="{A50E03A3-A7C5-4A87-865F-837ADBF51691}">
      <dgm:prSet custT="1"/>
      <dgm:spPr/>
      <dgm:t>
        <a:bodyPr/>
        <a:lstStyle/>
        <a:p>
          <a:pPr rtl="0"/>
          <a:r>
            <a:rPr lang="en-US" sz="1400" b="1" dirty="0" smtClean="0">
              <a:solidFill>
                <a:schemeClr val="bg2">
                  <a:lumMod val="10000"/>
                </a:schemeClr>
              </a:solidFill>
            </a:rPr>
            <a:t>Storage</a:t>
          </a:r>
          <a:endParaRPr lang="en-IN" sz="1400" dirty="0">
            <a:solidFill>
              <a:schemeClr val="bg2">
                <a:lumMod val="10000"/>
              </a:schemeClr>
            </a:solidFill>
          </a:endParaRPr>
        </a:p>
      </dgm:t>
    </dgm:pt>
    <dgm:pt modelId="{1B8E00DA-DE68-4DFB-A2DF-E21C4323E642}" type="parTrans" cxnId="{BC255D1D-C0A7-4850-A518-7CE493B197D2}">
      <dgm:prSet/>
      <dgm:spPr/>
      <dgm:t>
        <a:bodyPr/>
        <a:lstStyle/>
        <a:p>
          <a:endParaRPr lang="en-IN"/>
        </a:p>
      </dgm:t>
    </dgm:pt>
    <dgm:pt modelId="{E511C21C-AE78-40C5-A992-79869D6E15EA}" type="sibTrans" cxnId="{BC255D1D-C0A7-4850-A518-7CE493B197D2}">
      <dgm:prSet/>
      <dgm:spPr/>
      <dgm:t>
        <a:bodyPr/>
        <a:lstStyle/>
        <a:p>
          <a:endParaRPr lang="en-IN"/>
        </a:p>
      </dgm:t>
    </dgm:pt>
    <dgm:pt modelId="{9D6AB08D-C22E-4D3D-84CC-7A2E5D2DC6FF}">
      <dgm:prSet custT="1"/>
      <dgm:spPr/>
      <dgm:t>
        <a:bodyPr/>
        <a:lstStyle/>
        <a:p>
          <a:pPr rtl="0"/>
          <a:r>
            <a:rPr lang="en-US" sz="1400" b="1" dirty="0" smtClean="0">
              <a:solidFill>
                <a:schemeClr val="bg2">
                  <a:lumMod val="10000"/>
                </a:schemeClr>
              </a:solidFill>
            </a:rPr>
            <a:t>Communication</a:t>
          </a:r>
          <a:endParaRPr lang="en-IN" sz="1400" dirty="0">
            <a:solidFill>
              <a:schemeClr val="bg2">
                <a:lumMod val="10000"/>
              </a:schemeClr>
            </a:solidFill>
          </a:endParaRPr>
        </a:p>
      </dgm:t>
    </dgm:pt>
    <dgm:pt modelId="{C617494C-C416-4A39-8D1E-E5E47789A2CC}" type="parTrans" cxnId="{676BD9D5-6938-4967-BB34-B5E7396FD5E1}">
      <dgm:prSet/>
      <dgm:spPr/>
      <dgm:t>
        <a:bodyPr/>
        <a:lstStyle/>
        <a:p>
          <a:endParaRPr lang="en-IN"/>
        </a:p>
      </dgm:t>
    </dgm:pt>
    <dgm:pt modelId="{F9EB90DB-0B64-4C54-81FA-EC9404C2E644}" type="sibTrans" cxnId="{676BD9D5-6938-4967-BB34-B5E7396FD5E1}">
      <dgm:prSet/>
      <dgm:spPr/>
      <dgm:t>
        <a:bodyPr/>
        <a:lstStyle/>
        <a:p>
          <a:endParaRPr lang="en-IN"/>
        </a:p>
      </dgm:t>
    </dgm:pt>
    <dgm:pt modelId="{44EA6A33-B605-49FC-A859-4D0F8F8E3C22}" type="pres">
      <dgm:prSet presAssocID="{6BD52DE5-9DEB-43DC-AAE8-D0BE773D0893}" presName="cycle" presStyleCnt="0">
        <dgm:presLayoutVars>
          <dgm:dir/>
          <dgm:resizeHandles val="exact"/>
        </dgm:presLayoutVars>
      </dgm:prSet>
      <dgm:spPr/>
      <dgm:t>
        <a:bodyPr/>
        <a:lstStyle/>
        <a:p>
          <a:endParaRPr lang="en-US"/>
        </a:p>
      </dgm:t>
    </dgm:pt>
    <dgm:pt modelId="{2607E674-C1D0-4A1D-84A8-AE09220D10C0}" type="pres">
      <dgm:prSet presAssocID="{54B49462-CD25-4411-A5FA-1F56DF734014}" presName="node" presStyleLbl="node1" presStyleIdx="0" presStyleCnt="5">
        <dgm:presLayoutVars>
          <dgm:bulletEnabled val="1"/>
        </dgm:presLayoutVars>
      </dgm:prSet>
      <dgm:spPr/>
      <dgm:t>
        <a:bodyPr/>
        <a:lstStyle/>
        <a:p>
          <a:endParaRPr lang="en-US"/>
        </a:p>
      </dgm:t>
    </dgm:pt>
    <dgm:pt modelId="{23119848-D767-4F4D-BD23-8114D418602B}" type="pres">
      <dgm:prSet presAssocID="{BA6106A1-88B4-48C5-9535-7AF63359B23F}" presName="sibTrans" presStyleLbl="sibTrans2D1" presStyleIdx="0" presStyleCnt="5"/>
      <dgm:spPr/>
      <dgm:t>
        <a:bodyPr/>
        <a:lstStyle/>
        <a:p>
          <a:endParaRPr lang="en-US"/>
        </a:p>
      </dgm:t>
    </dgm:pt>
    <dgm:pt modelId="{2E5A5063-3738-4AF7-8896-E9E257CB02E7}" type="pres">
      <dgm:prSet presAssocID="{BA6106A1-88B4-48C5-9535-7AF63359B23F}" presName="connectorText" presStyleLbl="sibTrans2D1" presStyleIdx="0" presStyleCnt="5"/>
      <dgm:spPr/>
      <dgm:t>
        <a:bodyPr/>
        <a:lstStyle/>
        <a:p>
          <a:endParaRPr lang="en-US"/>
        </a:p>
      </dgm:t>
    </dgm:pt>
    <dgm:pt modelId="{32018F97-1C33-4A59-9E9B-99880AADCA20}" type="pres">
      <dgm:prSet presAssocID="{9E861AB8-2356-4C59-9C04-AE1694EADF64}" presName="node" presStyleLbl="node1" presStyleIdx="1" presStyleCnt="5">
        <dgm:presLayoutVars>
          <dgm:bulletEnabled val="1"/>
        </dgm:presLayoutVars>
      </dgm:prSet>
      <dgm:spPr/>
      <dgm:t>
        <a:bodyPr/>
        <a:lstStyle/>
        <a:p>
          <a:endParaRPr lang="en-US"/>
        </a:p>
      </dgm:t>
    </dgm:pt>
    <dgm:pt modelId="{04A420E8-7051-482C-8479-A3DF7E6FEE07}" type="pres">
      <dgm:prSet presAssocID="{8234FF4F-A344-420C-A119-D5815219C9D8}" presName="sibTrans" presStyleLbl="sibTrans2D1" presStyleIdx="1" presStyleCnt="5"/>
      <dgm:spPr/>
      <dgm:t>
        <a:bodyPr/>
        <a:lstStyle/>
        <a:p>
          <a:endParaRPr lang="en-US"/>
        </a:p>
      </dgm:t>
    </dgm:pt>
    <dgm:pt modelId="{E00D7D59-E2B8-4773-BE94-3EA567206DB1}" type="pres">
      <dgm:prSet presAssocID="{8234FF4F-A344-420C-A119-D5815219C9D8}" presName="connectorText" presStyleLbl="sibTrans2D1" presStyleIdx="1" presStyleCnt="5"/>
      <dgm:spPr/>
      <dgm:t>
        <a:bodyPr/>
        <a:lstStyle/>
        <a:p>
          <a:endParaRPr lang="en-US"/>
        </a:p>
      </dgm:t>
    </dgm:pt>
    <dgm:pt modelId="{716F56B2-7E9A-4358-AE36-D29B4B764E3E}" type="pres">
      <dgm:prSet presAssocID="{6E81EF38-E960-4288-91A5-9D640FDCE5F5}" presName="node" presStyleLbl="node1" presStyleIdx="2" presStyleCnt="5">
        <dgm:presLayoutVars>
          <dgm:bulletEnabled val="1"/>
        </dgm:presLayoutVars>
      </dgm:prSet>
      <dgm:spPr/>
      <dgm:t>
        <a:bodyPr/>
        <a:lstStyle/>
        <a:p>
          <a:endParaRPr lang="en-US"/>
        </a:p>
      </dgm:t>
    </dgm:pt>
    <dgm:pt modelId="{6D34B4E3-FCB3-4393-9F29-759E9F96CC46}" type="pres">
      <dgm:prSet presAssocID="{3984DDAF-B7AD-48AC-93D4-DD1CE7C741D3}" presName="sibTrans" presStyleLbl="sibTrans2D1" presStyleIdx="2" presStyleCnt="5"/>
      <dgm:spPr/>
      <dgm:t>
        <a:bodyPr/>
        <a:lstStyle/>
        <a:p>
          <a:endParaRPr lang="en-US"/>
        </a:p>
      </dgm:t>
    </dgm:pt>
    <dgm:pt modelId="{9E339ADB-1EA5-4975-A0B4-088A49A2EDBC}" type="pres">
      <dgm:prSet presAssocID="{3984DDAF-B7AD-48AC-93D4-DD1CE7C741D3}" presName="connectorText" presStyleLbl="sibTrans2D1" presStyleIdx="2" presStyleCnt="5"/>
      <dgm:spPr/>
      <dgm:t>
        <a:bodyPr/>
        <a:lstStyle/>
        <a:p>
          <a:endParaRPr lang="en-US"/>
        </a:p>
      </dgm:t>
    </dgm:pt>
    <dgm:pt modelId="{7AA30F32-8329-43BF-92A3-89D253C95AD2}" type="pres">
      <dgm:prSet presAssocID="{A50E03A3-A7C5-4A87-865F-837ADBF51691}" presName="node" presStyleLbl="node1" presStyleIdx="3" presStyleCnt="5">
        <dgm:presLayoutVars>
          <dgm:bulletEnabled val="1"/>
        </dgm:presLayoutVars>
      </dgm:prSet>
      <dgm:spPr/>
      <dgm:t>
        <a:bodyPr/>
        <a:lstStyle/>
        <a:p>
          <a:endParaRPr lang="en-US"/>
        </a:p>
      </dgm:t>
    </dgm:pt>
    <dgm:pt modelId="{59263B3B-3838-4C3C-9561-90CCD2EC2A85}" type="pres">
      <dgm:prSet presAssocID="{E511C21C-AE78-40C5-A992-79869D6E15EA}" presName="sibTrans" presStyleLbl="sibTrans2D1" presStyleIdx="3" presStyleCnt="5"/>
      <dgm:spPr/>
      <dgm:t>
        <a:bodyPr/>
        <a:lstStyle/>
        <a:p>
          <a:endParaRPr lang="en-US"/>
        </a:p>
      </dgm:t>
    </dgm:pt>
    <dgm:pt modelId="{870B495E-71CE-4E50-BB08-F0748CE2D926}" type="pres">
      <dgm:prSet presAssocID="{E511C21C-AE78-40C5-A992-79869D6E15EA}" presName="connectorText" presStyleLbl="sibTrans2D1" presStyleIdx="3" presStyleCnt="5"/>
      <dgm:spPr/>
      <dgm:t>
        <a:bodyPr/>
        <a:lstStyle/>
        <a:p>
          <a:endParaRPr lang="en-US"/>
        </a:p>
      </dgm:t>
    </dgm:pt>
    <dgm:pt modelId="{36F6EAF1-C307-4743-AC68-EE764F3F9DC1}" type="pres">
      <dgm:prSet presAssocID="{9D6AB08D-C22E-4D3D-84CC-7A2E5D2DC6FF}" presName="node" presStyleLbl="node1" presStyleIdx="4" presStyleCnt="5">
        <dgm:presLayoutVars>
          <dgm:bulletEnabled val="1"/>
        </dgm:presLayoutVars>
      </dgm:prSet>
      <dgm:spPr/>
      <dgm:t>
        <a:bodyPr/>
        <a:lstStyle/>
        <a:p>
          <a:endParaRPr lang="en-US"/>
        </a:p>
      </dgm:t>
    </dgm:pt>
    <dgm:pt modelId="{4E79C4DC-B743-46A1-8F99-6CB0A96A0B74}" type="pres">
      <dgm:prSet presAssocID="{F9EB90DB-0B64-4C54-81FA-EC9404C2E644}" presName="sibTrans" presStyleLbl="sibTrans2D1" presStyleIdx="4" presStyleCnt="5"/>
      <dgm:spPr/>
      <dgm:t>
        <a:bodyPr/>
        <a:lstStyle/>
        <a:p>
          <a:endParaRPr lang="en-US"/>
        </a:p>
      </dgm:t>
    </dgm:pt>
    <dgm:pt modelId="{4270CC4F-5539-46CA-84F1-EE2C6005528C}" type="pres">
      <dgm:prSet presAssocID="{F9EB90DB-0B64-4C54-81FA-EC9404C2E644}" presName="connectorText" presStyleLbl="sibTrans2D1" presStyleIdx="4" presStyleCnt="5"/>
      <dgm:spPr/>
      <dgm:t>
        <a:bodyPr/>
        <a:lstStyle/>
        <a:p>
          <a:endParaRPr lang="en-US"/>
        </a:p>
      </dgm:t>
    </dgm:pt>
  </dgm:ptLst>
  <dgm:cxnLst>
    <dgm:cxn modelId="{BC255D1D-C0A7-4850-A518-7CE493B197D2}" srcId="{6BD52DE5-9DEB-43DC-AAE8-D0BE773D0893}" destId="{A50E03A3-A7C5-4A87-865F-837ADBF51691}" srcOrd="3" destOrd="0" parTransId="{1B8E00DA-DE68-4DFB-A2DF-E21C4323E642}" sibTransId="{E511C21C-AE78-40C5-A992-79869D6E15EA}"/>
    <dgm:cxn modelId="{462862D8-653F-4537-A765-08B6CA54D6C1}" type="presOf" srcId="{9E861AB8-2356-4C59-9C04-AE1694EADF64}" destId="{32018F97-1C33-4A59-9E9B-99880AADCA20}" srcOrd="0" destOrd="0" presId="urn:microsoft.com/office/officeart/2005/8/layout/cycle2"/>
    <dgm:cxn modelId="{2FDDD428-61FC-4ABA-9045-34E57DD1739D}" type="presOf" srcId="{F9EB90DB-0B64-4C54-81FA-EC9404C2E644}" destId="{4270CC4F-5539-46CA-84F1-EE2C6005528C}" srcOrd="1" destOrd="0" presId="urn:microsoft.com/office/officeart/2005/8/layout/cycle2"/>
    <dgm:cxn modelId="{A1A348D4-02FD-49F2-9E86-89A45988E2C7}" type="presOf" srcId="{3984DDAF-B7AD-48AC-93D4-DD1CE7C741D3}" destId="{9E339ADB-1EA5-4975-A0B4-088A49A2EDBC}" srcOrd="1" destOrd="0" presId="urn:microsoft.com/office/officeart/2005/8/layout/cycle2"/>
    <dgm:cxn modelId="{0B7D0C7E-39C9-48F3-A0FE-022A5B7D75AD}" type="presOf" srcId="{54B49462-CD25-4411-A5FA-1F56DF734014}" destId="{2607E674-C1D0-4A1D-84A8-AE09220D10C0}" srcOrd="0" destOrd="0" presId="urn:microsoft.com/office/officeart/2005/8/layout/cycle2"/>
    <dgm:cxn modelId="{13588451-98D1-43B4-A4D5-8986B8A292FF}" srcId="{6BD52DE5-9DEB-43DC-AAE8-D0BE773D0893}" destId="{9E861AB8-2356-4C59-9C04-AE1694EADF64}" srcOrd="1" destOrd="0" parTransId="{6E6CA2F7-6990-4849-A296-90BC1741356D}" sibTransId="{8234FF4F-A344-420C-A119-D5815219C9D8}"/>
    <dgm:cxn modelId="{53E4A93F-07B3-458D-AB0E-8E5CF53F4B63}" type="presOf" srcId="{E511C21C-AE78-40C5-A992-79869D6E15EA}" destId="{870B495E-71CE-4E50-BB08-F0748CE2D926}" srcOrd="1" destOrd="0" presId="urn:microsoft.com/office/officeart/2005/8/layout/cycle2"/>
    <dgm:cxn modelId="{676BD9D5-6938-4967-BB34-B5E7396FD5E1}" srcId="{6BD52DE5-9DEB-43DC-AAE8-D0BE773D0893}" destId="{9D6AB08D-C22E-4D3D-84CC-7A2E5D2DC6FF}" srcOrd="4" destOrd="0" parTransId="{C617494C-C416-4A39-8D1E-E5E47789A2CC}" sibTransId="{F9EB90DB-0B64-4C54-81FA-EC9404C2E644}"/>
    <dgm:cxn modelId="{1CC4A103-E568-4574-B7FD-AEC87A5120E6}" type="presOf" srcId="{9D6AB08D-C22E-4D3D-84CC-7A2E5D2DC6FF}" destId="{36F6EAF1-C307-4743-AC68-EE764F3F9DC1}" srcOrd="0" destOrd="0" presId="urn:microsoft.com/office/officeart/2005/8/layout/cycle2"/>
    <dgm:cxn modelId="{D41D4620-71F1-4C6A-B72D-5EC0130C9EF4}" type="presOf" srcId="{A50E03A3-A7C5-4A87-865F-837ADBF51691}" destId="{7AA30F32-8329-43BF-92A3-89D253C95AD2}" srcOrd="0" destOrd="0" presId="urn:microsoft.com/office/officeart/2005/8/layout/cycle2"/>
    <dgm:cxn modelId="{D64D3C3C-13B3-41DB-ABD9-C9E884391B10}" srcId="{6BD52DE5-9DEB-43DC-AAE8-D0BE773D0893}" destId="{54B49462-CD25-4411-A5FA-1F56DF734014}" srcOrd="0" destOrd="0" parTransId="{B3EDF234-2F52-47A4-90BC-734453E98121}" sibTransId="{BA6106A1-88B4-48C5-9535-7AF63359B23F}"/>
    <dgm:cxn modelId="{378780E1-EF6D-48CD-995C-96296814B08D}" type="presOf" srcId="{BA6106A1-88B4-48C5-9535-7AF63359B23F}" destId="{23119848-D767-4F4D-BD23-8114D418602B}" srcOrd="0" destOrd="0" presId="urn:microsoft.com/office/officeart/2005/8/layout/cycle2"/>
    <dgm:cxn modelId="{30A9BE33-8D5A-4E02-A289-BB1D90F73CCA}" type="presOf" srcId="{6E81EF38-E960-4288-91A5-9D640FDCE5F5}" destId="{716F56B2-7E9A-4358-AE36-D29B4B764E3E}" srcOrd="0" destOrd="0" presId="urn:microsoft.com/office/officeart/2005/8/layout/cycle2"/>
    <dgm:cxn modelId="{062A49F6-9CE2-4738-B958-8448E7F29032}" type="presOf" srcId="{6BD52DE5-9DEB-43DC-AAE8-D0BE773D0893}" destId="{44EA6A33-B605-49FC-A859-4D0F8F8E3C22}" srcOrd="0" destOrd="0" presId="urn:microsoft.com/office/officeart/2005/8/layout/cycle2"/>
    <dgm:cxn modelId="{6995775A-FC4F-48B0-97E2-3A82DEA6846F}" type="presOf" srcId="{E511C21C-AE78-40C5-A992-79869D6E15EA}" destId="{59263B3B-3838-4C3C-9561-90CCD2EC2A85}" srcOrd="0" destOrd="0" presId="urn:microsoft.com/office/officeart/2005/8/layout/cycle2"/>
    <dgm:cxn modelId="{34B7D9A6-8873-4444-88B6-14F59EDCADE9}" type="presOf" srcId="{8234FF4F-A344-420C-A119-D5815219C9D8}" destId="{04A420E8-7051-482C-8479-A3DF7E6FEE07}" srcOrd="0" destOrd="0" presId="urn:microsoft.com/office/officeart/2005/8/layout/cycle2"/>
    <dgm:cxn modelId="{6C3FE9D7-65C7-4A5B-A939-64BD3DBD77F7}" type="presOf" srcId="{F9EB90DB-0B64-4C54-81FA-EC9404C2E644}" destId="{4E79C4DC-B743-46A1-8F99-6CB0A96A0B74}" srcOrd="0" destOrd="0" presId="urn:microsoft.com/office/officeart/2005/8/layout/cycle2"/>
    <dgm:cxn modelId="{96FF8DA4-BC98-465B-B13B-DA3EEEFE74C0}" type="presOf" srcId="{BA6106A1-88B4-48C5-9535-7AF63359B23F}" destId="{2E5A5063-3738-4AF7-8896-E9E257CB02E7}" srcOrd="1" destOrd="0" presId="urn:microsoft.com/office/officeart/2005/8/layout/cycle2"/>
    <dgm:cxn modelId="{178898D2-ECAD-4186-AB02-CAD7344EDD8D}" type="presOf" srcId="{3984DDAF-B7AD-48AC-93D4-DD1CE7C741D3}" destId="{6D34B4E3-FCB3-4393-9F29-759E9F96CC46}" srcOrd="0" destOrd="0" presId="urn:microsoft.com/office/officeart/2005/8/layout/cycle2"/>
    <dgm:cxn modelId="{F4B08367-B992-448C-AFE4-48DB2FE2829A}" srcId="{6BD52DE5-9DEB-43DC-AAE8-D0BE773D0893}" destId="{6E81EF38-E960-4288-91A5-9D640FDCE5F5}" srcOrd="2" destOrd="0" parTransId="{0AECA6EA-D263-4DFA-B102-68FC8BA37A4A}" sibTransId="{3984DDAF-B7AD-48AC-93D4-DD1CE7C741D3}"/>
    <dgm:cxn modelId="{E89585E4-3A6A-4727-8009-27F0E40AC178}" type="presOf" srcId="{8234FF4F-A344-420C-A119-D5815219C9D8}" destId="{E00D7D59-E2B8-4773-BE94-3EA567206DB1}" srcOrd="1" destOrd="0" presId="urn:microsoft.com/office/officeart/2005/8/layout/cycle2"/>
    <dgm:cxn modelId="{A43B2A9F-BD01-439C-8C57-A2EF930A7856}" type="presParOf" srcId="{44EA6A33-B605-49FC-A859-4D0F8F8E3C22}" destId="{2607E674-C1D0-4A1D-84A8-AE09220D10C0}" srcOrd="0" destOrd="0" presId="urn:microsoft.com/office/officeart/2005/8/layout/cycle2"/>
    <dgm:cxn modelId="{0CC73944-0DF6-455A-A668-8191E491BB6E}" type="presParOf" srcId="{44EA6A33-B605-49FC-A859-4D0F8F8E3C22}" destId="{23119848-D767-4F4D-BD23-8114D418602B}" srcOrd="1" destOrd="0" presId="urn:microsoft.com/office/officeart/2005/8/layout/cycle2"/>
    <dgm:cxn modelId="{3DFBEE8A-43E6-41EF-AFC3-71E9A5072FDC}" type="presParOf" srcId="{23119848-D767-4F4D-BD23-8114D418602B}" destId="{2E5A5063-3738-4AF7-8896-E9E257CB02E7}" srcOrd="0" destOrd="0" presId="urn:microsoft.com/office/officeart/2005/8/layout/cycle2"/>
    <dgm:cxn modelId="{B5A2FE8D-8410-4B8F-BCA7-5E52699A5644}" type="presParOf" srcId="{44EA6A33-B605-49FC-A859-4D0F8F8E3C22}" destId="{32018F97-1C33-4A59-9E9B-99880AADCA20}" srcOrd="2" destOrd="0" presId="urn:microsoft.com/office/officeart/2005/8/layout/cycle2"/>
    <dgm:cxn modelId="{E854DC2E-F3FE-465D-AF4E-63EAE6B6AD9C}" type="presParOf" srcId="{44EA6A33-B605-49FC-A859-4D0F8F8E3C22}" destId="{04A420E8-7051-482C-8479-A3DF7E6FEE07}" srcOrd="3" destOrd="0" presId="urn:microsoft.com/office/officeart/2005/8/layout/cycle2"/>
    <dgm:cxn modelId="{BA82ACFE-F12B-4443-94BA-CE7439477737}" type="presParOf" srcId="{04A420E8-7051-482C-8479-A3DF7E6FEE07}" destId="{E00D7D59-E2B8-4773-BE94-3EA567206DB1}" srcOrd="0" destOrd="0" presId="urn:microsoft.com/office/officeart/2005/8/layout/cycle2"/>
    <dgm:cxn modelId="{82473E46-5A05-49A4-8B25-A2836C6D74DD}" type="presParOf" srcId="{44EA6A33-B605-49FC-A859-4D0F8F8E3C22}" destId="{716F56B2-7E9A-4358-AE36-D29B4B764E3E}" srcOrd="4" destOrd="0" presId="urn:microsoft.com/office/officeart/2005/8/layout/cycle2"/>
    <dgm:cxn modelId="{E1470ADD-B81D-4845-8603-0B029B426CCF}" type="presParOf" srcId="{44EA6A33-B605-49FC-A859-4D0F8F8E3C22}" destId="{6D34B4E3-FCB3-4393-9F29-759E9F96CC46}" srcOrd="5" destOrd="0" presId="urn:microsoft.com/office/officeart/2005/8/layout/cycle2"/>
    <dgm:cxn modelId="{62FBB012-C638-4E33-9405-EC9111E6ED4D}" type="presParOf" srcId="{6D34B4E3-FCB3-4393-9F29-759E9F96CC46}" destId="{9E339ADB-1EA5-4975-A0B4-088A49A2EDBC}" srcOrd="0" destOrd="0" presId="urn:microsoft.com/office/officeart/2005/8/layout/cycle2"/>
    <dgm:cxn modelId="{95F4DE56-9246-4512-9AA2-36232829BB07}" type="presParOf" srcId="{44EA6A33-B605-49FC-A859-4D0F8F8E3C22}" destId="{7AA30F32-8329-43BF-92A3-89D253C95AD2}" srcOrd="6" destOrd="0" presId="urn:microsoft.com/office/officeart/2005/8/layout/cycle2"/>
    <dgm:cxn modelId="{46791E0E-1BE8-40D3-BE85-A44097056EC6}" type="presParOf" srcId="{44EA6A33-B605-49FC-A859-4D0F8F8E3C22}" destId="{59263B3B-3838-4C3C-9561-90CCD2EC2A85}" srcOrd="7" destOrd="0" presId="urn:microsoft.com/office/officeart/2005/8/layout/cycle2"/>
    <dgm:cxn modelId="{ABEB3767-38AB-4A36-803F-EA3161A22E7C}" type="presParOf" srcId="{59263B3B-3838-4C3C-9561-90CCD2EC2A85}" destId="{870B495E-71CE-4E50-BB08-F0748CE2D926}" srcOrd="0" destOrd="0" presId="urn:microsoft.com/office/officeart/2005/8/layout/cycle2"/>
    <dgm:cxn modelId="{B2C3FD3A-5A29-4DE1-BCCB-684660320B52}" type="presParOf" srcId="{44EA6A33-B605-49FC-A859-4D0F8F8E3C22}" destId="{36F6EAF1-C307-4743-AC68-EE764F3F9DC1}" srcOrd="8" destOrd="0" presId="urn:microsoft.com/office/officeart/2005/8/layout/cycle2"/>
    <dgm:cxn modelId="{2A34734B-E5CA-4DFB-BBDA-34F1E5D9F1AB}" type="presParOf" srcId="{44EA6A33-B605-49FC-A859-4D0F8F8E3C22}" destId="{4E79C4DC-B743-46A1-8F99-6CB0A96A0B74}" srcOrd="9" destOrd="0" presId="urn:microsoft.com/office/officeart/2005/8/layout/cycle2"/>
    <dgm:cxn modelId="{BB62CDB5-580E-4179-87C9-D3369BF9EF8C}" type="presParOf" srcId="{4E79C4DC-B743-46A1-8F99-6CB0A96A0B74}" destId="{4270CC4F-5539-46CA-84F1-EE2C6005528C}"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FB9D83-72AF-4F3D-9528-68DA07AFDCE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N"/>
        </a:p>
      </dgm:t>
    </dgm:pt>
    <dgm:pt modelId="{7F58983A-E52F-4214-A7F6-2A247B2912C4}">
      <dgm:prSet custT="1"/>
      <dgm:spPr/>
      <dgm:t>
        <a:bodyPr/>
        <a:lstStyle/>
        <a:p>
          <a:pPr rtl="0"/>
          <a:r>
            <a:rPr lang="en-US" sz="2400" b="1" dirty="0" smtClean="0">
              <a:solidFill>
                <a:srgbClr val="FFFF00"/>
              </a:solidFill>
            </a:rPr>
            <a:t>Hardware</a:t>
          </a:r>
          <a:r>
            <a:rPr lang="en-US" sz="2000" b="1" dirty="0" smtClean="0"/>
            <a:t>: tangible component which one can see and feel. It includes  input and output devices like CPU, mouse </a:t>
          </a:r>
          <a:endParaRPr lang="en-IN" sz="2000" b="1" dirty="0"/>
        </a:p>
      </dgm:t>
    </dgm:pt>
    <dgm:pt modelId="{3CD29D04-5317-4C71-B096-401DA7F38C6C}" type="parTrans" cxnId="{CD92B1A0-A33E-4D6E-911C-59E8D6F0DC17}">
      <dgm:prSet/>
      <dgm:spPr/>
      <dgm:t>
        <a:bodyPr/>
        <a:lstStyle/>
        <a:p>
          <a:endParaRPr lang="en-IN"/>
        </a:p>
      </dgm:t>
    </dgm:pt>
    <dgm:pt modelId="{B399E26A-1EA4-4313-AF64-F03817DB4E7B}" type="sibTrans" cxnId="{CD92B1A0-A33E-4D6E-911C-59E8D6F0DC17}">
      <dgm:prSet/>
      <dgm:spPr/>
      <dgm:t>
        <a:bodyPr/>
        <a:lstStyle/>
        <a:p>
          <a:endParaRPr lang="en-IN"/>
        </a:p>
      </dgm:t>
    </dgm:pt>
    <dgm:pt modelId="{DE808F0C-FC9D-4630-9CD4-6C2A4DE52609}">
      <dgm:prSet custT="1"/>
      <dgm:spPr/>
      <dgm:t>
        <a:bodyPr/>
        <a:lstStyle/>
        <a:p>
          <a:pPr rtl="0"/>
          <a:r>
            <a:rPr lang="en-US" sz="2400" b="1" dirty="0" smtClean="0">
              <a:solidFill>
                <a:srgbClr val="FFFF00"/>
              </a:solidFill>
            </a:rPr>
            <a:t>Software</a:t>
          </a:r>
          <a:r>
            <a:rPr lang="en-US" sz="2000" b="1" dirty="0" smtClean="0"/>
            <a:t>: set of instructions or programs  that are given to computer so that it works </a:t>
          </a:r>
          <a:endParaRPr lang="en-IN" sz="2000" b="1" dirty="0"/>
        </a:p>
      </dgm:t>
    </dgm:pt>
    <dgm:pt modelId="{26663D5F-4A03-40FE-881D-E73370AE79CC}" type="parTrans" cxnId="{CC8D5BA8-AF50-4356-9160-CFF81D2ACCE8}">
      <dgm:prSet/>
      <dgm:spPr/>
      <dgm:t>
        <a:bodyPr/>
        <a:lstStyle/>
        <a:p>
          <a:endParaRPr lang="en-IN"/>
        </a:p>
      </dgm:t>
    </dgm:pt>
    <dgm:pt modelId="{36001C25-305B-485D-AC32-719148F557B3}" type="sibTrans" cxnId="{CC8D5BA8-AF50-4356-9160-CFF81D2ACCE8}">
      <dgm:prSet/>
      <dgm:spPr/>
      <dgm:t>
        <a:bodyPr/>
        <a:lstStyle/>
        <a:p>
          <a:endParaRPr lang="en-IN"/>
        </a:p>
      </dgm:t>
    </dgm:pt>
    <dgm:pt modelId="{46EE13AD-EF17-45F5-BE92-D7C103B2C4FA}">
      <dgm:prSet custT="1"/>
      <dgm:spPr/>
      <dgm:t>
        <a:bodyPr/>
        <a:lstStyle/>
        <a:p>
          <a:pPr rtl="0"/>
          <a:r>
            <a:rPr lang="en-US" sz="2400" b="1" dirty="0" smtClean="0">
              <a:solidFill>
                <a:srgbClr val="FFFF00"/>
              </a:solidFill>
            </a:rPr>
            <a:t>Data</a:t>
          </a:r>
          <a:r>
            <a:rPr lang="en-US" sz="2000" b="1" dirty="0" smtClean="0"/>
            <a:t>: collection of facts and figures</a:t>
          </a:r>
          <a:r>
            <a:rPr lang="en-US" sz="1700" dirty="0" smtClean="0"/>
            <a:t>.</a:t>
          </a:r>
          <a:endParaRPr lang="en-IN" sz="1700" dirty="0"/>
        </a:p>
      </dgm:t>
    </dgm:pt>
    <dgm:pt modelId="{CF23A478-A4EC-42B8-938C-7ECCC724C47C}" type="parTrans" cxnId="{A165877C-33B5-4CCA-8691-D32E4C880877}">
      <dgm:prSet/>
      <dgm:spPr/>
      <dgm:t>
        <a:bodyPr/>
        <a:lstStyle/>
        <a:p>
          <a:endParaRPr lang="en-IN"/>
        </a:p>
      </dgm:t>
    </dgm:pt>
    <dgm:pt modelId="{9512ABF7-E242-4C24-B7AD-FF09D28F44FE}" type="sibTrans" cxnId="{A165877C-33B5-4CCA-8691-D32E4C880877}">
      <dgm:prSet/>
      <dgm:spPr/>
      <dgm:t>
        <a:bodyPr/>
        <a:lstStyle/>
        <a:p>
          <a:endParaRPr lang="en-IN"/>
        </a:p>
      </dgm:t>
    </dgm:pt>
    <dgm:pt modelId="{2E2D766A-4415-4B33-B35D-C63145F0DAE7}">
      <dgm:prSet custT="1"/>
      <dgm:spPr/>
      <dgm:t>
        <a:bodyPr/>
        <a:lstStyle/>
        <a:p>
          <a:pPr algn="just" rtl="0"/>
          <a:r>
            <a:rPr lang="en-US" sz="2400" b="1" dirty="0" smtClean="0">
              <a:solidFill>
                <a:srgbClr val="FFFF00"/>
              </a:solidFill>
            </a:rPr>
            <a:t>Storage</a:t>
          </a:r>
          <a:r>
            <a:rPr lang="en-US" sz="2000" b="1" dirty="0" smtClean="0"/>
            <a:t>: it enables data (raw or processed)or software component to make its place in computer system by residing on various storage devices. It is also known as memory</a:t>
          </a:r>
          <a:r>
            <a:rPr lang="en-US" sz="1600" dirty="0" smtClean="0"/>
            <a:t>.</a:t>
          </a:r>
          <a:endParaRPr lang="en-IN" sz="1600" dirty="0"/>
        </a:p>
      </dgm:t>
    </dgm:pt>
    <dgm:pt modelId="{E54E86AB-5B4C-4A99-91DD-CE6C93841B40}" type="parTrans" cxnId="{0FF7ECB7-5DF3-4F0F-862E-AAA36BD674A5}">
      <dgm:prSet/>
      <dgm:spPr/>
      <dgm:t>
        <a:bodyPr/>
        <a:lstStyle/>
        <a:p>
          <a:endParaRPr lang="en-IN"/>
        </a:p>
      </dgm:t>
    </dgm:pt>
    <dgm:pt modelId="{A3942EF0-55BD-4C4E-9EB6-5BCD7C29225D}" type="sibTrans" cxnId="{0FF7ECB7-5DF3-4F0F-862E-AAA36BD674A5}">
      <dgm:prSet/>
      <dgm:spPr/>
      <dgm:t>
        <a:bodyPr/>
        <a:lstStyle/>
        <a:p>
          <a:endParaRPr lang="en-IN"/>
        </a:p>
      </dgm:t>
    </dgm:pt>
    <dgm:pt modelId="{D513FFFA-35B4-45F1-A28D-22E76EE20E6A}">
      <dgm:prSet custT="1"/>
      <dgm:spPr/>
      <dgm:t>
        <a:bodyPr/>
        <a:lstStyle/>
        <a:p>
          <a:pPr rtl="0"/>
          <a:r>
            <a:rPr lang="en-US" sz="2400" b="1" dirty="0" smtClean="0">
              <a:solidFill>
                <a:srgbClr val="FFFF00"/>
              </a:solidFill>
            </a:rPr>
            <a:t>Communication</a:t>
          </a:r>
          <a:r>
            <a:rPr lang="en-US" sz="2000" b="1" dirty="0" smtClean="0"/>
            <a:t> : It enable a user to communicate with the computer.</a:t>
          </a:r>
          <a:endParaRPr lang="en-IN" sz="2000" b="1" dirty="0"/>
        </a:p>
      </dgm:t>
    </dgm:pt>
    <dgm:pt modelId="{63A14916-16B4-407F-A782-7D8E28332D70}" type="parTrans" cxnId="{B56E679E-1362-4921-9BD1-3395FEE81CBF}">
      <dgm:prSet/>
      <dgm:spPr/>
      <dgm:t>
        <a:bodyPr/>
        <a:lstStyle/>
        <a:p>
          <a:endParaRPr lang="en-IN"/>
        </a:p>
      </dgm:t>
    </dgm:pt>
    <dgm:pt modelId="{0D3B995E-A954-4A23-A1E7-A78FD5420AAB}" type="sibTrans" cxnId="{B56E679E-1362-4921-9BD1-3395FEE81CBF}">
      <dgm:prSet/>
      <dgm:spPr/>
      <dgm:t>
        <a:bodyPr/>
        <a:lstStyle/>
        <a:p>
          <a:endParaRPr lang="en-IN"/>
        </a:p>
      </dgm:t>
    </dgm:pt>
    <dgm:pt modelId="{5EE2204B-5CF9-493E-A1A8-BD9110826F14}" type="pres">
      <dgm:prSet presAssocID="{1BFB9D83-72AF-4F3D-9528-68DA07AFDCEC}" presName="linear" presStyleCnt="0">
        <dgm:presLayoutVars>
          <dgm:animLvl val="lvl"/>
          <dgm:resizeHandles val="exact"/>
        </dgm:presLayoutVars>
      </dgm:prSet>
      <dgm:spPr/>
      <dgm:t>
        <a:bodyPr/>
        <a:lstStyle/>
        <a:p>
          <a:endParaRPr lang="en-US"/>
        </a:p>
      </dgm:t>
    </dgm:pt>
    <dgm:pt modelId="{A94E1429-3432-4E4C-B86F-397ED097E12F}" type="pres">
      <dgm:prSet presAssocID="{7F58983A-E52F-4214-A7F6-2A247B2912C4}" presName="parentText" presStyleLbl="node1" presStyleIdx="0" presStyleCnt="5" custScaleY="88154">
        <dgm:presLayoutVars>
          <dgm:chMax val="0"/>
          <dgm:bulletEnabled val="1"/>
        </dgm:presLayoutVars>
      </dgm:prSet>
      <dgm:spPr/>
      <dgm:t>
        <a:bodyPr/>
        <a:lstStyle/>
        <a:p>
          <a:endParaRPr lang="en-US"/>
        </a:p>
      </dgm:t>
    </dgm:pt>
    <dgm:pt modelId="{D3A8E64D-B2A4-41F3-BA89-3419FC8D96C3}" type="pres">
      <dgm:prSet presAssocID="{B399E26A-1EA4-4313-AF64-F03817DB4E7B}" presName="spacer" presStyleCnt="0"/>
      <dgm:spPr/>
    </dgm:pt>
    <dgm:pt modelId="{7EE986E1-EF6D-4285-8605-6C85A591A6F0}" type="pres">
      <dgm:prSet presAssocID="{DE808F0C-FC9D-4630-9CD4-6C2A4DE52609}" presName="parentText" presStyleLbl="node1" presStyleIdx="1" presStyleCnt="5">
        <dgm:presLayoutVars>
          <dgm:chMax val="0"/>
          <dgm:bulletEnabled val="1"/>
        </dgm:presLayoutVars>
      </dgm:prSet>
      <dgm:spPr/>
      <dgm:t>
        <a:bodyPr/>
        <a:lstStyle/>
        <a:p>
          <a:endParaRPr lang="en-US"/>
        </a:p>
      </dgm:t>
    </dgm:pt>
    <dgm:pt modelId="{9D31B2D3-8686-46EC-84C4-BD60036C8FD2}" type="pres">
      <dgm:prSet presAssocID="{36001C25-305B-485D-AC32-719148F557B3}" presName="spacer" presStyleCnt="0"/>
      <dgm:spPr/>
    </dgm:pt>
    <dgm:pt modelId="{0CDC38F9-F261-4DC7-8D18-04A5512BE066}" type="pres">
      <dgm:prSet presAssocID="{46EE13AD-EF17-45F5-BE92-D7C103B2C4FA}" presName="parentText" presStyleLbl="node1" presStyleIdx="2" presStyleCnt="5" custScaleY="44482">
        <dgm:presLayoutVars>
          <dgm:chMax val="0"/>
          <dgm:bulletEnabled val="1"/>
        </dgm:presLayoutVars>
      </dgm:prSet>
      <dgm:spPr/>
      <dgm:t>
        <a:bodyPr/>
        <a:lstStyle/>
        <a:p>
          <a:endParaRPr lang="en-US"/>
        </a:p>
      </dgm:t>
    </dgm:pt>
    <dgm:pt modelId="{8F546423-2D30-43A9-994B-532CB6A14BB3}" type="pres">
      <dgm:prSet presAssocID="{9512ABF7-E242-4C24-B7AD-FF09D28F44FE}" presName="spacer" presStyleCnt="0"/>
      <dgm:spPr/>
    </dgm:pt>
    <dgm:pt modelId="{E1D3DA71-88AB-477D-94AA-EED2987921A3}" type="pres">
      <dgm:prSet presAssocID="{2E2D766A-4415-4B33-B35D-C63145F0DAE7}" presName="parentText" presStyleLbl="node1" presStyleIdx="3" presStyleCnt="5" custScaleY="108742">
        <dgm:presLayoutVars>
          <dgm:chMax val="0"/>
          <dgm:bulletEnabled val="1"/>
        </dgm:presLayoutVars>
      </dgm:prSet>
      <dgm:spPr/>
      <dgm:t>
        <a:bodyPr/>
        <a:lstStyle/>
        <a:p>
          <a:endParaRPr lang="en-US"/>
        </a:p>
      </dgm:t>
    </dgm:pt>
    <dgm:pt modelId="{84E908FA-EFB8-49C7-9EC4-A5CD20261F49}" type="pres">
      <dgm:prSet presAssocID="{A3942EF0-55BD-4C4E-9EB6-5BCD7C29225D}" presName="spacer" presStyleCnt="0"/>
      <dgm:spPr/>
    </dgm:pt>
    <dgm:pt modelId="{60267666-8E40-4F86-8F6E-A2D540486960}" type="pres">
      <dgm:prSet presAssocID="{D513FFFA-35B4-45F1-A28D-22E76EE20E6A}" presName="parentText" presStyleLbl="node1" presStyleIdx="4" presStyleCnt="5" custScaleY="127397" custLinFactY="-2516" custLinFactNeighborX="1103" custLinFactNeighborY="-100000">
        <dgm:presLayoutVars>
          <dgm:chMax val="0"/>
          <dgm:bulletEnabled val="1"/>
        </dgm:presLayoutVars>
      </dgm:prSet>
      <dgm:spPr/>
      <dgm:t>
        <a:bodyPr/>
        <a:lstStyle/>
        <a:p>
          <a:endParaRPr lang="en-US"/>
        </a:p>
      </dgm:t>
    </dgm:pt>
  </dgm:ptLst>
  <dgm:cxnLst>
    <dgm:cxn modelId="{75E8F4FE-BF5A-47C6-8561-E45DD8268B54}" type="presOf" srcId="{7F58983A-E52F-4214-A7F6-2A247B2912C4}" destId="{A94E1429-3432-4E4C-B86F-397ED097E12F}" srcOrd="0" destOrd="0" presId="urn:microsoft.com/office/officeart/2005/8/layout/vList2"/>
    <dgm:cxn modelId="{0FF7ECB7-5DF3-4F0F-862E-AAA36BD674A5}" srcId="{1BFB9D83-72AF-4F3D-9528-68DA07AFDCEC}" destId="{2E2D766A-4415-4B33-B35D-C63145F0DAE7}" srcOrd="3" destOrd="0" parTransId="{E54E86AB-5B4C-4A99-91DD-CE6C93841B40}" sibTransId="{A3942EF0-55BD-4C4E-9EB6-5BCD7C29225D}"/>
    <dgm:cxn modelId="{A3D47C3E-EF53-4146-A60F-4A29633633F7}" type="presOf" srcId="{1BFB9D83-72AF-4F3D-9528-68DA07AFDCEC}" destId="{5EE2204B-5CF9-493E-A1A8-BD9110826F14}" srcOrd="0" destOrd="0" presId="urn:microsoft.com/office/officeart/2005/8/layout/vList2"/>
    <dgm:cxn modelId="{0B25EBD4-A421-4C8E-BF16-16E0A3EE0E5A}" type="presOf" srcId="{D513FFFA-35B4-45F1-A28D-22E76EE20E6A}" destId="{60267666-8E40-4F86-8F6E-A2D540486960}" srcOrd="0" destOrd="0" presId="urn:microsoft.com/office/officeart/2005/8/layout/vList2"/>
    <dgm:cxn modelId="{1F0CA218-E6B2-4463-8DC1-E2A9ABB37707}" type="presOf" srcId="{2E2D766A-4415-4B33-B35D-C63145F0DAE7}" destId="{E1D3DA71-88AB-477D-94AA-EED2987921A3}" srcOrd="0" destOrd="0" presId="urn:microsoft.com/office/officeart/2005/8/layout/vList2"/>
    <dgm:cxn modelId="{A165877C-33B5-4CCA-8691-D32E4C880877}" srcId="{1BFB9D83-72AF-4F3D-9528-68DA07AFDCEC}" destId="{46EE13AD-EF17-45F5-BE92-D7C103B2C4FA}" srcOrd="2" destOrd="0" parTransId="{CF23A478-A4EC-42B8-938C-7ECCC724C47C}" sibTransId="{9512ABF7-E242-4C24-B7AD-FF09D28F44FE}"/>
    <dgm:cxn modelId="{88DC79E7-EFB0-42BF-B324-EB0DB7D968CF}" type="presOf" srcId="{DE808F0C-FC9D-4630-9CD4-6C2A4DE52609}" destId="{7EE986E1-EF6D-4285-8605-6C85A591A6F0}" srcOrd="0" destOrd="0" presId="urn:microsoft.com/office/officeart/2005/8/layout/vList2"/>
    <dgm:cxn modelId="{B56E679E-1362-4921-9BD1-3395FEE81CBF}" srcId="{1BFB9D83-72AF-4F3D-9528-68DA07AFDCEC}" destId="{D513FFFA-35B4-45F1-A28D-22E76EE20E6A}" srcOrd="4" destOrd="0" parTransId="{63A14916-16B4-407F-A782-7D8E28332D70}" sibTransId="{0D3B995E-A954-4A23-A1E7-A78FD5420AAB}"/>
    <dgm:cxn modelId="{CD92B1A0-A33E-4D6E-911C-59E8D6F0DC17}" srcId="{1BFB9D83-72AF-4F3D-9528-68DA07AFDCEC}" destId="{7F58983A-E52F-4214-A7F6-2A247B2912C4}" srcOrd="0" destOrd="0" parTransId="{3CD29D04-5317-4C71-B096-401DA7F38C6C}" sibTransId="{B399E26A-1EA4-4313-AF64-F03817DB4E7B}"/>
    <dgm:cxn modelId="{CC8D5BA8-AF50-4356-9160-CFF81D2ACCE8}" srcId="{1BFB9D83-72AF-4F3D-9528-68DA07AFDCEC}" destId="{DE808F0C-FC9D-4630-9CD4-6C2A4DE52609}" srcOrd="1" destOrd="0" parTransId="{26663D5F-4A03-40FE-881D-E73370AE79CC}" sibTransId="{36001C25-305B-485D-AC32-719148F557B3}"/>
    <dgm:cxn modelId="{C5C0CA61-AD05-4FC9-9E22-460A0216F6D5}" type="presOf" srcId="{46EE13AD-EF17-45F5-BE92-D7C103B2C4FA}" destId="{0CDC38F9-F261-4DC7-8D18-04A5512BE066}" srcOrd="0" destOrd="0" presId="urn:microsoft.com/office/officeart/2005/8/layout/vList2"/>
    <dgm:cxn modelId="{55006A02-CC0C-4490-B1F2-B8D9BB02F834}" type="presParOf" srcId="{5EE2204B-5CF9-493E-A1A8-BD9110826F14}" destId="{A94E1429-3432-4E4C-B86F-397ED097E12F}" srcOrd="0" destOrd="0" presId="urn:microsoft.com/office/officeart/2005/8/layout/vList2"/>
    <dgm:cxn modelId="{CCAAAD64-2AB0-41FC-90B8-F9A1080AC4AC}" type="presParOf" srcId="{5EE2204B-5CF9-493E-A1A8-BD9110826F14}" destId="{D3A8E64D-B2A4-41F3-BA89-3419FC8D96C3}" srcOrd="1" destOrd="0" presId="urn:microsoft.com/office/officeart/2005/8/layout/vList2"/>
    <dgm:cxn modelId="{0584B186-D2F9-4A08-8664-4EA70A71FD6A}" type="presParOf" srcId="{5EE2204B-5CF9-493E-A1A8-BD9110826F14}" destId="{7EE986E1-EF6D-4285-8605-6C85A591A6F0}" srcOrd="2" destOrd="0" presId="urn:microsoft.com/office/officeart/2005/8/layout/vList2"/>
    <dgm:cxn modelId="{4521C558-17F6-40D9-B254-BD0FD08CE64D}" type="presParOf" srcId="{5EE2204B-5CF9-493E-A1A8-BD9110826F14}" destId="{9D31B2D3-8686-46EC-84C4-BD60036C8FD2}" srcOrd="3" destOrd="0" presId="urn:microsoft.com/office/officeart/2005/8/layout/vList2"/>
    <dgm:cxn modelId="{6611A535-9416-4151-AE9A-2416BEB9946B}" type="presParOf" srcId="{5EE2204B-5CF9-493E-A1A8-BD9110826F14}" destId="{0CDC38F9-F261-4DC7-8D18-04A5512BE066}" srcOrd="4" destOrd="0" presId="urn:microsoft.com/office/officeart/2005/8/layout/vList2"/>
    <dgm:cxn modelId="{FB6064D4-291A-4A6F-89CF-BD08962A20ED}" type="presParOf" srcId="{5EE2204B-5CF9-493E-A1A8-BD9110826F14}" destId="{8F546423-2D30-43A9-994B-532CB6A14BB3}" srcOrd="5" destOrd="0" presId="urn:microsoft.com/office/officeart/2005/8/layout/vList2"/>
    <dgm:cxn modelId="{F4A7CE3F-954E-4584-A98F-E031C304DEF3}" type="presParOf" srcId="{5EE2204B-5CF9-493E-A1A8-BD9110826F14}" destId="{E1D3DA71-88AB-477D-94AA-EED2987921A3}" srcOrd="6" destOrd="0" presId="urn:microsoft.com/office/officeart/2005/8/layout/vList2"/>
    <dgm:cxn modelId="{AF2CA797-7028-446B-A2FF-222F73741224}" type="presParOf" srcId="{5EE2204B-5CF9-493E-A1A8-BD9110826F14}" destId="{84E908FA-EFB8-49C7-9EC4-A5CD20261F49}" srcOrd="7" destOrd="0" presId="urn:microsoft.com/office/officeart/2005/8/layout/vList2"/>
    <dgm:cxn modelId="{A114B0C5-B0E6-4064-ACFD-05FBE66073C1}" type="presParOf" srcId="{5EE2204B-5CF9-493E-A1A8-BD9110826F14}" destId="{60267666-8E40-4F86-8F6E-A2D540486960}"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DCF881B-5608-4B7F-9AE4-212B68D6C2A3}"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en-IN"/>
        </a:p>
      </dgm:t>
    </dgm:pt>
    <dgm:pt modelId="{8A93757F-DBE3-4291-BB59-14C19650AF97}">
      <dgm:prSet/>
      <dgm:spPr/>
      <dgm:t>
        <a:bodyPr/>
        <a:lstStyle/>
        <a:p>
          <a:pPr rtl="0"/>
          <a:r>
            <a:rPr lang="en-US" b="1" dirty="0" smtClean="0"/>
            <a:t>Display technology tools </a:t>
          </a:r>
        </a:p>
        <a:p>
          <a:pPr rtl="0"/>
          <a:r>
            <a:rPr lang="en-US" b="1" dirty="0" smtClean="0"/>
            <a:t>(OHP, LCD, Interactive board)</a:t>
          </a:r>
          <a:endParaRPr lang="en-IN" b="1" dirty="0"/>
        </a:p>
      </dgm:t>
    </dgm:pt>
    <dgm:pt modelId="{7D6CE801-4831-4D04-9260-5CB90A4FF9DC}" type="parTrans" cxnId="{257A3BFE-9B33-4354-88C9-6B03CF55A29C}">
      <dgm:prSet/>
      <dgm:spPr/>
      <dgm:t>
        <a:bodyPr/>
        <a:lstStyle/>
        <a:p>
          <a:endParaRPr lang="en-IN"/>
        </a:p>
      </dgm:t>
    </dgm:pt>
    <dgm:pt modelId="{F5CDD6E8-3463-4357-90C4-FBD325073401}" type="sibTrans" cxnId="{257A3BFE-9B33-4354-88C9-6B03CF55A29C}">
      <dgm:prSet/>
      <dgm:spPr/>
      <dgm:t>
        <a:bodyPr/>
        <a:lstStyle/>
        <a:p>
          <a:endParaRPr lang="en-IN"/>
        </a:p>
      </dgm:t>
    </dgm:pt>
    <dgm:pt modelId="{E805E093-89DC-4CBD-B8FD-9212125CFD8B}">
      <dgm:prSet/>
      <dgm:spPr/>
      <dgm:t>
        <a:bodyPr/>
        <a:lstStyle/>
        <a:p>
          <a:pPr rtl="0"/>
          <a:r>
            <a:rPr lang="en-US" b="1" dirty="0" smtClean="0"/>
            <a:t>Broadcast technology tools</a:t>
          </a:r>
        </a:p>
        <a:p>
          <a:pPr rtl="0"/>
          <a:r>
            <a:rPr lang="en-US" b="1" dirty="0" smtClean="0"/>
            <a:t>(Radio, television, satellite)</a:t>
          </a:r>
          <a:endParaRPr lang="en-IN" b="1" dirty="0"/>
        </a:p>
      </dgm:t>
    </dgm:pt>
    <dgm:pt modelId="{97262AB8-63CC-40AF-8F34-35D9C20CE284}" type="parTrans" cxnId="{BFB7C748-DFFF-4974-865A-654B2D8DF7F2}">
      <dgm:prSet/>
      <dgm:spPr/>
      <dgm:t>
        <a:bodyPr/>
        <a:lstStyle/>
        <a:p>
          <a:endParaRPr lang="en-IN"/>
        </a:p>
      </dgm:t>
    </dgm:pt>
    <dgm:pt modelId="{F52B29DE-543B-40EC-A221-C5E67CC1E4D3}" type="sibTrans" cxnId="{BFB7C748-DFFF-4974-865A-654B2D8DF7F2}">
      <dgm:prSet/>
      <dgm:spPr/>
      <dgm:t>
        <a:bodyPr/>
        <a:lstStyle/>
        <a:p>
          <a:endParaRPr lang="en-IN"/>
        </a:p>
      </dgm:t>
    </dgm:pt>
    <dgm:pt modelId="{23E7BA1F-0ADC-4981-BC7C-9725D9134E7D}">
      <dgm:prSet/>
      <dgm:spPr/>
      <dgm:t>
        <a:bodyPr/>
        <a:lstStyle/>
        <a:p>
          <a:pPr rtl="0"/>
          <a:r>
            <a:rPr lang="en-US" b="1" dirty="0" smtClean="0"/>
            <a:t>Web-based technology tools</a:t>
          </a:r>
        </a:p>
        <a:p>
          <a:pPr rtl="0"/>
          <a:r>
            <a:rPr lang="en-US" b="1" dirty="0" smtClean="0"/>
            <a:t>(Computer, telecomm, Internet)</a:t>
          </a:r>
        </a:p>
        <a:p>
          <a:pPr rtl="0"/>
          <a:endParaRPr lang="en-IN" dirty="0"/>
        </a:p>
      </dgm:t>
    </dgm:pt>
    <dgm:pt modelId="{A97986C7-0B2B-4992-80F0-B910CAF14B7E}" type="parTrans" cxnId="{6E9E2A70-E24B-4DB1-93FB-69EB3E3BAA5D}">
      <dgm:prSet/>
      <dgm:spPr/>
      <dgm:t>
        <a:bodyPr/>
        <a:lstStyle/>
        <a:p>
          <a:endParaRPr lang="en-IN"/>
        </a:p>
      </dgm:t>
    </dgm:pt>
    <dgm:pt modelId="{A46AC3D6-2B67-4FFD-BD16-003C4831328F}" type="sibTrans" cxnId="{6E9E2A70-E24B-4DB1-93FB-69EB3E3BAA5D}">
      <dgm:prSet/>
      <dgm:spPr/>
      <dgm:t>
        <a:bodyPr/>
        <a:lstStyle/>
        <a:p>
          <a:endParaRPr lang="en-IN"/>
        </a:p>
      </dgm:t>
    </dgm:pt>
    <dgm:pt modelId="{0F85F450-222F-42B0-85C9-0F80BCDF6051}" type="pres">
      <dgm:prSet presAssocID="{BDCF881B-5608-4B7F-9AE4-212B68D6C2A3}" presName="hierChild1" presStyleCnt="0">
        <dgm:presLayoutVars>
          <dgm:orgChart val="1"/>
          <dgm:chPref val="1"/>
          <dgm:dir/>
          <dgm:animOne val="branch"/>
          <dgm:animLvl val="lvl"/>
          <dgm:resizeHandles/>
        </dgm:presLayoutVars>
      </dgm:prSet>
      <dgm:spPr/>
      <dgm:t>
        <a:bodyPr/>
        <a:lstStyle/>
        <a:p>
          <a:endParaRPr lang="en-US"/>
        </a:p>
      </dgm:t>
    </dgm:pt>
    <dgm:pt modelId="{72B2C1FC-EA0D-4D79-9842-74974651D18E}" type="pres">
      <dgm:prSet presAssocID="{8A93757F-DBE3-4291-BB59-14C19650AF97}" presName="hierRoot1" presStyleCnt="0">
        <dgm:presLayoutVars>
          <dgm:hierBranch val="init"/>
        </dgm:presLayoutVars>
      </dgm:prSet>
      <dgm:spPr/>
    </dgm:pt>
    <dgm:pt modelId="{94449924-DBC0-43F2-A5D3-025DB3615B6A}" type="pres">
      <dgm:prSet presAssocID="{8A93757F-DBE3-4291-BB59-14C19650AF97}" presName="rootComposite1" presStyleCnt="0"/>
      <dgm:spPr/>
    </dgm:pt>
    <dgm:pt modelId="{DEDD915E-6398-4735-BB50-F7FFD20125D5}" type="pres">
      <dgm:prSet presAssocID="{8A93757F-DBE3-4291-BB59-14C19650AF97}" presName="rootText1" presStyleLbl="node0" presStyleIdx="0" presStyleCnt="3" custScaleY="158490">
        <dgm:presLayoutVars>
          <dgm:chPref val="3"/>
        </dgm:presLayoutVars>
      </dgm:prSet>
      <dgm:spPr/>
      <dgm:t>
        <a:bodyPr/>
        <a:lstStyle/>
        <a:p>
          <a:endParaRPr lang="en-IN"/>
        </a:p>
      </dgm:t>
    </dgm:pt>
    <dgm:pt modelId="{A4D80EED-B18C-4925-BB3E-F43CDFAD9BCD}" type="pres">
      <dgm:prSet presAssocID="{8A93757F-DBE3-4291-BB59-14C19650AF97}" presName="rootConnector1" presStyleLbl="node1" presStyleIdx="0" presStyleCnt="0"/>
      <dgm:spPr/>
      <dgm:t>
        <a:bodyPr/>
        <a:lstStyle/>
        <a:p>
          <a:endParaRPr lang="en-US"/>
        </a:p>
      </dgm:t>
    </dgm:pt>
    <dgm:pt modelId="{FF6ABF56-DBF0-4E6F-A473-E17D86E84175}" type="pres">
      <dgm:prSet presAssocID="{8A93757F-DBE3-4291-BB59-14C19650AF97}" presName="hierChild2" presStyleCnt="0"/>
      <dgm:spPr/>
    </dgm:pt>
    <dgm:pt modelId="{BC353495-7763-4F9A-9834-92759EF1F5B6}" type="pres">
      <dgm:prSet presAssocID="{8A93757F-DBE3-4291-BB59-14C19650AF97}" presName="hierChild3" presStyleCnt="0"/>
      <dgm:spPr/>
    </dgm:pt>
    <dgm:pt modelId="{A0E2DA5E-57F6-427F-B171-B58EAC025F75}" type="pres">
      <dgm:prSet presAssocID="{E805E093-89DC-4CBD-B8FD-9212125CFD8B}" presName="hierRoot1" presStyleCnt="0">
        <dgm:presLayoutVars>
          <dgm:hierBranch val="init"/>
        </dgm:presLayoutVars>
      </dgm:prSet>
      <dgm:spPr/>
    </dgm:pt>
    <dgm:pt modelId="{A1FC02B3-6ECB-4345-AB5C-B3C109D39081}" type="pres">
      <dgm:prSet presAssocID="{E805E093-89DC-4CBD-B8FD-9212125CFD8B}" presName="rootComposite1" presStyleCnt="0"/>
      <dgm:spPr/>
    </dgm:pt>
    <dgm:pt modelId="{F0729816-07C3-446D-AB4B-2A47E6AB7A58}" type="pres">
      <dgm:prSet presAssocID="{E805E093-89DC-4CBD-B8FD-9212125CFD8B}" presName="rootText1" presStyleLbl="node0" presStyleIdx="1" presStyleCnt="3" custScaleY="160263">
        <dgm:presLayoutVars>
          <dgm:chPref val="3"/>
        </dgm:presLayoutVars>
      </dgm:prSet>
      <dgm:spPr/>
      <dgm:t>
        <a:bodyPr/>
        <a:lstStyle/>
        <a:p>
          <a:endParaRPr lang="en-US"/>
        </a:p>
      </dgm:t>
    </dgm:pt>
    <dgm:pt modelId="{ECD1F68D-5E14-4C4B-A67A-5A25BE96A043}" type="pres">
      <dgm:prSet presAssocID="{E805E093-89DC-4CBD-B8FD-9212125CFD8B}" presName="rootConnector1" presStyleLbl="node1" presStyleIdx="0" presStyleCnt="0"/>
      <dgm:spPr/>
      <dgm:t>
        <a:bodyPr/>
        <a:lstStyle/>
        <a:p>
          <a:endParaRPr lang="en-US"/>
        </a:p>
      </dgm:t>
    </dgm:pt>
    <dgm:pt modelId="{56401371-AD32-4FBB-8A2F-E6E3808D17AC}" type="pres">
      <dgm:prSet presAssocID="{E805E093-89DC-4CBD-B8FD-9212125CFD8B}" presName="hierChild2" presStyleCnt="0"/>
      <dgm:spPr/>
    </dgm:pt>
    <dgm:pt modelId="{0663D8AD-B14C-4CE2-ADC1-B4080B720BA4}" type="pres">
      <dgm:prSet presAssocID="{E805E093-89DC-4CBD-B8FD-9212125CFD8B}" presName="hierChild3" presStyleCnt="0"/>
      <dgm:spPr/>
    </dgm:pt>
    <dgm:pt modelId="{8054AD05-27D4-4E5A-9DFC-AE7CE0B0DCD0}" type="pres">
      <dgm:prSet presAssocID="{23E7BA1F-0ADC-4981-BC7C-9725D9134E7D}" presName="hierRoot1" presStyleCnt="0">
        <dgm:presLayoutVars>
          <dgm:hierBranch val="init"/>
        </dgm:presLayoutVars>
      </dgm:prSet>
      <dgm:spPr/>
    </dgm:pt>
    <dgm:pt modelId="{164E8DFC-5BE7-42DC-B05C-16FC1E921FB3}" type="pres">
      <dgm:prSet presAssocID="{23E7BA1F-0ADC-4981-BC7C-9725D9134E7D}" presName="rootComposite1" presStyleCnt="0"/>
      <dgm:spPr/>
    </dgm:pt>
    <dgm:pt modelId="{CAD25BC6-BA11-48B6-BB1B-C51EF8E1940F}" type="pres">
      <dgm:prSet presAssocID="{23E7BA1F-0ADC-4981-BC7C-9725D9134E7D}" presName="rootText1" presStyleLbl="node0" presStyleIdx="2" presStyleCnt="3" custScaleY="160263">
        <dgm:presLayoutVars>
          <dgm:chPref val="3"/>
        </dgm:presLayoutVars>
      </dgm:prSet>
      <dgm:spPr/>
      <dgm:t>
        <a:bodyPr/>
        <a:lstStyle/>
        <a:p>
          <a:endParaRPr lang="en-IN"/>
        </a:p>
      </dgm:t>
    </dgm:pt>
    <dgm:pt modelId="{E6C79200-7AA8-4CE2-9EE7-F072BC2DB18A}" type="pres">
      <dgm:prSet presAssocID="{23E7BA1F-0ADC-4981-BC7C-9725D9134E7D}" presName="rootConnector1" presStyleLbl="node1" presStyleIdx="0" presStyleCnt="0"/>
      <dgm:spPr/>
      <dgm:t>
        <a:bodyPr/>
        <a:lstStyle/>
        <a:p>
          <a:endParaRPr lang="en-US"/>
        </a:p>
      </dgm:t>
    </dgm:pt>
    <dgm:pt modelId="{ED051EB0-5096-42BA-9F18-1C1134BE0E21}" type="pres">
      <dgm:prSet presAssocID="{23E7BA1F-0ADC-4981-BC7C-9725D9134E7D}" presName="hierChild2" presStyleCnt="0"/>
      <dgm:spPr/>
    </dgm:pt>
    <dgm:pt modelId="{49E66740-5A55-48C9-9D3E-6CA62CBB0457}" type="pres">
      <dgm:prSet presAssocID="{23E7BA1F-0ADC-4981-BC7C-9725D9134E7D}" presName="hierChild3" presStyleCnt="0"/>
      <dgm:spPr/>
    </dgm:pt>
  </dgm:ptLst>
  <dgm:cxnLst>
    <dgm:cxn modelId="{117A1E7C-8A6C-453B-8388-0048EE52C060}" type="presOf" srcId="{23E7BA1F-0ADC-4981-BC7C-9725D9134E7D}" destId="{CAD25BC6-BA11-48B6-BB1B-C51EF8E1940F}" srcOrd="0" destOrd="0" presId="urn:microsoft.com/office/officeart/2005/8/layout/orgChart1"/>
    <dgm:cxn modelId="{11275470-6077-481C-9634-7E536C6C1A1E}" type="presOf" srcId="{23E7BA1F-0ADC-4981-BC7C-9725D9134E7D}" destId="{E6C79200-7AA8-4CE2-9EE7-F072BC2DB18A}" srcOrd="1" destOrd="0" presId="urn:microsoft.com/office/officeart/2005/8/layout/orgChart1"/>
    <dgm:cxn modelId="{673A9028-7B9D-4342-8D51-A5991E33EB43}" type="presOf" srcId="{8A93757F-DBE3-4291-BB59-14C19650AF97}" destId="{A4D80EED-B18C-4925-BB3E-F43CDFAD9BCD}" srcOrd="1" destOrd="0" presId="urn:microsoft.com/office/officeart/2005/8/layout/orgChart1"/>
    <dgm:cxn modelId="{FA105BDC-3A17-4842-AA8E-2919D13A21F4}" type="presOf" srcId="{8A93757F-DBE3-4291-BB59-14C19650AF97}" destId="{DEDD915E-6398-4735-BB50-F7FFD20125D5}" srcOrd="0" destOrd="0" presId="urn:microsoft.com/office/officeart/2005/8/layout/orgChart1"/>
    <dgm:cxn modelId="{6E9E2A70-E24B-4DB1-93FB-69EB3E3BAA5D}" srcId="{BDCF881B-5608-4B7F-9AE4-212B68D6C2A3}" destId="{23E7BA1F-0ADC-4981-BC7C-9725D9134E7D}" srcOrd="2" destOrd="0" parTransId="{A97986C7-0B2B-4992-80F0-B910CAF14B7E}" sibTransId="{A46AC3D6-2B67-4FFD-BD16-003C4831328F}"/>
    <dgm:cxn modelId="{2EED5FC1-2A02-4461-AFDC-77FCD188AC68}" type="presOf" srcId="{E805E093-89DC-4CBD-B8FD-9212125CFD8B}" destId="{ECD1F68D-5E14-4C4B-A67A-5A25BE96A043}" srcOrd="1" destOrd="0" presId="urn:microsoft.com/office/officeart/2005/8/layout/orgChart1"/>
    <dgm:cxn modelId="{5DC66D83-D15D-4489-8095-9F712ACA6FE8}" type="presOf" srcId="{BDCF881B-5608-4B7F-9AE4-212B68D6C2A3}" destId="{0F85F450-222F-42B0-85C9-0F80BCDF6051}" srcOrd="0" destOrd="0" presId="urn:microsoft.com/office/officeart/2005/8/layout/orgChart1"/>
    <dgm:cxn modelId="{08F7E402-E16C-4DF2-A7E1-F4B2F41728F3}" type="presOf" srcId="{E805E093-89DC-4CBD-B8FD-9212125CFD8B}" destId="{F0729816-07C3-446D-AB4B-2A47E6AB7A58}" srcOrd="0" destOrd="0" presId="urn:microsoft.com/office/officeart/2005/8/layout/orgChart1"/>
    <dgm:cxn modelId="{257A3BFE-9B33-4354-88C9-6B03CF55A29C}" srcId="{BDCF881B-5608-4B7F-9AE4-212B68D6C2A3}" destId="{8A93757F-DBE3-4291-BB59-14C19650AF97}" srcOrd="0" destOrd="0" parTransId="{7D6CE801-4831-4D04-9260-5CB90A4FF9DC}" sibTransId="{F5CDD6E8-3463-4357-90C4-FBD325073401}"/>
    <dgm:cxn modelId="{BFB7C748-DFFF-4974-865A-654B2D8DF7F2}" srcId="{BDCF881B-5608-4B7F-9AE4-212B68D6C2A3}" destId="{E805E093-89DC-4CBD-B8FD-9212125CFD8B}" srcOrd="1" destOrd="0" parTransId="{97262AB8-63CC-40AF-8F34-35D9C20CE284}" sibTransId="{F52B29DE-543B-40EC-A221-C5E67CC1E4D3}"/>
    <dgm:cxn modelId="{6EBB6E75-C9AB-4017-8C61-36C129480F3F}" type="presParOf" srcId="{0F85F450-222F-42B0-85C9-0F80BCDF6051}" destId="{72B2C1FC-EA0D-4D79-9842-74974651D18E}" srcOrd="0" destOrd="0" presId="urn:microsoft.com/office/officeart/2005/8/layout/orgChart1"/>
    <dgm:cxn modelId="{97F65582-560C-45E5-818B-4B9537C944FF}" type="presParOf" srcId="{72B2C1FC-EA0D-4D79-9842-74974651D18E}" destId="{94449924-DBC0-43F2-A5D3-025DB3615B6A}" srcOrd="0" destOrd="0" presId="urn:microsoft.com/office/officeart/2005/8/layout/orgChart1"/>
    <dgm:cxn modelId="{0BECBEFE-FDDB-4A8A-A047-B138B94B3C29}" type="presParOf" srcId="{94449924-DBC0-43F2-A5D3-025DB3615B6A}" destId="{DEDD915E-6398-4735-BB50-F7FFD20125D5}" srcOrd="0" destOrd="0" presId="urn:microsoft.com/office/officeart/2005/8/layout/orgChart1"/>
    <dgm:cxn modelId="{B74EE4C2-1163-4098-BF07-39D367F6EFB5}" type="presParOf" srcId="{94449924-DBC0-43F2-A5D3-025DB3615B6A}" destId="{A4D80EED-B18C-4925-BB3E-F43CDFAD9BCD}" srcOrd="1" destOrd="0" presId="urn:microsoft.com/office/officeart/2005/8/layout/orgChart1"/>
    <dgm:cxn modelId="{B39464A8-93BC-4F4B-8E17-65F7E592CA72}" type="presParOf" srcId="{72B2C1FC-EA0D-4D79-9842-74974651D18E}" destId="{FF6ABF56-DBF0-4E6F-A473-E17D86E84175}" srcOrd="1" destOrd="0" presId="urn:microsoft.com/office/officeart/2005/8/layout/orgChart1"/>
    <dgm:cxn modelId="{AFB8C136-CFF1-4622-87D4-FBDBC515FDBB}" type="presParOf" srcId="{72B2C1FC-EA0D-4D79-9842-74974651D18E}" destId="{BC353495-7763-4F9A-9834-92759EF1F5B6}" srcOrd="2" destOrd="0" presId="urn:microsoft.com/office/officeart/2005/8/layout/orgChart1"/>
    <dgm:cxn modelId="{FDB340E5-E96F-4DA6-A385-AF48A74817EB}" type="presParOf" srcId="{0F85F450-222F-42B0-85C9-0F80BCDF6051}" destId="{A0E2DA5E-57F6-427F-B171-B58EAC025F75}" srcOrd="1" destOrd="0" presId="urn:microsoft.com/office/officeart/2005/8/layout/orgChart1"/>
    <dgm:cxn modelId="{7FC0BE35-6BCF-4FAD-A231-3006FF74219D}" type="presParOf" srcId="{A0E2DA5E-57F6-427F-B171-B58EAC025F75}" destId="{A1FC02B3-6ECB-4345-AB5C-B3C109D39081}" srcOrd="0" destOrd="0" presId="urn:microsoft.com/office/officeart/2005/8/layout/orgChart1"/>
    <dgm:cxn modelId="{B830511A-9681-40C4-861F-75CB4A127F56}" type="presParOf" srcId="{A1FC02B3-6ECB-4345-AB5C-B3C109D39081}" destId="{F0729816-07C3-446D-AB4B-2A47E6AB7A58}" srcOrd="0" destOrd="0" presId="urn:microsoft.com/office/officeart/2005/8/layout/orgChart1"/>
    <dgm:cxn modelId="{C2301DFF-815A-4F7E-B810-924C3FBF20EE}" type="presParOf" srcId="{A1FC02B3-6ECB-4345-AB5C-B3C109D39081}" destId="{ECD1F68D-5E14-4C4B-A67A-5A25BE96A043}" srcOrd="1" destOrd="0" presId="urn:microsoft.com/office/officeart/2005/8/layout/orgChart1"/>
    <dgm:cxn modelId="{8106CE31-3863-483F-A27D-3270DC6C8C53}" type="presParOf" srcId="{A0E2DA5E-57F6-427F-B171-B58EAC025F75}" destId="{56401371-AD32-4FBB-8A2F-E6E3808D17AC}" srcOrd="1" destOrd="0" presId="urn:microsoft.com/office/officeart/2005/8/layout/orgChart1"/>
    <dgm:cxn modelId="{53AE0E02-5EE9-4AAF-8B9F-EB864F14AFB5}" type="presParOf" srcId="{A0E2DA5E-57F6-427F-B171-B58EAC025F75}" destId="{0663D8AD-B14C-4CE2-ADC1-B4080B720BA4}" srcOrd="2" destOrd="0" presId="urn:microsoft.com/office/officeart/2005/8/layout/orgChart1"/>
    <dgm:cxn modelId="{163140CF-A5E2-4DF3-8CB8-B3DEF820D8F2}" type="presParOf" srcId="{0F85F450-222F-42B0-85C9-0F80BCDF6051}" destId="{8054AD05-27D4-4E5A-9DFC-AE7CE0B0DCD0}" srcOrd="2" destOrd="0" presId="urn:microsoft.com/office/officeart/2005/8/layout/orgChart1"/>
    <dgm:cxn modelId="{946C3054-326A-4788-9E56-F74EBD8670BC}" type="presParOf" srcId="{8054AD05-27D4-4E5A-9DFC-AE7CE0B0DCD0}" destId="{164E8DFC-5BE7-42DC-B05C-16FC1E921FB3}" srcOrd="0" destOrd="0" presId="urn:microsoft.com/office/officeart/2005/8/layout/orgChart1"/>
    <dgm:cxn modelId="{9F4F1F88-2A70-4466-A697-14FC64A80A21}" type="presParOf" srcId="{164E8DFC-5BE7-42DC-B05C-16FC1E921FB3}" destId="{CAD25BC6-BA11-48B6-BB1B-C51EF8E1940F}" srcOrd="0" destOrd="0" presId="urn:microsoft.com/office/officeart/2005/8/layout/orgChart1"/>
    <dgm:cxn modelId="{BBB3202C-99D8-461B-AFD9-23321F995C1B}" type="presParOf" srcId="{164E8DFC-5BE7-42DC-B05C-16FC1E921FB3}" destId="{E6C79200-7AA8-4CE2-9EE7-F072BC2DB18A}" srcOrd="1" destOrd="0" presId="urn:microsoft.com/office/officeart/2005/8/layout/orgChart1"/>
    <dgm:cxn modelId="{E3E98483-17EE-4C0B-9AB8-007643033948}" type="presParOf" srcId="{8054AD05-27D4-4E5A-9DFC-AE7CE0B0DCD0}" destId="{ED051EB0-5096-42BA-9F18-1C1134BE0E21}" srcOrd="1" destOrd="0" presId="urn:microsoft.com/office/officeart/2005/8/layout/orgChart1"/>
    <dgm:cxn modelId="{D027104A-3C6A-495E-AD6E-B405E06032CB}" type="presParOf" srcId="{8054AD05-27D4-4E5A-9DFC-AE7CE0B0DCD0}" destId="{49E66740-5A55-48C9-9D3E-6CA62CBB0457}"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9DAE4B2-9984-41D2-A595-6C5B0FD3B9D5}">
      <dsp:nvSpPr>
        <dsp:cNvPr id="0" name=""/>
        <dsp:cNvSpPr/>
      </dsp:nvSpPr>
      <dsp:spPr>
        <a:xfrm>
          <a:off x="0" y="70371"/>
          <a:ext cx="8504238" cy="2176748"/>
        </a:xfrm>
        <a:prstGeom prst="roundRect">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just" defTabSz="1200150" rtl="0">
            <a:lnSpc>
              <a:spcPct val="90000"/>
            </a:lnSpc>
            <a:spcBef>
              <a:spcPct val="0"/>
            </a:spcBef>
            <a:spcAft>
              <a:spcPct val="35000"/>
            </a:spcAft>
          </a:pPr>
          <a:r>
            <a:rPr lang="en-IN" sz="2700" kern="1200" dirty="0" smtClean="0"/>
            <a:t>The term “Information” </a:t>
          </a:r>
          <a:r>
            <a:rPr lang="en-IN" sz="2700" kern="1200" dirty="0" smtClean="0"/>
            <a:t>means any set of facts, organised data, knowledge that can be in any form – written, oral, graphical or in symbols. </a:t>
          </a:r>
          <a:endParaRPr lang="en-IN" sz="2700" kern="1200" dirty="0"/>
        </a:p>
      </dsp:txBody>
      <dsp:txXfrm>
        <a:off x="0" y="70371"/>
        <a:ext cx="8504238" cy="2176748"/>
      </dsp:txXfrm>
    </dsp:sp>
    <dsp:sp modelId="{2CA35BB4-A51A-4F71-811E-5782B4F49BD4}">
      <dsp:nvSpPr>
        <dsp:cNvPr id="0" name=""/>
        <dsp:cNvSpPr/>
      </dsp:nvSpPr>
      <dsp:spPr>
        <a:xfrm>
          <a:off x="0" y="2324880"/>
          <a:ext cx="8504238" cy="2176748"/>
        </a:xfrm>
        <a:prstGeom prst="roundRect">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just" defTabSz="1200150" rtl="0">
            <a:lnSpc>
              <a:spcPct val="90000"/>
            </a:lnSpc>
            <a:spcBef>
              <a:spcPct val="0"/>
            </a:spcBef>
            <a:spcAft>
              <a:spcPct val="35000"/>
            </a:spcAft>
          </a:pPr>
          <a:r>
            <a:rPr lang="en-IN" sz="2700" kern="1200" dirty="0" smtClean="0"/>
            <a:t>It refers to knowledge obtained from reading, investigation, study or research. Information is knowledge and help us to fulfil our daily tasks. The tools to transmit information are telephone, television or radio etc. </a:t>
          </a:r>
          <a:endParaRPr lang="en-IN" sz="2700" kern="1200" dirty="0"/>
        </a:p>
      </dsp:txBody>
      <dsp:txXfrm>
        <a:off x="0" y="2324880"/>
        <a:ext cx="8504238" cy="217674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0324D49-DD28-4909-A784-BFF1F20920BE}">
      <dsp:nvSpPr>
        <dsp:cNvPr id="0" name=""/>
        <dsp:cNvSpPr/>
      </dsp:nvSpPr>
      <dsp:spPr>
        <a:xfrm>
          <a:off x="0" y="52896"/>
          <a:ext cx="8229600" cy="1421550"/>
        </a:xfrm>
        <a:prstGeom prst="roundRect">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just" defTabSz="1200150" rtl="0">
            <a:lnSpc>
              <a:spcPct val="90000"/>
            </a:lnSpc>
            <a:spcBef>
              <a:spcPct val="0"/>
            </a:spcBef>
            <a:spcAft>
              <a:spcPct val="35000"/>
            </a:spcAft>
          </a:pPr>
          <a:r>
            <a:rPr lang="en-IN" sz="2700" kern="1200" dirty="0" smtClean="0"/>
            <a:t>Communication is simply the act of transferring  messages/ information from one place to </a:t>
          </a:r>
          <a:r>
            <a:rPr lang="en-IN" sz="2700" kern="1200" dirty="0" smtClean="0"/>
            <a:t>another or from one person to another. </a:t>
          </a:r>
          <a:endParaRPr lang="en-IN" sz="2700" kern="1200" dirty="0"/>
        </a:p>
      </dsp:txBody>
      <dsp:txXfrm>
        <a:off x="0" y="52896"/>
        <a:ext cx="8229600" cy="1421550"/>
      </dsp:txXfrm>
    </dsp:sp>
    <dsp:sp modelId="{4730AD97-B1F1-4041-BDC4-24BCBDB3DA6B}">
      <dsp:nvSpPr>
        <dsp:cNvPr id="0" name=""/>
        <dsp:cNvSpPr/>
      </dsp:nvSpPr>
      <dsp:spPr>
        <a:xfrm>
          <a:off x="0" y="1552206"/>
          <a:ext cx="8229600" cy="1421550"/>
        </a:xfrm>
        <a:prstGeom prst="roundRect">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just" defTabSz="1200150" rtl="0">
            <a:lnSpc>
              <a:spcPct val="90000"/>
            </a:lnSpc>
            <a:spcBef>
              <a:spcPct val="0"/>
            </a:spcBef>
            <a:spcAft>
              <a:spcPct val="35000"/>
            </a:spcAft>
          </a:pPr>
          <a:r>
            <a:rPr lang="en-IN" sz="2700" kern="1200" dirty="0" smtClean="0"/>
            <a:t>Radio, </a:t>
          </a:r>
          <a:r>
            <a:rPr lang="en-IN" sz="2700" kern="1200" err="1" smtClean="0"/>
            <a:t>television</a:t>
          </a:r>
          <a:r>
            <a:rPr lang="en-IN" sz="2700" kern="1200" smtClean="0"/>
            <a:t>, newspaper</a:t>
          </a:r>
          <a:r>
            <a:rPr lang="en-IN" sz="2700" kern="1200" dirty="0" smtClean="0"/>
            <a:t>, telephone etc are means of communication.</a:t>
          </a:r>
          <a:endParaRPr lang="en-IN" sz="2700" kern="1200" dirty="0"/>
        </a:p>
      </dsp:txBody>
      <dsp:txXfrm>
        <a:off x="0" y="1552206"/>
        <a:ext cx="8229600" cy="1421550"/>
      </dsp:txXfrm>
    </dsp:sp>
    <dsp:sp modelId="{4F31D90E-BFF1-46A5-80AA-F144F7BD2EB0}">
      <dsp:nvSpPr>
        <dsp:cNvPr id="0" name=""/>
        <dsp:cNvSpPr/>
      </dsp:nvSpPr>
      <dsp:spPr>
        <a:xfrm>
          <a:off x="0" y="3051516"/>
          <a:ext cx="8229600" cy="1421550"/>
        </a:xfrm>
        <a:prstGeom prst="roundRect">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just" defTabSz="1200150" rtl="0">
            <a:lnSpc>
              <a:spcPct val="90000"/>
            </a:lnSpc>
            <a:spcBef>
              <a:spcPct val="0"/>
            </a:spcBef>
            <a:spcAft>
              <a:spcPct val="35000"/>
            </a:spcAft>
          </a:pPr>
          <a:r>
            <a:rPr lang="en-IN" sz="2700" kern="1200" dirty="0" smtClean="0"/>
            <a:t>Exchanging Information from computer to another computer.</a:t>
          </a:r>
          <a:endParaRPr lang="en-IN" sz="2700" kern="1200" dirty="0"/>
        </a:p>
      </dsp:txBody>
      <dsp:txXfrm>
        <a:off x="0" y="3051516"/>
        <a:ext cx="8229600" cy="142155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E5F572D-1C97-46EA-A443-E80AB0A02968}">
      <dsp:nvSpPr>
        <dsp:cNvPr id="0" name=""/>
        <dsp:cNvSpPr/>
      </dsp:nvSpPr>
      <dsp:spPr>
        <a:xfrm>
          <a:off x="0" y="37709"/>
          <a:ext cx="8504238" cy="2200770"/>
        </a:xfrm>
        <a:prstGeom prst="roundRect">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just" defTabSz="1466850" rtl="0">
            <a:lnSpc>
              <a:spcPct val="90000"/>
            </a:lnSpc>
            <a:spcBef>
              <a:spcPct val="0"/>
            </a:spcBef>
            <a:spcAft>
              <a:spcPct val="35000"/>
            </a:spcAft>
          </a:pPr>
          <a:r>
            <a:rPr lang="en-US" sz="3300" kern="1200" dirty="0" smtClean="0"/>
            <a:t>It is used to refer a collection of techniques. It means science with the help of which information is </a:t>
          </a:r>
          <a:r>
            <a:rPr lang="en-US" sz="3300" kern="1200" dirty="0" smtClean="0"/>
            <a:t>prepared, stored </a:t>
          </a:r>
          <a:r>
            <a:rPr lang="en-US" sz="3300" kern="1200" dirty="0" smtClean="0"/>
            <a:t>and communicated.</a:t>
          </a:r>
          <a:endParaRPr lang="en-IN" sz="3300" kern="1200" dirty="0"/>
        </a:p>
      </dsp:txBody>
      <dsp:txXfrm>
        <a:off x="0" y="37709"/>
        <a:ext cx="8504238" cy="2200770"/>
      </dsp:txXfrm>
    </dsp:sp>
    <dsp:sp modelId="{5C220CAA-00D4-4FBB-853C-0A970EE47329}">
      <dsp:nvSpPr>
        <dsp:cNvPr id="0" name=""/>
        <dsp:cNvSpPr/>
      </dsp:nvSpPr>
      <dsp:spPr>
        <a:xfrm>
          <a:off x="0" y="2333519"/>
          <a:ext cx="8504238" cy="2200770"/>
        </a:xfrm>
        <a:prstGeom prst="roundRect">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rtl="0">
            <a:lnSpc>
              <a:spcPct val="90000"/>
            </a:lnSpc>
            <a:spcBef>
              <a:spcPct val="0"/>
            </a:spcBef>
            <a:spcAft>
              <a:spcPct val="35000"/>
            </a:spcAft>
          </a:pPr>
          <a:r>
            <a:rPr lang="en-US" sz="3300" kern="1200" dirty="0" smtClean="0"/>
            <a:t>Technology is vital in communication.</a:t>
          </a:r>
          <a:endParaRPr lang="en-IN" sz="3300" kern="1200" dirty="0"/>
        </a:p>
      </dsp:txBody>
      <dsp:txXfrm>
        <a:off x="0" y="2333519"/>
        <a:ext cx="8504238" cy="220077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607E674-C1D0-4A1D-84A8-AE09220D10C0}">
      <dsp:nvSpPr>
        <dsp:cNvPr id="0" name=""/>
        <dsp:cNvSpPr/>
      </dsp:nvSpPr>
      <dsp:spPr>
        <a:xfrm>
          <a:off x="3561639" y="1570"/>
          <a:ext cx="1380641" cy="1380641"/>
        </a:xfrm>
        <a:prstGeom prst="ellipse">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b="1" kern="1200" dirty="0" smtClean="0">
              <a:solidFill>
                <a:schemeClr val="bg2">
                  <a:lumMod val="10000"/>
                </a:schemeClr>
              </a:solidFill>
            </a:rPr>
            <a:t>Hardware</a:t>
          </a:r>
          <a:endParaRPr lang="en-IN" sz="1400" b="1" kern="1200" dirty="0">
            <a:solidFill>
              <a:schemeClr val="bg2">
                <a:lumMod val="10000"/>
              </a:schemeClr>
            </a:solidFill>
          </a:endParaRPr>
        </a:p>
      </dsp:txBody>
      <dsp:txXfrm>
        <a:off x="3561639" y="1570"/>
        <a:ext cx="1380641" cy="1380641"/>
      </dsp:txXfrm>
    </dsp:sp>
    <dsp:sp modelId="{23119848-D767-4F4D-BD23-8114D418602B}">
      <dsp:nvSpPr>
        <dsp:cNvPr id="0" name=""/>
        <dsp:cNvSpPr/>
      </dsp:nvSpPr>
      <dsp:spPr>
        <a:xfrm rot="2160000">
          <a:off x="4898480" y="1061709"/>
          <a:ext cx="366329" cy="4659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IN" sz="2100" kern="1200"/>
        </a:p>
      </dsp:txBody>
      <dsp:txXfrm rot="2160000">
        <a:off x="4898480" y="1061709"/>
        <a:ext cx="366329" cy="465966"/>
      </dsp:txXfrm>
    </dsp:sp>
    <dsp:sp modelId="{32018F97-1C33-4A59-9E9B-99880AADCA20}">
      <dsp:nvSpPr>
        <dsp:cNvPr id="0" name=""/>
        <dsp:cNvSpPr/>
      </dsp:nvSpPr>
      <dsp:spPr>
        <a:xfrm>
          <a:off x="5237784" y="1219361"/>
          <a:ext cx="1380641" cy="1380641"/>
        </a:xfrm>
        <a:prstGeom prst="ellipse">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b="1" kern="1200" smtClean="0">
              <a:solidFill>
                <a:schemeClr val="bg2">
                  <a:lumMod val="10000"/>
                </a:schemeClr>
              </a:solidFill>
            </a:rPr>
            <a:t>Software</a:t>
          </a:r>
          <a:endParaRPr lang="en-IN" sz="1400" kern="1200">
            <a:solidFill>
              <a:schemeClr val="bg2">
                <a:lumMod val="10000"/>
              </a:schemeClr>
            </a:solidFill>
          </a:endParaRPr>
        </a:p>
      </dsp:txBody>
      <dsp:txXfrm>
        <a:off x="5237784" y="1219361"/>
        <a:ext cx="1380641" cy="1380641"/>
      </dsp:txXfrm>
    </dsp:sp>
    <dsp:sp modelId="{04A420E8-7051-482C-8479-A3DF7E6FEE07}">
      <dsp:nvSpPr>
        <dsp:cNvPr id="0" name=""/>
        <dsp:cNvSpPr/>
      </dsp:nvSpPr>
      <dsp:spPr>
        <a:xfrm rot="6480000">
          <a:off x="5428029" y="2652051"/>
          <a:ext cx="366329" cy="4659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IN" sz="2100" kern="1200"/>
        </a:p>
      </dsp:txBody>
      <dsp:txXfrm rot="6480000">
        <a:off x="5428029" y="2652051"/>
        <a:ext cx="366329" cy="465966"/>
      </dsp:txXfrm>
    </dsp:sp>
    <dsp:sp modelId="{716F56B2-7E9A-4358-AE36-D29B4B764E3E}">
      <dsp:nvSpPr>
        <dsp:cNvPr id="0" name=""/>
        <dsp:cNvSpPr/>
      </dsp:nvSpPr>
      <dsp:spPr>
        <a:xfrm>
          <a:off x="4597554" y="3189788"/>
          <a:ext cx="1380641" cy="1380641"/>
        </a:xfrm>
        <a:prstGeom prst="ellipse">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b="1" kern="1200" dirty="0" smtClean="0">
              <a:solidFill>
                <a:schemeClr val="bg2">
                  <a:lumMod val="10000"/>
                </a:schemeClr>
              </a:solidFill>
            </a:rPr>
            <a:t>Data</a:t>
          </a:r>
          <a:endParaRPr lang="en-IN" sz="1400" b="1" kern="1200" dirty="0">
            <a:solidFill>
              <a:schemeClr val="bg2">
                <a:lumMod val="10000"/>
              </a:schemeClr>
            </a:solidFill>
          </a:endParaRPr>
        </a:p>
      </dsp:txBody>
      <dsp:txXfrm>
        <a:off x="4597554" y="3189788"/>
        <a:ext cx="1380641" cy="1380641"/>
      </dsp:txXfrm>
    </dsp:sp>
    <dsp:sp modelId="{6D34B4E3-FCB3-4393-9F29-759E9F96CC46}">
      <dsp:nvSpPr>
        <dsp:cNvPr id="0" name=""/>
        <dsp:cNvSpPr/>
      </dsp:nvSpPr>
      <dsp:spPr>
        <a:xfrm rot="10800000">
          <a:off x="4079162" y="3647125"/>
          <a:ext cx="366329" cy="4659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IN" sz="2100" kern="1200"/>
        </a:p>
      </dsp:txBody>
      <dsp:txXfrm rot="10800000">
        <a:off x="4079162" y="3647125"/>
        <a:ext cx="366329" cy="465966"/>
      </dsp:txXfrm>
    </dsp:sp>
    <dsp:sp modelId="{7AA30F32-8329-43BF-92A3-89D253C95AD2}">
      <dsp:nvSpPr>
        <dsp:cNvPr id="0" name=""/>
        <dsp:cNvSpPr/>
      </dsp:nvSpPr>
      <dsp:spPr>
        <a:xfrm>
          <a:off x="2525724" y="3189788"/>
          <a:ext cx="1380641" cy="1380641"/>
        </a:xfrm>
        <a:prstGeom prst="ellipse">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b="1" kern="1200" dirty="0" smtClean="0">
              <a:solidFill>
                <a:schemeClr val="bg2">
                  <a:lumMod val="10000"/>
                </a:schemeClr>
              </a:solidFill>
            </a:rPr>
            <a:t>Storage</a:t>
          </a:r>
          <a:endParaRPr lang="en-IN" sz="1400" kern="1200" dirty="0">
            <a:solidFill>
              <a:schemeClr val="bg2">
                <a:lumMod val="10000"/>
              </a:schemeClr>
            </a:solidFill>
          </a:endParaRPr>
        </a:p>
      </dsp:txBody>
      <dsp:txXfrm>
        <a:off x="2525724" y="3189788"/>
        <a:ext cx="1380641" cy="1380641"/>
      </dsp:txXfrm>
    </dsp:sp>
    <dsp:sp modelId="{59263B3B-3838-4C3C-9561-90CCD2EC2A85}">
      <dsp:nvSpPr>
        <dsp:cNvPr id="0" name=""/>
        <dsp:cNvSpPr/>
      </dsp:nvSpPr>
      <dsp:spPr>
        <a:xfrm rot="15120000">
          <a:off x="2715968" y="2671772"/>
          <a:ext cx="366329" cy="4659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IN" sz="2100" kern="1200"/>
        </a:p>
      </dsp:txBody>
      <dsp:txXfrm rot="15120000">
        <a:off x="2715968" y="2671772"/>
        <a:ext cx="366329" cy="465966"/>
      </dsp:txXfrm>
    </dsp:sp>
    <dsp:sp modelId="{36F6EAF1-C307-4743-AC68-EE764F3F9DC1}">
      <dsp:nvSpPr>
        <dsp:cNvPr id="0" name=""/>
        <dsp:cNvSpPr/>
      </dsp:nvSpPr>
      <dsp:spPr>
        <a:xfrm>
          <a:off x="1885493" y="1219361"/>
          <a:ext cx="1380641" cy="1380641"/>
        </a:xfrm>
        <a:prstGeom prst="ellipse">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b="1" kern="1200" dirty="0" smtClean="0">
              <a:solidFill>
                <a:schemeClr val="bg2">
                  <a:lumMod val="10000"/>
                </a:schemeClr>
              </a:solidFill>
            </a:rPr>
            <a:t>Communication</a:t>
          </a:r>
          <a:endParaRPr lang="en-IN" sz="1400" kern="1200" dirty="0">
            <a:solidFill>
              <a:schemeClr val="bg2">
                <a:lumMod val="10000"/>
              </a:schemeClr>
            </a:solidFill>
          </a:endParaRPr>
        </a:p>
      </dsp:txBody>
      <dsp:txXfrm>
        <a:off x="1885493" y="1219361"/>
        <a:ext cx="1380641" cy="1380641"/>
      </dsp:txXfrm>
    </dsp:sp>
    <dsp:sp modelId="{4E79C4DC-B743-46A1-8F99-6CB0A96A0B74}">
      <dsp:nvSpPr>
        <dsp:cNvPr id="0" name=""/>
        <dsp:cNvSpPr/>
      </dsp:nvSpPr>
      <dsp:spPr>
        <a:xfrm rot="19440000">
          <a:off x="3222334" y="1073897"/>
          <a:ext cx="366329" cy="4659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IN" sz="2100" kern="1200"/>
        </a:p>
      </dsp:txBody>
      <dsp:txXfrm rot="19440000">
        <a:off x="3222334" y="1073897"/>
        <a:ext cx="366329" cy="465966"/>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94E1429-3432-4E4C-B86F-397ED097E12F}">
      <dsp:nvSpPr>
        <dsp:cNvPr id="0" name=""/>
        <dsp:cNvSpPr/>
      </dsp:nvSpPr>
      <dsp:spPr>
        <a:xfrm>
          <a:off x="0" y="2360"/>
          <a:ext cx="8503920" cy="904253"/>
        </a:xfrm>
        <a:prstGeom prst="roundRect">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solidFill>
                <a:srgbClr val="FFFF00"/>
              </a:solidFill>
            </a:rPr>
            <a:t>Hardware</a:t>
          </a:r>
          <a:r>
            <a:rPr lang="en-US" sz="2000" b="1" kern="1200" dirty="0" smtClean="0"/>
            <a:t>: tangible component which one can see and feel. It includes  input and output device like CPU</a:t>
          </a:r>
          <a:endParaRPr lang="en-IN" sz="2000" b="1" kern="1200" dirty="0"/>
        </a:p>
      </dsp:txBody>
      <dsp:txXfrm>
        <a:off x="0" y="2360"/>
        <a:ext cx="8503920" cy="904253"/>
      </dsp:txXfrm>
    </dsp:sp>
    <dsp:sp modelId="{7EE986E1-EF6D-4285-8605-6C85A591A6F0}">
      <dsp:nvSpPr>
        <dsp:cNvPr id="0" name=""/>
        <dsp:cNvSpPr/>
      </dsp:nvSpPr>
      <dsp:spPr>
        <a:xfrm>
          <a:off x="0" y="918116"/>
          <a:ext cx="8503920" cy="904253"/>
        </a:xfrm>
        <a:prstGeom prst="roundRect">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solidFill>
                <a:srgbClr val="FFFF00"/>
              </a:solidFill>
            </a:rPr>
            <a:t>Software</a:t>
          </a:r>
          <a:r>
            <a:rPr lang="en-US" sz="2000" b="1" kern="1200" dirty="0" smtClean="0"/>
            <a:t>: set of instructions or programs  that are given to computer so that it works </a:t>
          </a:r>
          <a:endParaRPr lang="en-IN" sz="2000" b="1" kern="1200" dirty="0"/>
        </a:p>
      </dsp:txBody>
      <dsp:txXfrm>
        <a:off x="0" y="918116"/>
        <a:ext cx="8503920" cy="904253"/>
      </dsp:txXfrm>
    </dsp:sp>
    <dsp:sp modelId="{0CDC38F9-F261-4DC7-8D18-04A5512BE066}">
      <dsp:nvSpPr>
        <dsp:cNvPr id="0" name=""/>
        <dsp:cNvSpPr/>
      </dsp:nvSpPr>
      <dsp:spPr>
        <a:xfrm>
          <a:off x="0" y="1833873"/>
          <a:ext cx="8503920" cy="904253"/>
        </a:xfrm>
        <a:prstGeom prst="roundRect">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solidFill>
                <a:srgbClr val="FFFF00"/>
              </a:solidFill>
            </a:rPr>
            <a:t>Data</a:t>
          </a:r>
          <a:r>
            <a:rPr lang="en-US" sz="2000" b="1" kern="1200" dirty="0" smtClean="0"/>
            <a:t>: collection of facts and figures</a:t>
          </a:r>
          <a:r>
            <a:rPr lang="en-US" sz="1700" kern="1200" dirty="0" smtClean="0"/>
            <a:t>.</a:t>
          </a:r>
          <a:endParaRPr lang="en-IN" sz="1700" kern="1200" dirty="0"/>
        </a:p>
      </dsp:txBody>
      <dsp:txXfrm>
        <a:off x="0" y="1833873"/>
        <a:ext cx="8503920" cy="904253"/>
      </dsp:txXfrm>
    </dsp:sp>
    <dsp:sp modelId="{E1D3DA71-88AB-477D-94AA-EED2987921A3}">
      <dsp:nvSpPr>
        <dsp:cNvPr id="0" name=""/>
        <dsp:cNvSpPr/>
      </dsp:nvSpPr>
      <dsp:spPr>
        <a:xfrm>
          <a:off x="0" y="2749629"/>
          <a:ext cx="8503920" cy="904253"/>
        </a:xfrm>
        <a:prstGeom prst="roundRect">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rtl="0">
            <a:lnSpc>
              <a:spcPct val="90000"/>
            </a:lnSpc>
            <a:spcBef>
              <a:spcPct val="0"/>
            </a:spcBef>
            <a:spcAft>
              <a:spcPct val="35000"/>
            </a:spcAft>
          </a:pPr>
          <a:r>
            <a:rPr lang="en-US" sz="2400" b="1" kern="1200" dirty="0" smtClean="0">
              <a:solidFill>
                <a:srgbClr val="FFFF00"/>
              </a:solidFill>
            </a:rPr>
            <a:t>Storage</a:t>
          </a:r>
          <a:r>
            <a:rPr lang="en-US" sz="2000" b="1" kern="1200" dirty="0" smtClean="0"/>
            <a:t>: it enables data (raw or processed)or software component to make its place in computer system by residing on various storage devices. It is also known as memory</a:t>
          </a:r>
          <a:r>
            <a:rPr lang="en-US" sz="1600" kern="1200" dirty="0" smtClean="0"/>
            <a:t>.</a:t>
          </a:r>
          <a:endParaRPr lang="en-IN" sz="1600" kern="1200" dirty="0"/>
        </a:p>
      </dsp:txBody>
      <dsp:txXfrm>
        <a:off x="0" y="2749629"/>
        <a:ext cx="8503920" cy="904253"/>
      </dsp:txXfrm>
    </dsp:sp>
    <dsp:sp modelId="{60267666-8E40-4F86-8F6E-A2D540486960}">
      <dsp:nvSpPr>
        <dsp:cNvPr id="0" name=""/>
        <dsp:cNvSpPr/>
      </dsp:nvSpPr>
      <dsp:spPr>
        <a:xfrm>
          <a:off x="0" y="3631132"/>
          <a:ext cx="8503920" cy="904253"/>
        </a:xfrm>
        <a:prstGeom prst="roundRect">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solidFill>
                <a:srgbClr val="FFFF00"/>
              </a:solidFill>
            </a:rPr>
            <a:t>Communication</a:t>
          </a:r>
          <a:r>
            <a:rPr lang="en-US" sz="2000" b="1" kern="1200" dirty="0" smtClean="0"/>
            <a:t> : It enable a user to communicate with the computer.</a:t>
          </a:r>
          <a:endParaRPr lang="en-IN" sz="2000" b="1" kern="1200" dirty="0"/>
        </a:p>
      </dsp:txBody>
      <dsp:txXfrm>
        <a:off x="0" y="3631132"/>
        <a:ext cx="8503920" cy="904253"/>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EDD915E-6398-4735-BB50-F7FFD20125D5}">
      <dsp:nvSpPr>
        <dsp:cNvPr id="0" name=""/>
        <dsp:cNvSpPr/>
      </dsp:nvSpPr>
      <dsp:spPr>
        <a:xfrm>
          <a:off x="570" y="1901607"/>
          <a:ext cx="2486192" cy="1243096"/>
        </a:xfrm>
        <a:prstGeom prst="rect">
          <a:avLst/>
        </a:prstGeom>
        <a:solidFill>
          <a:schemeClr val="accent1">
            <a:hueOff val="0"/>
            <a:satOff val="0"/>
            <a:lumOff val="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rtl="0">
            <a:lnSpc>
              <a:spcPct val="90000"/>
            </a:lnSpc>
            <a:spcBef>
              <a:spcPct val="0"/>
            </a:spcBef>
            <a:spcAft>
              <a:spcPct val="35000"/>
            </a:spcAft>
          </a:pPr>
          <a:r>
            <a:rPr lang="en-US" sz="1600" b="1" kern="1200" dirty="0" smtClean="0"/>
            <a:t>Display technology tools </a:t>
          </a:r>
        </a:p>
        <a:p>
          <a:pPr lvl="0" algn="ctr" defTabSz="711200" rtl="0">
            <a:lnSpc>
              <a:spcPct val="90000"/>
            </a:lnSpc>
            <a:spcBef>
              <a:spcPct val="0"/>
            </a:spcBef>
            <a:spcAft>
              <a:spcPct val="35000"/>
            </a:spcAft>
          </a:pPr>
          <a:r>
            <a:rPr lang="en-US" sz="1600" b="1" kern="1200" dirty="0" smtClean="0"/>
            <a:t>(OHP, LCD, Interactive board)</a:t>
          </a:r>
          <a:endParaRPr lang="en-IN" sz="1600" b="1" kern="1200" dirty="0"/>
        </a:p>
      </dsp:txBody>
      <dsp:txXfrm>
        <a:off x="570" y="1901607"/>
        <a:ext cx="2486192" cy="1243096"/>
      </dsp:txXfrm>
    </dsp:sp>
    <dsp:sp modelId="{F0729816-07C3-446D-AB4B-2A47E6AB7A58}">
      <dsp:nvSpPr>
        <dsp:cNvPr id="0" name=""/>
        <dsp:cNvSpPr/>
      </dsp:nvSpPr>
      <dsp:spPr>
        <a:xfrm>
          <a:off x="3008863" y="1901607"/>
          <a:ext cx="2486192" cy="1243096"/>
        </a:xfrm>
        <a:prstGeom prst="rect">
          <a:avLst/>
        </a:prstGeom>
        <a:solidFill>
          <a:schemeClr val="accent1">
            <a:hueOff val="0"/>
            <a:satOff val="0"/>
            <a:lumOff val="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rtl="0">
            <a:lnSpc>
              <a:spcPct val="90000"/>
            </a:lnSpc>
            <a:spcBef>
              <a:spcPct val="0"/>
            </a:spcBef>
            <a:spcAft>
              <a:spcPct val="35000"/>
            </a:spcAft>
          </a:pPr>
          <a:r>
            <a:rPr lang="en-US" sz="1600" b="1" kern="1200" dirty="0" smtClean="0"/>
            <a:t>Broadcast technology tools</a:t>
          </a:r>
        </a:p>
        <a:p>
          <a:pPr lvl="0" algn="ctr" defTabSz="711200" rtl="0">
            <a:lnSpc>
              <a:spcPct val="90000"/>
            </a:lnSpc>
            <a:spcBef>
              <a:spcPct val="0"/>
            </a:spcBef>
            <a:spcAft>
              <a:spcPct val="35000"/>
            </a:spcAft>
          </a:pPr>
          <a:r>
            <a:rPr lang="en-US" sz="1600" b="1" kern="1200" dirty="0" smtClean="0"/>
            <a:t>(Radio, television, satellite)</a:t>
          </a:r>
          <a:endParaRPr lang="en-IN" sz="1600" b="1" kern="1200" dirty="0"/>
        </a:p>
      </dsp:txBody>
      <dsp:txXfrm>
        <a:off x="3008863" y="1901607"/>
        <a:ext cx="2486192" cy="1243096"/>
      </dsp:txXfrm>
    </dsp:sp>
    <dsp:sp modelId="{CAD25BC6-BA11-48B6-BB1B-C51EF8E1940F}">
      <dsp:nvSpPr>
        <dsp:cNvPr id="0" name=""/>
        <dsp:cNvSpPr/>
      </dsp:nvSpPr>
      <dsp:spPr>
        <a:xfrm>
          <a:off x="6017156" y="1901607"/>
          <a:ext cx="2486192" cy="1243096"/>
        </a:xfrm>
        <a:prstGeom prst="rect">
          <a:avLst/>
        </a:prstGeom>
        <a:solidFill>
          <a:schemeClr val="accent1">
            <a:hueOff val="0"/>
            <a:satOff val="0"/>
            <a:lumOff val="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rtl="0">
            <a:lnSpc>
              <a:spcPct val="90000"/>
            </a:lnSpc>
            <a:spcBef>
              <a:spcPct val="0"/>
            </a:spcBef>
            <a:spcAft>
              <a:spcPct val="35000"/>
            </a:spcAft>
          </a:pPr>
          <a:r>
            <a:rPr lang="en-US" sz="1600" b="1" kern="1200" dirty="0" smtClean="0"/>
            <a:t>Web-based technology tools</a:t>
          </a:r>
        </a:p>
        <a:p>
          <a:pPr lvl="0" algn="ctr" defTabSz="711200" rtl="0">
            <a:lnSpc>
              <a:spcPct val="90000"/>
            </a:lnSpc>
            <a:spcBef>
              <a:spcPct val="0"/>
            </a:spcBef>
            <a:spcAft>
              <a:spcPct val="35000"/>
            </a:spcAft>
          </a:pPr>
          <a:r>
            <a:rPr lang="en-US" sz="1600" b="1" kern="1200" dirty="0" smtClean="0"/>
            <a:t>(Computer, telecomm, Internet)</a:t>
          </a:r>
        </a:p>
        <a:p>
          <a:pPr lvl="0" algn="ctr" defTabSz="711200" rtl="0">
            <a:lnSpc>
              <a:spcPct val="90000"/>
            </a:lnSpc>
            <a:spcBef>
              <a:spcPct val="0"/>
            </a:spcBef>
            <a:spcAft>
              <a:spcPct val="35000"/>
            </a:spcAft>
          </a:pPr>
          <a:endParaRPr lang="en-IN" sz="1600" kern="1200" dirty="0"/>
        </a:p>
      </dsp:txBody>
      <dsp:txXfrm>
        <a:off x="6017156" y="1901607"/>
        <a:ext cx="2486192" cy="12430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626521E-43BA-42AF-A16E-AC90BE232E9C}" type="datetimeFigureOut">
              <a:rPr lang="en-IN" smtClean="0"/>
              <a:pPr/>
              <a:t>03-08-2022</a:t>
            </a:fld>
            <a:endParaRPr lang="en-IN"/>
          </a:p>
        </p:txBody>
      </p:sp>
      <p:sp>
        <p:nvSpPr>
          <p:cNvPr id="17" name="Footer Placeholder 16"/>
          <p:cNvSpPr>
            <a:spLocks noGrp="1"/>
          </p:cNvSpPr>
          <p:nvPr>
            <p:ph type="ftr" sz="quarter" idx="11"/>
          </p:nvPr>
        </p:nvSpPr>
        <p:spPr/>
        <p:txBody>
          <a:bodyPr/>
          <a:lstStyle/>
          <a:p>
            <a:endParaRPr lang="en-IN"/>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11108A7-0C4D-4BAD-9C32-6445B1234973}" type="slidenum">
              <a:rPr lang="en-IN" smtClean="0"/>
              <a:pPr/>
              <a:t>‹#›</a:t>
            </a:fld>
            <a:endParaRPr lang="en-IN"/>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626521E-43BA-42AF-A16E-AC90BE232E9C}" type="datetimeFigureOut">
              <a:rPr lang="en-IN" smtClean="0"/>
              <a:pPr/>
              <a:t>03-08-2022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4361688" y="1026372"/>
            <a:ext cx="457200" cy="441325"/>
          </a:xfrm>
        </p:spPr>
        <p:txBody>
          <a:bodyPr/>
          <a:lstStyle/>
          <a:p>
            <a:fld id="{911108A7-0C4D-4BAD-9C32-6445B1234973}" type="slidenum">
              <a:rPr lang="en-IN" smtClean="0"/>
              <a:pPr/>
              <a:t>‹#›</a:t>
            </a:fld>
            <a:endParaRPr lang="en-IN"/>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IN"/>
          </a:p>
        </p:txBody>
      </p:sp>
      <p:sp>
        <p:nvSpPr>
          <p:cNvPr id="4" name="Date Placeholder 3"/>
          <p:cNvSpPr>
            <a:spLocks noGrp="1"/>
          </p:cNvSpPr>
          <p:nvPr>
            <p:ph type="dt" sz="half" idx="10"/>
          </p:nvPr>
        </p:nvSpPr>
        <p:spPr/>
        <p:txBody>
          <a:bodyPr/>
          <a:lstStyle/>
          <a:p>
            <a:fld id="{5626521E-43BA-42AF-A16E-AC90BE232E9C}" type="datetimeFigureOut">
              <a:rPr lang="en-IN" smtClean="0"/>
              <a:pPr/>
              <a:t>03-08-2022</a:t>
            </a:fld>
            <a:endParaRPr lang="en-IN"/>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11108A7-0C4D-4BAD-9C32-6445B1234973}" type="slidenum">
              <a:rPr lang="en-IN" smtClean="0"/>
              <a:pPr/>
              <a:t>‹#›</a:t>
            </a:fld>
            <a:endParaRPr lang="en-IN"/>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5626521E-43BA-42AF-A16E-AC90BE232E9C}" type="datetimeFigureOut">
              <a:rPr lang="en-IN" smtClean="0"/>
              <a:pPr/>
              <a:t>03-08-2022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11108A7-0C4D-4BAD-9C32-6445B1234973}" type="slidenum">
              <a:rPr lang="en-IN" smtClean="0"/>
              <a:pPr/>
              <a:t>‹#›</a:t>
            </a:fld>
            <a:endParaRPr lang="en-IN"/>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626521E-43BA-42AF-A16E-AC90BE232E9C}" type="datetimeFigureOut">
              <a:rPr lang="en-IN" smtClean="0"/>
              <a:pPr/>
              <a:t>03-08-2022</a:t>
            </a:fld>
            <a:endParaRPr lang="en-IN"/>
          </a:p>
        </p:txBody>
      </p:sp>
      <p:sp>
        <p:nvSpPr>
          <p:cNvPr id="8" name="Footer Placeholder 7"/>
          <p:cNvSpPr>
            <a:spLocks noGrp="1"/>
          </p:cNvSpPr>
          <p:nvPr>
            <p:ph type="ftr" sz="quarter" idx="11"/>
          </p:nvPr>
        </p:nvSpPr>
        <p:spPr>
          <a:xfrm>
            <a:off x="304800" y="6409944"/>
            <a:ext cx="3581400" cy="365760"/>
          </a:xfrm>
        </p:spPr>
        <p:txBody>
          <a:bodyPr/>
          <a:lstStyle/>
          <a:p>
            <a:endParaRPr lang="en-IN"/>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911108A7-0C4D-4BAD-9C32-6445B1234973}" type="slidenum">
              <a:rPr lang="en-IN" smtClean="0"/>
              <a:pPr/>
              <a:t>‹#›</a:t>
            </a:fld>
            <a:endParaRPr lang="en-IN"/>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626521E-43BA-42AF-A16E-AC90BE232E9C}" type="datetimeFigureOut">
              <a:rPr lang="en-IN" smtClean="0"/>
              <a:pPr/>
              <a:t>03-08-2022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a:xfrm>
            <a:off x="4343400" y="1036020"/>
            <a:ext cx="457200" cy="441325"/>
          </a:xfrm>
        </p:spPr>
        <p:txBody>
          <a:bodyPr/>
          <a:lstStyle/>
          <a:p>
            <a:fld id="{911108A7-0C4D-4BAD-9C32-6445B1234973}"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5626521E-43BA-42AF-A16E-AC90BE232E9C}" type="datetimeFigureOut">
              <a:rPr lang="en-IN" smtClean="0"/>
              <a:pPr/>
              <a:t>03-08-2022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11108A7-0C4D-4BAD-9C32-6445B1234973}"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11108A7-0C4D-4BAD-9C32-6445B1234973}" type="slidenum">
              <a:rPr lang="en-IN" smtClean="0"/>
              <a:pPr/>
              <a:t>‹#›</a:t>
            </a:fld>
            <a:endParaRPr lang="en-IN"/>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5626521E-43BA-42AF-A16E-AC90BE232E9C}" type="datetimeFigureOut">
              <a:rPr lang="en-IN" smtClean="0"/>
              <a:pPr/>
              <a:t>03-08-2022</a:t>
            </a:fld>
            <a:endParaRPr lang="en-IN"/>
          </a:p>
        </p:txBody>
      </p:sp>
      <p:sp>
        <p:nvSpPr>
          <p:cNvPr id="6" name="Footer Placeholder 5"/>
          <p:cNvSpPr>
            <a:spLocks noGrp="1"/>
          </p:cNvSpPr>
          <p:nvPr>
            <p:ph type="ftr" sz="quarter" idx="11"/>
          </p:nvPr>
        </p:nvSpPr>
        <p:spPr>
          <a:xfrm>
            <a:off x="301752" y="6410848"/>
            <a:ext cx="3383280" cy="365760"/>
          </a:xfrm>
        </p:spPr>
        <p:txBody>
          <a:bodyPr/>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911108A7-0C4D-4BAD-9C32-6445B1234973}" type="slidenum">
              <a:rPr lang="en-IN" smtClean="0"/>
              <a:pPr/>
              <a:t>‹#›</a:t>
            </a:fld>
            <a:endParaRPr lang="en-IN"/>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5626521E-43BA-42AF-A16E-AC90BE232E9C}" type="datetimeFigureOut">
              <a:rPr lang="en-IN" smtClean="0"/>
              <a:pPr/>
              <a:t>03-08-2022</a:t>
            </a:fld>
            <a:endParaRPr lang="en-IN"/>
          </a:p>
        </p:txBody>
      </p:sp>
      <p:sp>
        <p:nvSpPr>
          <p:cNvPr id="6" name="Footer Placeholder 5"/>
          <p:cNvSpPr>
            <a:spLocks noGrp="1"/>
          </p:cNvSpPr>
          <p:nvPr>
            <p:ph type="ftr" sz="quarter" idx="11"/>
          </p:nvPr>
        </p:nvSpPr>
        <p:spPr>
          <a:xfrm>
            <a:off x="301752" y="6410848"/>
            <a:ext cx="3584448" cy="365760"/>
          </a:xfrm>
        </p:spPr>
        <p:txBody>
          <a:bodyPr/>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26521E-43BA-42AF-A16E-AC90BE232E9C}" type="datetimeFigureOut">
              <a:rPr lang="en-IN" smtClean="0"/>
              <a:pPr/>
              <a:t>03-08-2022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11108A7-0C4D-4BAD-9C32-6445B1234973}"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911108A7-0C4D-4BAD-9C32-6445B1234973}" type="slidenum">
              <a:rPr lang="en-IN" smtClean="0"/>
              <a:pPr/>
              <a:t>‹#›</a:t>
            </a:fld>
            <a:endParaRPr lang="en-IN"/>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26521E-43BA-42AF-A16E-AC90BE232E9C}" type="datetimeFigureOut">
              <a:rPr lang="en-IN" smtClean="0"/>
              <a:pPr/>
              <a:t>03-08-2022</a:t>
            </a:fld>
            <a:endParaRPr lang="en-IN"/>
          </a:p>
        </p:txBody>
      </p:sp>
      <p:sp>
        <p:nvSpPr>
          <p:cNvPr id="5" name="Footer Placeholder 4"/>
          <p:cNvSpPr>
            <a:spLocks noGrp="1"/>
          </p:cNvSpPr>
          <p:nvPr>
            <p:ph type="ftr" sz="quarter" idx="11"/>
          </p:nvPr>
        </p:nvSpPr>
        <p:spPr/>
        <p:txBody>
          <a:bodyPr/>
          <a:lstStyle/>
          <a:p>
            <a:endParaRPr lang="en-IN"/>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626521E-43BA-42AF-A16E-AC90BE232E9C}" type="datetimeFigureOut">
              <a:rPr lang="en-IN" smtClean="0"/>
              <a:pPr/>
              <a:t>03-08-2022</a:t>
            </a:fld>
            <a:endParaRPr lang="en-IN"/>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IN"/>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11108A7-0C4D-4BAD-9C32-6445B1234973}" type="slidenum">
              <a:rPr lang="en-IN" smtClean="0"/>
              <a:pPr/>
              <a:t>‹#›</a:t>
            </a:fld>
            <a:endParaRPr lang="en-IN"/>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sz="2800" dirty="0" smtClean="0">
                <a:solidFill>
                  <a:srgbClr val="0070C0"/>
                </a:solidFill>
              </a:rPr>
              <a:t>Submitted  by</a:t>
            </a:r>
          </a:p>
          <a:p>
            <a:endParaRPr lang="en-US" sz="2800" dirty="0" smtClean="0">
              <a:solidFill>
                <a:srgbClr val="0070C0"/>
              </a:solidFill>
            </a:endParaRPr>
          </a:p>
          <a:p>
            <a:r>
              <a:rPr lang="en-US" sz="2800" dirty="0" smtClean="0">
                <a:solidFill>
                  <a:srgbClr val="0070C0"/>
                </a:solidFill>
              </a:rPr>
              <a:t>Ms. SARITA GULATI</a:t>
            </a:r>
          </a:p>
          <a:p>
            <a:endParaRPr lang="en-US" dirty="0"/>
          </a:p>
        </p:txBody>
      </p:sp>
      <p:sp>
        <p:nvSpPr>
          <p:cNvPr id="3" name="Title 2"/>
          <p:cNvSpPr>
            <a:spLocks noGrp="1"/>
          </p:cNvSpPr>
          <p:nvPr>
            <p:ph type="title"/>
          </p:nvPr>
        </p:nvSpPr>
        <p:spPr>
          <a:xfrm>
            <a:off x="722313" y="228600"/>
            <a:ext cx="7772400" cy="1447800"/>
          </a:xfrm>
        </p:spPr>
        <p:txBody>
          <a:bodyPr>
            <a:normAutofit fontScale="90000"/>
          </a:bodyPr>
          <a:lstStyle/>
          <a:p>
            <a:r>
              <a:rPr lang="en-IN" sz="4400" b="1" dirty="0" smtClean="0">
                <a:solidFill>
                  <a:schemeClr val="bg1"/>
                </a:solidFill>
              </a:rPr>
              <a:t>ICT Concepts &amp; Characteristics, Importance </a:t>
            </a:r>
            <a:endParaRPr lang="en-US" dirty="0">
              <a:solidFill>
                <a:schemeClr val="bg1"/>
              </a:solidFill>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4343400"/>
            <a:ext cx="3456384" cy="251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81600" y="4343400"/>
            <a:ext cx="3962400" cy="251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52400"/>
            <a:ext cx="6705600" cy="5867400"/>
          </a:xfrm>
        </p:spPr>
        <p:style>
          <a:lnRef idx="1">
            <a:schemeClr val="accent3"/>
          </a:lnRef>
          <a:fillRef idx="2">
            <a:schemeClr val="accent3"/>
          </a:fillRef>
          <a:effectRef idx="1">
            <a:schemeClr val="accent3"/>
          </a:effectRef>
          <a:fontRef idx="minor">
            <a:schemeClr val="dk1"/>
          </a:fontRef>
        </p:style>
        <p:txBody>
          <a:bodyPr rtlCol="0">
            <a:normAutofit/>
          </a:bodyPr>
          <a:lstStyle/>
          <a:p>
            <a:pPr fontAlgn="auto">
              <a:spcAft>
                <a:spcPts val="0"/>
              </a:spcAft>
              <a:defRPr/>
            </a:pPr>
            <a:r>
              <a:rPr lang="en-US" sz="4800" b="1" dirty="0" smtClean="0"/>
              <a:t/>
            </a:r>
            <a:br>
              <a:rPr lang="en-US" sz="4800" b="1" dirty="0" smtClean="0"/>
            </a:br>
            <a:r>
              <a:rPr lang="en-US" sz="4800" b="1" dirty="0" smtClean="0"/>
              <a:t>Information </a:t>
            </a:r>
            <a:br>
              <a:rPr lang="en-US" sz="4800" b="1" dirty="0" smtClean="0"/>
            </a:br>
            <a:r>
              <a:rPr lang="en-US" sz="4800" b="1" dirty="0" smtClean="0"/>
              <a:t>and </a:t>
            </a:r>
            <a:br>
              <a:rPr lang="en-US" sz="4800" b="1" dirty="0" smtClean="0"/>
            </a:br>
            <a:r>
              <a:rPr lang="en-US" sz="4800" b="1" dirty="0" smtClean="0"/>
              <a:t>Communication </a:t>
            </a:r>
            <a:br>
              <a:rPr lang="en-US" sz="4800" b="1" dirty="0" smtClean="0"/>
            </a:br>
            <a:r>
              <a:rPr lang="en-US" sz="4800" b="1" dirty="0" smtClean="0"/>
              <a:t/>
            </a:r>
            <a:br>
              <a:rPr lang="en-US" sz="4800" b="1" dirty="0" smtClean="0"/>
            </a:br>
            <a:r>
              <a:rPr lang="en-US" sz="6600" b="1" dirty="0" smtClean="0">
                <a:solidFill>
                  <a:srgbClr val="FF0000"/>
                </a:solidFill>
              </a:rPr>
              <a:t>Technology</a:t>
            </a:r>
            <a:endParaRPr lang="en-US" sz="4800" b="1" dirty="0">
              <a:solidFill>
                <a:srgbClr val="FF0000"/>
              </a:solidFill>
            </a:endParaRPr>
          </a:p>
        </p:txBody>
      </p:sp>
      <p:pic>
        <p:nvPicPr>
          <p:cNvPr id="4099" name="Picture 2" descr="http://1.bp.blogspot.com/-usQG0_7Ce0A/UigK6ecpvLI/AAAAAAAAAMk/nAbnReVEkEs/s1600/ict+(1).jpg"/>
          <p:cNvPicPr>
            <a:picLocks noChangeAspect="1" noChangeArrowheads="1"/>
          </p:cNvPicPr>
          <p:nvPr/>
        </p:nvPicPr>
        <p:blipFill>
          <a:blip r:embed="rId2" cstate="print"/>
          <a:srcRect/>
          <a:stretch>
            <a:fillRect/>
          </a:stretch>
        </p:blipFill>
        <p:spPr bwMode="auto">
          <a:xfrm>
            <a:off x="1752600" y="914400"/>
            <a:ext cx="5638800" cy="3962400"/>
          </a:xfrm>
          <a:prstGeom prst="rect">
            <a:avLst/>
          </a:prstGeom>
          <a:noFill/>
          <a:ln w="9525">
            <a:noFill/>
            <a:miter lim="800000"/>
            <a:headEnd/>
            <a:tailEnd/>
          </a:ln>
        </p:spPr>
      </p:pic>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60648"/>
            <a:ext cx="8229600" cy="5865515"/>
          </a:xfrm>
        </p:spPr>
        <p:txBody>
          <a:bodyPr>
            <a:normAutofit/>
          </a:bodyPr>
          <a:lstStyle/>
          <a:p>
            <a:pPr marL="0" indent="0">
              <a:buNone/>
            </a:pPr>
            <a:endParaRPr lang="en-US" dirty="0" smtClean="0"/>
          </a:p>
          <a:p>
            <a:pPr marL="0" indent="0">
              <a:buNone/>
            </a:pPr>
            <a:endParaRPr lang="en-US" dirty="0"/>
          </a:p>
          <a:p>
            <a:pPr marL="0" indent="0" algn="just">
              <a:buNone/>
            </a:pPr>
            <a:r>
              <a:rPr lang="en-US" sz="4300" dirty="0" smtClean="0">
                <a:latin typeface="Comic Sans MS" pitchFamily="66" charset="0"/>
              </a:rPr>
              <a:t>ICT is an acronym that stands for Information and Communication Technology.</a:t>
            </a:r>
          </a:p>
          <a:p>
            <a:pPr marL="0" indent="0" algn="just">
              <a:buNone/>
            </a:pPr>
            <a:r>
              <a:rPr lang="en-US" sz="4300" dirty="0" smtClean="0">
                <a:latin typeface="Comic Sans MS" pitchFamily="66" charset="0"/>
              </a:rPr>
              <a:t>(to communicate the information using the technology )</a:t>
            </a:r>
          </a:p>
          <a:p>
            <a:pPr marL="0" indent="0">
              <a:buNone/>
            </a:pPr>
            <a:endParaRPr lang="en-IN" dirty="0">
              <a:latin typeface="Comic Sans MS" pitchFamily="66" charset="0"/>
            </a:endParaRPr>
          </a:p>
        </p:txBody>
      </p:sp>
    </p:spTree>
    <p:extLst>
      <p:ext uri="{BB962C8B-B14F-4D97-AF65-F5344CB8AC3E}">
        <p14:creationId xmlns:p14="http://schemas.microsoft.com/office/powerpoint/2010/main" xmlns="" val="3365664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FF0000"/>
                </a:solidFill>
                <a:latin typeface="Comic Sans MS" pitchFamily="66" charset="0"/>
              </a:rPr>
              <a:t>INFORMATION</a:t>
            </a:r>
            <a:endParaRPr lang="en-IN" b="1" dirty="0">
              <a:solidFill>
                <a:srgbClr val="FF0000"/>
              </a:solidFill>
              <a:latin typeface="Comic Sans MS" pitchFamily="66" charset="0"/>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131323390"/>
              </p:ext>
            </p:extLst>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8957384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FF0000"/>
                </a:solidFill>
                <a:latin typeface="Comic Sans MS" pitchFamily="66" charset="0"/>
              </a:rPr>
              <a:t>COMMUNICATION</a:t>
            </a:r>
            <a:endParaRPr lang="en-IN" sz="4000" b="1" dirty="0">
              <a:solidFill>
                <a:srgbClr val="FF0000"/>
              </a:solidFill>
              <a:latin typeface="Comic Sans MS" pitchFamily="66" charset="0"/>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1593118366"/>
              </p:ext>
            </p:extLst>
          </p:nvPr>
        </p:nvGraphicFramePr>
        <p:xfrm>
          <a:off x="467544" y="1484784"/>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671161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rgbClr val="FF0000"/>
                </a:solidFill>
                <a:latin typeface="Comic Sans MS" pitchFamily="66" charset="0"/>
              </a:rPr>
              <a:t>TECHNOLOGY</a:t>
            </a:r>
            <a:endParaRPr lang="en-IN" sz="4400" b="1" dirty="0">
              <a:solidFill>
                <a:srgbClr val="FF0000"/>
              </a:solidFill>
              <a:latin typeface="Comic Sans MS" pitchFamily="66" charset="0"/>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2983606855"/>
              </p:ext>
            </p:extLst>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4927277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Basically ICT involves 2 parts-</a:t>
            </a:r>
            <a:endParaRPr lang="en-US" b="1" dirty="0">
              <a:solidFill>
                <a:srgbClr val="FF0000"/>
              </a:solidFill>
            </a:endParaRPr>
          </a:p>
        </p:txBody>
      </p:sp>
      <p:sp>
        <p:nvSpPr>
          <p:cNvPr id="3" name="Content Placeholder 2"/>
          <p:cNvSpPr>
            <a:spLocks noGrp="1"/>
          </p:cNvSpPr>
          <p:nvPr>
            <p:ph sz="quarter" idx="1"/>
          </p:nvPr>
        </p:nvSpPr>
        <p:spPr>
          <a:xfrm>
            <a:off x="228600" y="1066800"/>
            <a:ext cx="8763000" cy="5334000"/>
          </a:xfrm>
        </p:spPr>
        <p:txBody>
          <a:bodyPr>
            <a:normAutofit fontScale="92500" lnSpcReduction="10000"/>
          </a:bodyPr>
          <a:lstStyle/>
          <a:p>
            <a:pPr algn="ctr">
              <a:buNone/>
            </a:pPr>
            <a:r>
              <a:rPr lang="en-US" dirty="0" smtClean="0"/>
              <a:t>    </a:t>
            </a:r>
          </a:p>
          <a:p>
            <a:pPr algn="ctr">
              <a:buNone/>
            </a:pPr>
            <a:r>
              <a:rPr lang="en-US" dirty="0" smtClean="0"/>
              <a:t>  </a:t>
            </a:r>
            <a:r>
              <a:rPr lang="en-US" sz="3600" b="1" dirty="0" smtClean="0"/>
              <a:t>ICT= IT + CT</a:t>
            </a:r>
            <a:endParaRPr lang="en-US" b="1" dirty="0" smtClean="0"/>
          </a:p>
          <a:p>
            <a:pPr algn="just">
              <a:buNone/>
            </a:pPr>
            <a:r>
              <a:rPr lang="en-US" dirty="0" smtClean="0"/>
              <a:t> </a:t>
            </a:r>
            <a:r>
              <a:rPr lang="en-US" b="1" dirty="0" smtClean="0"/>
              <a:t>IT</a:t>
            </a:r>
            <a:r>
              <a:rPr lang="en-US" dirty="0" smtClean="0"/>
              <a:t>:  It prepare, store and present the information.</a:t>
            </a:r>
          </a:p>
          <a:p>
            <a:pPr algn="just">
              <a:buNone/>
            </a:pPr>
            <a:r>
              <a:rPr lang="en-US" dirty="0" smtClean="0"/>
              <a:t> </a:t>
            </a:r>
          </a:p>
          <a:p>
            <a:pPr algn="just">
              <a:buNone/>
            </a:pPr>
            <a:r>
              <a:rPr lang="en-US" b="1" dirty="0" smtClean="0"/>
              <a:t>CT</a:t>
            </a:r>
            <a:r>
              <a:rPr lang="en-US" dirty="0" smtClean="0"/>
              <a:t>: It facilitates  sending of information from one person to another with the help of computers, cables, modem and communication satellites.</a:t>
            </a:r>
          </a:p>
          <a:p>
            <a:pPr algn="just">
              <a:buNone/>
            </a:pPr>
            <a:r>
              <a:rPr lang="en-US" dirty="0" smtClean="0"/>
              <a:t> </a:t>
            </a:r>
          </a:p>
          <a:p>
            <a:pPr algn="just">
              <a:buNone/>
            </a:pPr>
            <a:r>
              <a:rPr lang="en-US" b="1" dirty="0" smtClean="0"/>
              <a:t>ICT</a:t>
            </a:r>
            <a:r>
              <a:rPr lang="en-US" dirty="0" smtClean="0"/>
              <a:t>: It is an </a:t>
            </a:r>
            <a:r>
              <a:rPr lang="en-US" b="1" dirty="0" smtClean="0"/>
              <a:t>electronic system </a:t>
            </a:r>
            <a:r>
              <a:rPr lang="en-US" dirty="0" smtClean="0"/>
              <a:t>which prepares, stores, presents and uses the information and with the help of means of communication, the information can be sent from one place to another in </a:t>
            </a:r>
            <a:r>
              <a:rPr lang="en-US" b="1" dirty="0" smtClean="0"/>
              <a:t>cheap, speedy and safe manner.</a:t>
            </a:r>
          </a:p>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noAutofit/>
          </a:bodyPr>
          <a:lstStyle/>
          <a:p>
            <a:r>
              <a:rPr lang="en-US" sz="6000" b="1" dirty="0" smtClean="0">
                <a:solidFill>
                  <a:schemeClr val="tx1"/>
                </a:solidFill>
                <a:latin typeface="Comic Sans MS" pitchFamily="66" charset="0"/>
              </a:rPr>
              <a:t>ICT</a:t>
            </a:r>
            <a:endParaRPr lang="en-IN" sz="6000" b="1" dirty="0">
              <a:solidFill>
                <a:schemeClr val="tx1"/>
              </a:solidFill>
              <a:latin typeface="Comic Sans MS" pitchFamily="66" charset="0"/>
            </a:endParaRPr>
          </a:p>
        </p:txBody>
      </p:sp>
      <p:sp>
        <p:nvSpPr>
          <p:cNvPr id="4" name="Content Placeholder 3"/>
          <p:cNvSpPr>
            <a:spLocks noGrp="1"/>
          </p:cNvSpPr>
          <p:nvPr>
            <p:ph sz="quarter" idx="1"/>
          </p:nvPr>
        </p:nvSpPr>
        <p:spPr>
          <a:xfrm>
            <a:off x="0" y="1196752"/>
            <a:ext cx="9144000" cy="5256584"/>
          </a:xfrm>
        </p:spPr>
        <p:txBody>
          <a:bodyPr>
            <a:normAutofit fontScale="85000" lnSpcReduction="20000"/>
          </a:bodyPr>
          <a:lstStyle/>
          <a:p>
            <a:pPr algn="just"/>
            <a:r>
              <a:rPr lang="en-US" sz="3800" dirty="0" smtClean="0">
                <a:latin typeface="Comic Sans MS" pitchFamily="66" charset="0"/>
              </a:rPr>
              <a:t>ICT has become a part and parcel of life.</a:t>
            </a:r>
            <a:endParaRPr lang="en-IN" sz="3800" dirty="0" smtClean="0">
              <a:latin typeface="Comic Sans MS" pitchFamily="66" charset="0"/>
            </a:endParaRPr>
          </a:p>
          <a:p>
            <a:pPr algn="just">
              <a:buNone/>
            </a:pPr>
            <a:r>
              <a:rPr lang="en-IN" sz="3800" dirty="0" smtClean="0">
                <a:latin typeface="Comic Sans MS" pitchFamily="66" charset="0"/>
              </a:rPr>
              <a:t>  During last decade of twentieth century there was extraordinary development in information and communication technology (ICT) which led to use of ICT in almost all aspects of human activities. It has become integral part of new era.</a:t>
            </a:r>
          </a:p>
          <a:p>
            <a:pPr marL="0" indent="0" algn="just">
              <a:buNone/>
            </a:pPr>
            <a:endParaRPr lang="en-IN" sz="3800" dirty="0" smtClean="0">
              <a:latin typeface="Comic Sans MS" pitchFamily="66" charset="0"/>
            </a:endParaRPr>
          </a:p>
          <a:p>
            <a:pPr algn="just"/>
            <a:r>
              <a:rPr lang="en-IN" sz="3800" dirty="0" smtClean="0">
                <a:latin typeface="Comic Sans MS" pitchFamily="66" charset="0"/>
              </a:rPr>
              <a:t>Information and communication technologies (ICTs) are the technologies used in the conveying, manipulation and storage of data by electronic means.</a:t>
            </a:r>
          </a:p>
          <a:p>
            <a:endParaRPr lang="en-IN" dirty="0">
              <a:latin typeface="Comic Sans MS" pitchFamily="66" charset="0"/>
            </a:endParaRPr>
          </a:p>
        </p:txBody>
      </p:sp>
    </p:spTree>
    <p:extLst>
      <p:ext uri="{BB962C8B-B14F-4D97-AF65-F5344CB8AC3E}">
        <p14:creationId xmlns:p14="http://schemas.microsoft.com/office/powerpoint/2010/main" xmlns="" val="27496105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23528" y="332656"/>
            <a:ext cx="8568952" cy="5793507"/>
          </a:xfrm>
        </p:spPr>
        <p:txBody>
          <a:bodyPr>
            <a:normAutofit/>
          </a:bodyPr>
          <a:lstStyle/>
          <a:p>
            <a:pPr marL="0" indent="0" algn="just">
              <a:buNone/>
            </a:pPr>
            <a:r>
              <a:rPr lang="en-IN" sz="3200" dirty="0" smtClean="0">
                <a:latin typeface="Comic Sans MS" pitchFamily="66" charset="0"/>
              </a:rPr>
              <a:t>•Today from the time we awaken in the morning to the time before we sleep, we are surrounded by media like </a:t>
            </a:r>
            <a:r>
              <a:rPr lang="en-IN" sz="3200" b="1" dirty="0" smtClean="0">
                <a:solidFill>
                  <a:srgbClr val="FF0000"/>
                </a:solidFill>
                <a:latin typeface="Comic Sans MS" pitchFamily="66" charset="0"/>
              </a:rPr>
              <a:t>Radio, Television, Computer, Mobile etc. </a:t>
            </a:r>
            <a:r>
              <a:rPr lang="en-IN" sz="3200" dirty="0" smtClean="0">
                <a:latin typeface="Comic Sans MS" pitchFamily="66" charset="0"/>
              </a:rPr>
              <a:t> All these media come under overall umbrella of what is known as ICT. </a:t>
            </a:r>
            <a:endParaRPr lang="en-IN" sz="3200" b="1" dirty="0" smtClean="0">
              <a:solidFill>
                <a:srgbClr val="FF0000"/>
              </a:solidFill>
              <a:latin typeface="Comic Sans MS" pitchFamily="66" charset="0"/>
            </a:endParaRPr>
          </a:p>
          <a:p>
            <a:pPr marL="0" indent="0" algn="just">
              <a:buNone/>
            </a:pPr>
            <a:endParaRPr lang="en-IN" sz="3200" dirty="0" smtClean="0">
              <a:latin typeface="Comic Sans MS" pitchFamily="66" charset="0"/>
            </a:endParaRPr>
          </a:p>
          <a:p>
            <a:pPr marL="0" indent="0" algn="just">
              <a:buNone/>
            </a:pPr>
            <a:r>
              <a:rPr lang="en-IN" sz="3200" b="1" dirty="0" smtClean="0">
                <a:latin typeface="Comic Sans MS" pitchFamily="66" charset="0"/>
              </a:rPr>
              <a:t>ICT</a:t>
            </a:r>
            <a:r>
              <a:rPr lang="en-IN" sz="3200" dirty="0" smtClean="0">
                <a:latin typeface="Comic Sans MS" pitchFamily="66" charset="0"/>
              </a:rPr>
              <a:t> is involved in so many tasks of our daily life like internet use, chatting, emailing, shopping, online ticket booking, payment of bills, marketing, social networking and so on.</a:t>
            </a:r>
          </a:p>
        </p:txBody>
      </p:sp>
    </p:spTree>
    <p:extLst>
      <p:ext uri="{BB962C8B-B14F-4D97-AF65-F5344CB8AC3E}">
        <p14:creationId xmlns:p14="http://schemas.microsoft.com/office/powerpoint/2010/main" xmlns="" val="5180581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381000"/>
            <a:ext cx="8503920" cy="5718048"/>
          </a:xfrm>
        </p:spPr>
        <p:txBody>
          <a:bodyPr>
            <a:normAutofit fontScale="25000" lnSpcReduction="20000"/>
          </a:bodyPr>
          <a:lstStyle/>
          <a:p>
            <a:pPr marL="0" indent="0">
              <a:buNone/>
            </a:pPr>
            <a:endParaRPr lang="en-IN" sz="12800" dirty="0" smtClean="0">
              <a:latin typeface="Comic Sans MS" pitchFamily="66" charset="0"/>
            </a:endParaRPr>
          </a:p>
          <a:p>
            <a:pPr marL="0" indent="0" algn="just">
              <a:buNone/>
            </a:pPr>
            <a:r>
              <a:rPr lang="en-IN" sz="12800" b="1" dirty="0" smtClean="0">
                <a:latin typeface="Comic Sans MS" pitchFamily="66" charset="0"/>
              </a:rPr>
              <a:t>ICT can be defined as the use of hardware and software for efficient management of information. ICT refers to the forms of technology that are used to transmit, store, create, share or exchange information.</a:t>
            </a:r>
          </a:p>
          <a:p>
            <a:pPr marL="0" indent="0" algn="just">
              <a:buNone/>
            </a:pPr>
            <a:endParaRPr lang="en-IN" sz="12800" b="1" dirty="0" smtClean="0">
              <a:latin typeface="Comic Sans MS" pitchFamily="66" charset="0"/>
            </a:endParaRPr>
          </a:p>
          <a:p>
            <a:pPr marL="0" indent="0" algn="just">
              <a:buNone/>
            </a:pPr>
            <a:endParaRPr lang="en-IN" sz="12800" dirty="0" smtClean="0">
              <a:latin typeface="Comic Sans MS" pitchFamily="66" charset="0"/>
            </a:endParaRPr>
          </a:p>
          <a:p>
            <a:pPr marL="0" indent="0" algn="just">
              <a:buNone/>
            </a:pPr>
            <a:r>
              <a:rPr lang="en-IN" sz="12800" b="1" dirty="0" smtClean="0">
                <a:latin typeface="Comic Sans MS" pitchFamily="66" charset="0"/>
              </a:rPr>
              <a:t>"ICT is defined, as a "diverse set of technological tools and resources used to   communicate, create, disseminate, store,   and manage information.“</a:t>
            </a:r>
          </a:p>
          <a:p>
            <a:pPr marL="0" indent="0" algn="just">
              <a:buNone/>
            </a:pPr>
            <a:endParaRPr lang="en-IN" sz="11200" dirty="0" smtClean="0">
              <a:latin typeface="Comic Sans MS" pitchFamily="66" charset="0"/>
            </a:endParaRPr>
          </a:p>
          <a:p>
            <a:pPr marL="0" indent="0" algn="just">
              <a:buNone/>
            </a:pPr>
            <a:endParaRPr lang="en-IN" dirty="0" smtClean="0">
              <a:latin typeface="Comic Sans MS" pitchFamily="66" charset="0"/>
            </a:endParaRP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332656"/>
            <a:ext cx="9144000" cy="6296744"/>
          </a:xfrm>
        </p:spPr>
        <p:txBody>
          <a:bodyPr>
            <a:normAutofit/>
          </a:bodyPr>
          <a:lstStyle/>
          <a:p>
            <a:pPr algn="just"/>
            <a:r>
              <a:rPr lang="en-IN" b="1" dirty="0" smtClean="0">
                <a:latin typeface="Comic Sans MS" pitchFamily="66" charset="0"/>
              </a:rPr>
              <a:t> </a:t>
            </a:r>
            <a:r>
              <a:rPr lang="en-MY" sz="2800" b="1" dirty="0" smtClean="0">
                <a:latin typeface="Comic Sans MS" pitchFamily="66" charset="0"/>
                <a:cs typeface="Times New Roman" pitchFamily="18" charset="0"/>
              </a:rPr>
              <a:t>ICT is the technology required for information processing, in particular, the use of computers, communication devices and software applications to convert, store, protect, process, transmit and retrieve information from anywhere, anytime.</a:t>
            </a:r>
          </a:p>
          <a:p>
            <a:pPr algn="just"/>
            <a:endParaRPr lang="en-IN" b="1" dirty="0" smtClean="0">
              <a:latin typeface="Comic Sans MS" pitchFamily="66" charset="0"/>
            </a:endParaRPr>
          </a:p>
          <a:p>
            <a:pPr algn="just"/>
            <a:r>
              <a:rPr lang="en-US" b="1" dirty="0" smtClean="0">
                <a:latin typeface="Comic Sans MS" pitchFamily="66" charset="0"/>
              </a:rPr>
              <a:t>According to UNDP (</a:t>
            </a:r>
            <a:r>
              <a:rPr lang="en-US" b="1" dirty="0">
                <a:latin typeface="Comic Sans MS" pitchFamily="66" charset="0"/>
              </a:rPr>
              <a:t>U</a:t>
            </a:r>
            <a:r>
              <a:rPr lang="en-US" b="1" dirty="0" smtClean="0">
                <a:latin typeface="Comic Sans MS" pitchFamily="66" charset="0"/>
              </a:rPr>
              <a:t>nited nations development </a:t>
            </a:r>
            <a:r>
              <a:rPr lang="en-US" b="1" dirty="0" err="1" smtClean="0">
                <a:latin typeface="Comic Sans MS" pitchFamily="66" charset="0"/>
              </a:rPr>
              <a:t>programme</a:t>
            </a:r>
            <a:r>
              <a:rPr lang="en-US" b="1" dirty="0" smtClean="0">
                <a:latin typeface="Comic Sans MS" pitchFamily="66" charset="0"/>
              </a:rPr>
              <a:t>)” ICT are basically </a:t>
            </a:r>
            <a:r>
              <a:rPr lang="en-US" sz="3200" b="1" dirty="0" smtClean="0">
                <a:latin typeface="Comic Sans MS" pitchFamily="66" charset="0"/>
              </a:rPr>
              <a:t>information handling tools</a:t>
            </a:r>
            <a:r>
              <a:rPr lang="en-US" b="1" dirty="0" smtClean="0">
                <a:latin typeface="Comic Sans MS" pitchFamily="66" charset="0"/>
              </a:rPr>
              <a:t>- a varied set of applications and services that are used to produce, store, process, distribute and exchange information. They include old ICT’s like radio, television, telephone and the new ICT’s of computers, satellite and wireless technology and internet.</a:t>
            </a:r>
            <a:endParaRPr lang="en-IN" b="1" dirty="0" smtClean="0">
              <a:latin typeface="Comic Sans MS" pitchFamily="66" charset="0"/>
            </a:endParaRPr>
          </a:p>
        </p:txBody>
      </p:sp>
    </p:spTree>
    <p:extLst>
      <p:ext uri="{BB962C8B-B14F-4D97-AF65-F5344CB8AC3E}">
        <p14:creationId xmlns:p14="http://schemas.microsoft.com/office/powerpoint/2010/main" xmlns="" val="21647131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5400" b="1" dirty="0">
                <a:solidFill>
                  <a:schemeClr val="bg2">
                    <a:lumMod val="10000"/>
                  </a:schemeClr>
                </a:solidFill>
              </a:rPr>
              <a:t>Components of ICT</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3399054434"/>
              </p:ext>
            </p:extLst>
          </p:nvPr>
        </p:nvGraphicFramePr>
        <p:xfrm>
          <a:off x="301752" y="1527048"/>
          <a:ext cx="850392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8382153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rPr>
              <a:t>Components of ICT</a:t>
            </a:r>
            <a:endParaRPr lang="en-IN" sz="3600" b="1" dirty="0">
              <a:solidFill>
                <a:srgbClr val="FF0000"/>
              </a:solidFill>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xmlns="" val="2505549610"/>
              </p:ext>
            </p:extLst>
          </p:nvPr>
        </p:nvGraphicFramePr>
        <p:xfrm>
          <a:off x="301752" y="1527048"/>
          <a:ext cx="850392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834937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536104"/>
          </a:xfrm>
        </p:spPr>
        <p:txBody>
          <a:bodyPr>
            <a:normAutofit fontScale="90000"/>
          </a:bodyPr>
          <a:lstStyle/>
          <a:p>
            <a:r>
              <a:rPr lang="en-US" b="1" dirty="0" smtClean="0">
                <a:solidFill>
                  <a:schemeClr val="tx1"/>
                </a:solidFill>
              </a:rPr>
              <a:t>Types of ICT Tools</a:t>
            </a:r>
            <a:endParaRPr lang="en-IN" b="1" dirty="0">
              <a:solidFill>
                <a:schemeClr val="tx1"/>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2918130912"/>
              </p:ext>
            </p:extLst>
          </p:nvPr>
        </p:nvGraphicFramePr>
        <p:xfrm>
          <a:off x="301752" y="1052736"/>
          <a:ext cx="8503920" cy="5046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858252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solidFill>
                  <a:srgbClr val="FF0000"/>
                </a:solidFill>
                <a:latin typeface="Comic Sans MS" pitchFamily="66" charset="0"/>
              </a:rPr>
              <a:t>EVOLUTION OF LEARNING</a:t>
            </a:r>
            <a:br>
              <a:rPr lang="en-US" sz="2800" b="1" dirty="0" smtClean="0">
                <a:solidFill>
                  <a:srgbClr val="FF0000"/>
                </a:solidFill>
                <a:latin typeface="Comic Sans MS" pitchFamily="66" charset="0"/>
              </a:rPr>
            </a:br>
            <a:r>
              <a:rPr lang="en-US" sz="2400" b="1" dirty="0" smtClean="0">
                <a:solidFill>
                  <a:srgbClr val="FF0000"/>
                </a:solidFill>
                <a:latin typeface="Comic Sans MS" pitchFamily="66" charset="0"/>
              </a:rPr>
              <a:t>USE TECHNOLOGY FOR TEACHING AND LEARNING</a:t>
            </a:r>
            <a:endParaRPr lang="en-US" sz="2400" b="1" dirty="0">
              <a:solidFill>
                <a:srgbClr val="FF0000"/>
              </a:solidFill>
              <a:latin typeface="Comic Sans MS" pitchFamily="66" charset="0"/>
            </a:endParaRPr>
          </a:p>
        </p:txBody>
      </p:sp>
      <p:cxnSp>
        <p:nvCxnSpPr>
          <p:cNvPr id="5" name="Straight Connector 4"/>
          <p:cNvCxnSpPr/>
          <p:nvPr/>
        </p:nvCxnSpPr>
        <p:spPr>
          <a:xfrm>
            <a:off x="685800" y="1752600"/>
            <a:ext cx="792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342900" y="2324100"/>
            <a:ext cx="1143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762000" y="2590800"/>
            <a:ext cx="1676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a:off x="1181100" y="29337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2895600" y="2133600"/>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3352800" y="2514600"/>
            <a:ext cx="1524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3505200" y="3276600"/>
            <a:ext cx="3048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5448300" y="2324100"/>
            <a:ext cx="1143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6210300" y="2552700"/>
            <a:ext cx="1600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6629400" y="3200400"/>
            <a:ext cx="2895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838201" y="3244334"/>
            <a:ext cx="1447800" cy="738664"/>
          </a:xfrm>
          <a:prstGeom prst="rect">
            <a:avLst/>
          </a:prstGeom>
        </p:spPr>
        <p:txBody>
          <a:bodyPr wrap="square">
            <a:spAutoFit/>
          </a:bodyPr>
          <a:lstStyle/>
          <a:p>
            <a:endParaRPr lang="en-US" sz="1400" dirty="0" smtClean="0"/>
          </a:p>
          <a:p>
            <a:r>
              <a:rPr lang="en-US" sz="1400" dirty="0" smtClean="0"/>
              <a:t>Whiteboard and marker</a:t>
            </a:r>
            <a:endParaRPr lang="en-US" sz="1400" dirty="0"/>
          </a:p>
        </p:txBody>
      </p:sp>
      <p:pic>
        <p:nvPicPr>
          <p:cNvPr id="2050" name="Picture 2"/>
          <p:cNvPicPr>
            <a:picLocks noGrp="1" noChangeAspect="1" noChangeArrowheads="1"/>
          </p:cNvPicPr>
          <p:nvPr>
            <p:ph sz="quarter" idx="1"/>
          </p:nvPr>
        </p:nvPicPr>
        <p:blipFill>
          <a:blip r:embed="rId2"/>
          <a:srcRect/>
          <a:stretch>
            <a:fillRect/>
          </a:stretch>
        </p:blipFill>
        <p:spPr bwMode="auto">
          <a:xfrm>
            <a:off x="0" y="1066800"/>
            <a:ext cx="9144000" cy="579120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FF0000"/>
                </a:solidFill>
              </a:rPr>
              <a:t>Characteristics of ICT</a:t>
            </a:r>
            <a:endParaRPr lang="en-IN" sz="4000" b="1" dirty="0">
              <a:solidFill>
                <a:srgbClr val="FF0000"/>
              </a:solidFill>
            </a:endParaRPr>
          </a:p>
        </p:txBody>
      </p:sp>
      <p:sp>
        <p:nvSpPr>
          <p:cNvPr id="3" name="Content Placeholder 2"/>
          <p:cNvSpPr>
            <a:spLocks noGrp="1"/>
          </p:cNvSpPr>
          <p:nvPr>
            <p:ph sz="quarter" idx="1"/>
          </p:nvPr>
        </p:nvSpPr>
        <p:spPr>
          <a:xfrm>
            <a:off x="251520" y="980728"/>
            <a:ext cx="8503920" cy="5400600"/>
          </a:xfrm>
        </p:spPr>
        <p:txBody>
          <a:bodyPr>
            <a:normAutofit/>
          </a:bodyPr>
          <a:lstStyle/>
          <a:p>
            <a:pPr algn="just"/>
            <a:endParaRPr lang="en-US" b="1" dirty="0" smtClean="0">
              <a:solidFill>
                <a:srgbClr val="FF0000"/>
              </a:solidFill>
            </a:endParaRPr>
          </a:p>
          <a:p>
            <a:pPr algn="just"/>
            <a:r>
              <a:rPr lang="en-US" b="1" dirty="0" smtClean="0">
                <a:solidFill>
                  <a:srgbClr val="FF0000"/>
                </a:solidFill>
              </a:rPr>
              <a:t>Speed</a:t>
            </a:r>
            <a:r>
              <a:rPr lang="en-US" dirty="0" smtClean="0"/>
              <a:t> : send and receive information to anyone in the world in fraction of seconds.</a:t>
            </a:r>
          </a:p>
          <a:p>
            <a:pPr algn="just"/>
            <a:r>
              <a:rPr lang="en-US" b="1" dirty="0" smtClean="0">
                <a:solidFill>
                  <a:srgbClr val="FF0000"/>
                </a:solidFill>
              </a:rPr>
              <a:t>Versatile:</a:t>
            </a:r>
            <a:r>
              <a:rPr lang="en-US" dirty="0" smtClean="0"/>
              <a:t> Used in almost all area like medicine, accounts, education, shopping etc.</a:t>
            </a:r>
          </a:p>
          <a:p>
            <a:pPr algn="just"/>
            <a:r>
              <a:rPr lang="en-US" b="1" dirty="0" smtClean="0">
                <a:solidFill>
                  <a:srgbClr val="FF0000"/>
                </a:solidFill>
              </a:rPr>
              <a:t>Reliable</a:t>
            </a:r>
            <a:r>
              <a:rPr lang="en-US" dirty="0" smtClean="0"/>
              <a:t> : People have faith in ICT and are using it for net banking, online shopping etc.</a:t>
            </a:r>
          </a:p>
          <a:p>
            <a:pPr algn="just"/>
            <a:r>
              <a:rPr lang="en-US" b="1" dirty="0" smtClean="0">
                <a:solidFill>
                  <a:srgbClr val="FF0000"/>
                </a:solidFill>
              </a:rPr>
              <a:t>Combination of hardware and software</a:t>
            </a:r>
            <a:r>
              <a:rPr lang="en-US" dirty="0" smtClean="0"/>
              <a:t>: Use both        (H/W and S/W) </a:t>
            </a:r>
            <a:r>
              <a:rPr lang="en-US" dirty="0"/>
              <a:t>t</a:t>
            </a:r>
            <a:r>
              <a:rPr lang="en-US" dirty="0" smtClean="0"/>
              <a:t>o store, process and transmit        information.</a:t>
            </a:r>
          </a:p>
        </p:txBody>
      </p:sp>
    </p:spTree>
    <p:extLst>
      <p:ext uri="{BB962C8B-B14F-4D97-AF65-F5344CB8AC3E}">
        <p14:creationId xmlns:p14="http://schemas.microsoft.com/office/powerpoint/2010/main" xmlns="" val="31437624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228600"/>
            <a:ext cx="8503920" cy="5870448"/>
          </a:xfrm>
        </p:spPr>
        <p:txBody>
          <a:bodyPr>
            <a:normAutofit/>
          </a:bodyPr>
          <a:lstStyle/>
          <a:p>
            <a:pPr algn="just"/>
            <a:r>
              <a:rPr lang="en-US" b="1" dirty="0" smtClean="0">
                <a:solidFill>
                  <a:srgbClr val="FF0000"/>
                </a:solidFill>
                <a:latin typeface="Comic Sans MS" pitchFamily="66" charset="0"/>
              </a:rPr>
              <a:t>Use of Communication Satellites </a:t>
            </a:r>
            <a:r>
              <a:rPr lang="en-US" dirty="0" smtClean="0">
                <a:latin typeface="Comic Sans MS" pitchFamily="66" charset="0"/>
              </a:rPr>
              <a:t>: To make education and information available to each and every corner of the country , an education satellite  (EDUSAT) has been installed.</a:t>
            </a:r>
            <a:endParaRPr lang="en-IN" dirty="0" smtClean="0">
              <a:latin typeface="Comic Sans MS" pitchFamily="66" charset="0"/>
            </a:endParaRPr>
          </a:p>
          <a:p>
            <a:pPr algn="just"/>
            <a:r>
              <a:rPr lang="en-IN" b="1" dirty="0" smtClean="0">
                <a:solidFill>
                  <a:srgbClr val="FF0000"/>
                </a:solidFill>
                <a:latin typeface="Comic Sans MS" pitchFamily="66" charset="0"/>
              </a:rPr>
              <a:t>ICT </a:t>
            </a:r>
            <a:r>
              <a:rPr lang="en-IN" b="1" dirty="0">
                <a:solidFill>
                  <a:srgbClr val="FF0000"/>
                </a:solidFill>
                <a:latin typeface="Comic Sans MS" pitchFamily="66" charset="0"/>
              </a:rPr>
              <a:t>disseminates information and knowledge:</a:t>
            </a:r>
            <a:r>
              <a:rPr lang="en-IN" dirty="0">
                <a:latin typeface="Comic Sans MS" pitchFamily="66" charset="0"/>
              </a:rPr>
              <a:t> Separates content from its physical location </a:t>
            </a:r>
            <a:r>
              <a:rPr lang="en-IN" dirty="0" smtClean="0">
                <a:latin typeface="Comic Sans MS" pitchFamily="66" charset="0"/>
              </a:rPr>
              <a:t>and makes </a:t>
            </a:r>
            <a:r>
              <a:rPr lang="en-IN" dirty="0">
                <a:latin typeface="Comic Sans MS" pitchFamily="66" charset="0"/>
              </a:rPr>
              <a:t>knowledge available to remote </a:t>
            </a:r>
            <a:r>
              <a:rPr lang="en-IN" dirty="0" smtClean="0">
                <a:latin typeface="Comic Sans MS" pitchFamily="66" charset="0"/>
              </a:rPr>
              <a:t>communities.</a:t>
            </a:r>
            <a:endParaRPr lang="en-IN" dirty="0">
              <a:latin typeface="Comic Sans MS" pitchFamily="66" charset="0"/>
            </a:endParaRPr>
          </a:p>
          <a:p>
            <a:pPr algn="just"/>
            <a:r>
              <a:rPr lang="en-US" b="1" dirty="0" smtClean="0">
                <a:solidFill>
                  <a:srgbClr val="FF0000"/>
                </a:solidFill>
                <a:latin typeface="Comic Sans MS" pitchFamily="66" charset="0"/>
              </a:rPr>
              <a:t>Provide learning opportunities for illiterates</a:t>
            </a:r>
            <a:r>
              <a:rPr lang="en-US" dirty="0" smtClean="0">
                <a:latin typeface="Comic Sans MS" pitchFamily="66" charset="0"/>
              </a:rPr>
              <a:t>: With the advent of ICT, even uneducated people can learn and understand so many things of educational importance by listening audios and videos on cleanliness, family planning, health etc</a:t>
            </a:r>
            <a:r>
              <a:rPr lang="en-US" dirty="0" smtClean="0"/>
              <a:t>.</a:t>
            </a:r>
          </a:p>
        </p:txBody>
      </p:sp>
    </p:spTree>
    <p:extLst>
      <p:ext uri="{BB962C8B-B14F-4D97-AF65-F5344CB8AC3E}">
        <p14:creationId xmlns:p14="http://schemas.microsoft.com/office/powerpoint/2010/main" xmlns="" val="12776900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839200" cy="5946648"/>
          </a:xfrm>
        </p:spPr>
        <p:txBody>
          <a:bodyPr>
            <a:normAutofit/>
          </a:bodyPr>
          <a:lstStyle/>
          <a:p>
            <a:pPr algn="just"/>
            <a:r>
              <a:rPr lang="en-US" sz="2800" b="1" dirty="0" smtClean="0">
                <a:solidFill>
                  <a:srgbClr val="FF0000"/>
                </a:solidFill>
                <a:latin typeface="Comic Sans MS" pitchFamily="66" charset="0"/>
              </a:rPr>
              <a:t>Provide new teaching learning process</a:t>
            </a:r>
            <a:r>
              <a:rPr lang="en-US" sz="2800" dirty="0" smtClean="0">
                <a:latin typeface="Comic Sans MS" pitchFamily="66" charset="0"/>
              </a:rPr>
              <a:t>: It make teaching learning process more effective and interesting.  U</a:t>
            </a:r>
            <a:r>
              <a:rPr lang="en-US" sz="2800" smtClean="0">
                <a:latin typeface="Comic Sans MS" pitchFamily="66" charset="0"/>
              </a:rPr>
              <a:t>sing </a:t>
            </a:r>
            <a:r>
              <a:rPr lang="en-US" sz="2800" dirty="0" smtClean="0">
                <a:latin typeface="Comic Sans MS" pitchFamily="66" charset="0"/>
              </a:rPr>
              <a:t>new techniques like virtual classroom, video conferencing, smart classrooms etc.</a:t>
            </a:r>
          </a:p>
          <a:p>
            <a:pPr algn="just"/>
            <a:r>
              <a:rPr lang="en-US" sz="2800" b="1" dirty="0" smtClean="0">
                <a:solidFill>
                  <a:srgbClr val="FF0000"/>
                </a:solidFill>
                <a:latin typeface="Comic Sans MS" pitchFamily="66" charset="0"/>
              </a:rPr>
              <a:t>Effective communication</a:t>
            </a:r>
            <a:r>
              <a:rPr lang="en-US" sz="2800" dirty="0" smtClean="0">
                <a:latin typeface="Comic Sans MS" pitchFamily="66" charset="0"/>
              </a:rPr>
              <a:t>: It makes the communication more interactive and interesting by including sounds, pictures, videos etc.</a:t>
            </a:r>
          </a:p>
          <a:p>
            <a:r>
              <a:rPr lang="en-US" sz="2800" dirty="0" smtClean="0">
                <a:latin typeface="Comic Sans MS" pitchFamily="66" charset="0"/>
              </a:rPr>
              <a:t> </a:t>
            </a:r>
            <a:r>
              <a:rPr lang="en-US" sz="2800" b="1" dirty="0" smtClean="0">
                <a:solidFill>
                  <a:srgbClr val="FF0000"/>
                </a:solidFill>
                <a:latin typeface="Comic Sans MS" pitchFamily="66" charset="0"/>
              </a:rPr>
              <a:t>It provides flexibility and variety in learning : </a:t>
            </a:r>
            <a:r>
              <a:rPr lang="en-US" sz="2800" dirty="0" smtClean="0">
                <a:latin typeface="Comic Sans MS" pitchFamily="66" charset="0"/>
              </a:rPr>
              <a:t>Information (text, audio, visual) can be accessed anytime from anywhere.</a:t>
            </a:r>
            <a:endParaRPr lang="en-IN" sz="2800" dirty="0" smtClean="0">
              <a:latin typeface="Comic Sans MS" pitchFamily="66" charset="0"/>
            </a:endParaRP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rgbClr val="FF0000"/>
                </a:solidFill>
              </a:rPr>
              <a:t>Importance of ICT</a:t>
            </a:r>
            <a:endParaRPr lang="en-IN" sz="4400" b="1" dirty="0">
              <a:solidFill>
                <a:srgbClr val="FF0000"/>
              </a:solidFill>
            </a:endParaRPr>
          </a:p>
        </p:txBody>
      </p:sp>
      <p:sp>
        <p:nvSpPr>
          <p:cNvPr id="3" name="Content Placeholder 2"/>
          <p:cNvSpPr>
            <a:spLocks noGrp="1"/>
          </p:cNvSpPr>
          <p:nvPr>
            <p:ph sz="quarter" idx="1"/>
          </p:nvPr>
        </p:nvSpPr>
        <p:spPr>
          <a:xfrm>
            <a:off x="0" y="1052736"/>
            <a:ext cx="8805672" cy="5576664"/>
          </a:xfrm>
        </p:spPr>
        <p:txBody>
          <a:bodyPr>
            <a:normAutofit lnSpcReduction="10000"/>
          </a:bodyPr>
          <a:lstStyle/>
          <a:p>
            <a:pPr algn="just"/>
            <a:r>
              <a:rPr lang="en-US" b="1" dirty="0" smtClean="0">
                <a:solidFill>
                  <a:srgbClr val="FF0000"/>
                </a:solidFill>
              </a:rPr>
              <a:t>Make education more innovative and interesting </a:t>
            </a:r>
            <a:r>
              <a:rPr lang="en-US" dirty="0" smtClean="0"/>
              <a:t>(</a:t>
            </a:r>
            <a:r>
              <a:rPr lang="en-IN" dirty="0" smtClean="0"/>
              <a:t>via Internet (i.e. digital content, multimedia, teaching-learning methods, learning environment) </a:t>
            </a:r>
            <a:r>
              <a:rPr lang="en-US" dirty="0" smtClean="0"/>
              <a:t>)</a:t>
            </a:r>
          </a:p>
          <a:p>
            <a:pPr algn="just"/>
            <a:r>
              <a:rPr lang="en-US" b="1" dirty="0" smtClean="0">
                <a:solidFill>
                  <a:srgbClr val="FF0000"/>
                </a:solidFill>
              </a:rPr>
              <a:t>Provide opportunity in entertainment field </a:t>
            </a:r>
            <a:r>
              <a:rPr lang="en-US" dirty="0" smtClean="0"/>
              <a:t>(smart phones, apps, games, 3d movies, internet. Artists get recognition on YouTube. )</a:t>
            </a:r>
          </a:p>
          <a:p>
            <a:pPr algn="just"/>
            <a:r>
              <a:rPr lang="en-US" b="1" dirty="0" smtClean="0">
                <a:solidFill>
                  <a:srgbClr val="FF0000"/>
                </a:solidFill>
              </a:rPr>
              <a:t>Online sale purchase </a:t>
            </a:r>
            <a:r>
              <a:rPr lang="en-US" dirty="0" smtClean="0"/>
              <a:t>(online shopping, marketing, personal websites of businessmen )</a:t>
            </a:r>
          </a:p>
          <a:p>
            <a:pPr algn="just"/>
            <a:r>
              <a:rPr lang="en-US" b="1" dirty="0" smtClean="0">
                <a:solidFill>
                  <a:srgbClr val="FF0000"/>
                </a:solidFill>
              </a:rPr>
              <a:t>Communication of medical services</a:t>
            </a:r>
            <a:r>
              <a:rPr lang="en-US" dirty="0" smtClean="0">
                <a:solidFill>
                  <a:srgbClr val="FF0000"/>
                </a:solidFill>
              </a:rPr>
              <a:t>: </a:t>
            </a:r>
            <a:r>
              <a:rPr lang="en-US" dirty="0" smtClean="0"/>
              <a:t>easy to find treatment and advices from world renowned doctors through internet. </a:t>
            </a:r>
            <a:r>
              <a:rPr lang="en-IN" dirty="0" smtClean="0"/>
              <a:t>The </a:t>
            </a:r>
            <a:r>
              <a:rPr lang="en-IN" dirty="0"/>
              <a:t>difficult experiments, advance surgery for medical students etc. can be viewed</a:t>
            </a:r>
            <a:r>
              <a:rPr lang="en-IN" dirty="0" smtClean="0"/>
              <a:t>.</a:t>
            </a:r>
            <a:endParaRPr lang="en-IN" dirty="0"/>
          </a:p>
        </p:txBody>
      </p:sp>
    </p:spTree>
    <p:extLst>
      <p:ext uri="{BB962C8B-B14F-4D97-AF65-F5344CB8AC3E}">
        <p14:creationId xmlns:p14="http://schemas.microsoft.com/office/powerpoint/2010/main" xmlns="" val="33257451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228600"/>
            <a:ext cx="9144000" cy="6096000"/>
          </a:xfrm>
        </p:spPr>
        <p:txBody>
          <a:bodyPr>
            <a:normAutofit/>
          </a:bodyPr>
          <a:lstStyle/>
          <a:p>
            <a:pPr algn="just"/>
            <a:endParaRPr lang="en-IN" b="1" dirty="0" smtClean="0">
              <a:solidFill>
                <a:srgbClr val="FF0000"/>
              </a:solidFill>
              <a:latin typeface="Comic Sans MS" pitchFamily="66" charset="0"/>
            </a:endParaRPr>
          </a:p>
          <a:p>
            <a:pPr algn="just"/>
            <a:r>
              <a:rPr lang="en-US" b="1" dirty="0" smtClean="0">
                <a:solidFill>
                  <a:srgbClr val="FF0000"/>
                </a:solidFill>
              </a:rPr>
              <a:t>Digital India </a:t>
            </a:r>
            <a:r>
              <a:rPr lang="en-US" dirty="0" smtClean="0"/>
              <a:t>(emphasis on e-governance, services are available electronically. All government and non government services are online)</a:t>
            </a:r>
          </a:p>
          <a:p>
            <a:pPr algn="just"/>
            <a:r>
              <a:rPr lang="en-US" b="1" dirty="0" smtClean="0">
                <a:solidFill>
                  <a:srgbClr val="FF0000"/>
                </a:solidFill>
              </a:rPr>
              <a:t>Helpful in management field </a:t>
            </a:r>
            <a:r>
              <a:rPr lang="en-US" dirty="0" smtClean="0"/>
              <a:t>(save data, e-mail, biometric attendance, electronic storage of data, </a:t>
            </a:r>
            <a:r>
              <a:rPr lang="en-IN" dirty="0" smtClean="0"/>
              <a:t>education management information systems (EMIS)</a:t>
            </a:r>
            <a:r>
              <a:rPr lang="en-US" dirty="0" smtClean="0"/>
              <a:t>)</a:t>
            </a:r>
          </a:p>
          <a:p>
            <a:pPr algn="just"/>
            <a:r>
              <a:rPr lang="en-US" b="1" dirty="0" smtClean="0">
                <a:solidFill>
                  <a:srgbClr val="FF0000"/>
                </a:solidFill>
              </a:rPr>
              <a:t>Access to remote learning resource</a:t>
            </a:r>
            <a:r>
              <a:rPr lang="en-US" dirty="0" smtClean="0">
                <a:solidFill>
                  <a:srgbClr val="FF0000"/>
                </a:solidFill>
              </a:rPr>
              <a:t>s </a:t>
            </a:r>
            <a:r>
              <a:rPr lang="en-US" dirty="0" smtClean="0"/>
              <a:t>(</a:t>
            </a:r>
            <a:r>
              <a:rPr lang="en-IN" sz="2800" dirty="0" smtClean="0"/>
              <a:t>Teachers and learners no longer have to rely solely on printed books and other materials in physical media housed in libraries (and available in limited quantities) for their educational needs.</a:t>
            </a:r>
            <a:r>
              <a:rPr lang="en-US" dirty="0" smtClean="0">
                <a:solidFill>
                  <a:srgbClr val="FF0000"/>
                </a:solidFill>
              </a:rPr>
              <a:t>)</a:t>
            </a:r>
          </a:p>
          <a:p>
            <a:endParaRPr lang="en-IN" dirty="0"/>
          </a:p>
        </p:txBody>
      </p:sp>
    </p:spTree>
    <p:extLst>
      <p:ext uri="{BB962C8B-B14F-4D97-AF65-F5344CB8AC3E}">
        <p14:creationId xmlns:p14="http://schemas.microsoft.com/office/powerpoint/2010/main" xmlns="" val="3668272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0"/>
            <a:ext cx="8503920" cy="6099048"/>
          </a:xfrm>
        </p:spPr>
        <p:txBody>
          <a:bodyPr>
            <a:normAutofit/>
          </a:bodyPr>
          <a:lstStyle/>
          <a:p>
            <a:pPr algn="just"/>
            <a:endParaRPr lang="en-US" b="1" dirty="0" smtClean="0">
              <a:solidFill>
                <a:srgbClr val="FF0000"/>
              </a:solidFill>
              <a:latin typeface="Comic Sans MS" pitchFamily="66" charset="0"/>
            </a:endParaRPr>
          </a:p>
          <a:p>
            <a:pPr algn="just"/>
            <a:r>
              <a:rPr lang="en-US" b="1" dirty="0" smtClean="0">
                <a:solidFill>
                  <a:srgbClr val="FF0000"/>
                </a:solidFill>
                <a:latin typeface="Comic Sans MS" pitchFamily="66" charset="0"/>
              </a:rPr>
              <a:t>Security services and ICT : </a:t>
            </a:r>
            <a:r>
              <a:rPr lang="en-US" b="1" dirty="0" smtClean="0">
                <a:latin typeface="Comic Sans MS" pitchFamily="66" charset="0"/>
              </a:rPr>
              <a:t>security agencies like police, army use internet, GPS, satellite service to share secret information among each other. ( CCTV, Navigation systems , GPS (track the geographic location), GPRS/general packet radio service (wireless continuous connection to internet for mobile phone)</a:t>
            </a:r>
          </a:p>
          <a:p>
            <a:pPr algn="just"/>
            <a:r>
              <a:rPr lang="en-US" b="1" dirty="0" smtClean="0">
                <a:solidFill>
                  <a:srgbClr val="FF0000"/>
                </a:solidFill>
                <a:latin typeface="Comic Sans MS" pitchFamily="66" charset="0"/>
              </a:rPr>
              <a:t>Online Education: </a:t>
            </a:r>
            <a:r>
              <a:rPr lang="en-US" b="1" dirty="0" smtClean="0">
                <a:latin typeface="Comic Sans MS" pitchFamily="66" charset="0"/>
              </a:rPr>
              <a:t>(</a:t>
            </a:r>
            <a:r>
              <a:rPr lang="en-IN" b="1" dirty="0" smtClean="0">
                <a:latin typeface="Comic Sans MS" pitchFamily="66" charset="0"/>
              </a:rPr>
              <a:t> distance learning, e-Learning, smart classroom)</a:t>
            </a:r>
            <a:endParaRPr lang="en-US" b="1" dirty="0" smtClean="0">
              <a:latin typeface="Comic Sans MS" pitchFamily="66" charset="0"/>
            </a:endParaRPr>
          </a:p>
          <a:p>
            <a:pPr algn="just"/>
            <a:r>
              <a:rPr lang="en-IN" b="1" dirty="0" smtClean="0">
                <a:solidFill>
                  <a:srgbClr val="FF0000"/>
                </a:solidFill>
                <a:latin typeface="Comic Sans MS" pitchFamily="66" charset="0"/>
              </a:rPr>
              <a:t>Enhance the communication of ideas</a:t>
            </a:r>
            <a:r>
              <a:rPr lang="en-IN" b="1" dirty="0" smtClean="0">
                <a:latin typeface="Comic Sans MS" pitchFamily="66" charset="0"/>
              </a:rPr>
              <a:t>: Communicate with other people, locally and over distances, easily and effectively.</a:t>
            </a:r>
          </a:p>
          <a:p>
            <a:pPr algn="just"/>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Comic Sans MS" pitchFamily="66" charset="0"/>
              </a:rPr>
              <a:t>STRENGTHS OF ICT</a:t>
            </a:r>
            <a:endParaRPr lang="en-IN" b="1" dirty="0">
              <a:solidFill>
                <a:srgbClr val="FF0000"/>
              </a:solidFill>
              <a:latin typeface="Comic Sans MS" pitchFamily="66" charset="0"/>
            </a:endParaRPr>
          </a:p>
        </p:txBody>
      </p:sp>
      <p:sp>
        <p:nvSpPr>
          <p:cNvPr id="3" name="Content Placeholder 2"/>
          <p:cNvSpPr>
            <a:spLocks noGrp="1"/>
          </p:cNvSpPr>
          <p:nvPr>
            <p:ph sz="quarter" idx="1"/>
          </p:nvPr>
        </p:nvSpPr>
        <p:spPr/>
        <p:txBody>
          <a:bodyPr>
            <a:normAutofit lnSpcReduction="10000"/>
          </a:bodyPr>
          <a:lstStyle/>
          <a:p>
            <a:pPr algn="just"/>
            <a:r>
              <a:rPr lang="en-IN" dirty="0" smtClean="0">
                <a:latin typeface="+mj-lt"/>
              </a:rPr>
              <a:t>Distance and climate independent (</a:t>
            </a:r>
            <a:r>
              <a:rPr lang="en-IN" dirty="0" smtClean="0">
                <a:solidFill>
                  <a:srgbClr val="FF0000"/>
                </a:solidFill>
                <a:latin typeface="+mj-lt"/>
              </a:rPr>
              <a:t>borderless environment</a:t>
            </a:r>
            <a:r>
              <a:rPr lang="en-IN" dirty="0" smtClean="0">
                <a:latin typeface="+mj-lt"/>
              </a:rPr>
              <a:t>)</a:t>
            </a:r>
          </a:p>
          <a:p>
            <a:pPr algn="just"/>
            <a:r>
              <a:rPr lang="en-IN" smtClean="0">
                <a:latin typeface="+mj-lt"/>
              </a:rPr>
              <a:t>Communication </a:t>
            </a:r>
            <a:r>
              <a:rPr lang="en-IN" dirty="0">
                <a:latin typeface="+mj-lt"/>
              </a:rPr>
              <a:t>- Speed / time – money can be saved because it’s much quicker to move information around. </a:t>
            </a:r>
            <a:r>
              <a:rPr lang="en-IN" dirty="0" smtClean="0">
                <a:latin typeface="+mj-lt"/>
              </a:rPr>
              <a:t>(</a:t>
            </a:r>
            <a:r>
              <a:rPr lang="en-IN" dirty="0" smtClean="0">
                <a:solidFill>
                  <a:srgbClr val="FF0000"/>
                </a:solidFill>
                <a:latin typeface="+mj-lt"/>
              </a:rPr>
              <a:t>faster communication speed</a:t>
            </a:r>
            <a:r>
              <a:rPr lang="en-IN" dirty="0" smtClean="0">
                <a:latin typeface="+mj-lt"/>
              </a:rPr>
              <a:t>)</a:t>
            </a:r>
          </a:p>
          <a:p>
            <a:pPr algn="just"/>
            <a:r>
              <a:rPr lang="en-IN" dirty="0">
                <a:latin typeface="+mj-lt"/>
              </a:rPr>
              <a:t>Cost effectiveness - It feels free to send an email </a:t>
            </a:r>
            <a:r>
              <a:rPr lang="en-IN" dirty="0" smtClean="0">
                <a:latin typeface="+mj-lt"/>
              </a:rPr>
              <a:t>, it’s </a:t>
            </a:r>
            <a:r>
              <a:rPr lang="en-IN" dirty="0">
                <a:latin typeface="+mj-lt"/>
              </a:rPr>
              <a:t>without doubt cheaper than phone calls. </a:t>
            </a:r>
            <a:r>
              <a:rPr lang="en-IN" dirty="0" smtClean="0">
                <a:latin typeface="+mj-lt"/>
              </a:rPr>
              <a:t>(</a:t>
            </a:r>
            <a:r>
              <a:rPr lang="en-IN" dirty="0" smtClean="0">
                <a:solidFill>
                  <a:srgbClr val="FF0000"/>
                </a:solidFill>
                <a:latin typeface="+mj-lt"/>
              </a:rPr>
              <a:t>lower communication cost)</a:t>
            </a:r>
            <a:endParaRPr lang="en-IN" dirty="0">
              <a:solidFill>
                <a:srgbClr val="FF0000"/>
              </a:solidFill>
              <a:latin typeface="+mj-lt"/>
            </a:endParaRPr>
          </a:p>
          <a:p>
            <a:pPr algn="just"/>
            <a:r>
              <a:rPr lang="en-IN" dirty="0">
                <a:latin typeface="+mj-lt"/>
              </a:rPr>
              <a:t>Greater Availability - ICT has made it possible for businesses to be automated giving clients access to a website or voicemail </a:t>
            </a:r>
            <a:r>
              <a:rPr lang="en-IN" dirty="0">
                <a:solidFill>
                  <a:srgbClr val="FF0000"/>
                </a:solidFill>
                <a:latin typeface="+mj-lt"/>
              </a:rPr>
              <a:t>24 hours a day, 7 days a week</a:t>
            </a:r>
            <a:r>
              <a:rPr lang="en-IN" dirty="0">
                <a:latin typeface="+mj-lt"/>
              </a:rPr>
              <a:t>. </a:t>
            </a:r>
          </a:p>
          <a:p>
            <a:endParaRPr lang="en-IN" dirty="0">
              <a:latin typeface="+mj-lt"/>
            </a:endParaRPr>
          </a:p>
        </p:txBody>
      </p:sp>
    </p:spTree>
    <p:extLst>
      <p:ext uri="{BB962C8B-B14F-4D97-AF65-F5344CB8AC3E}">
        <p14:creationId xmlns:p14="http://schemas.microsoft.com/office/powerpoint/2010/main" xmlns="" val="19733568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404664"/>
            <a:ext cx="8503920" cy="5694384"/>
          </a:xfrm>
        </p:spPr>
        <p:txBody>
          <a:bodyPr>
            <a:normAutofit fontScale="92500"/>
          </a:bodyPr>
          <a:lstStyle/>
          <a:p>
            <a:pPr algn="just"/>
            <a:r>
              <a:rPr lang="en-IN" sz="2500" b="1" dirty="0" smtClean="0">
                <a:solidFill>
                  <a:srgbClr val="FF0000"/>
                </a:solidFill>
              </a:rPr>
              <a:t>Reliable mode of communication.</a:t>
            </a:r>
          </a:p>
          <a:p>
            <a:pPr algn="just"/>
            <a:r>
              <a:rPr lang="en-IN" sz="2500" b="1" dirty="0" smtClean="0">
                <a:solidFill>
                  <a:srgbClr val="FF0000"/>
                </a:solidFill>
              </a:rPr>
              <a:t>Paper less environment.</a:t>
            </a:r>
          </a:p>
          <a:p>
            <a:pPr algn="just"/>
            <a:r>
              <a:rPr lang="en-IN" sz="2500" b="1" i="1" dirty="0" smtClean="0">
                <a:solidFill>
                  <a:srgbClr val="FF0000"/>
                </a:solidFill>
              </a:rPr>
              <a:t>Access </a:t>
            </a:r>
            <a:r>
              <a:rPr lang="en-IN" sz="2500" b="1" i="1" dirty="0">
                <a:solidFill>
                  <a:srgbClr val="FF0000"/>
                </a:solidFill>
              </a:rPr>
              <a:t>to remote learning </a:t>
            </a:r>
            <a:r>
              <a:rPr lang="en-IN" sz="2500" b="1" i="1" dirty="0" smtClean="0">
                <a:solidFill>
                  <a:srgbClr val="FF0000"/>
                </a:solidFill>
              </a:rPr>
              <a:t> resources</a:t>
            </a:r>
            <a:r>
              <a:rPr lang="en-IN" sz="2500" dirty="0" smtClean="0"/>
              <a:t>: Teachers </a:t>
            </a:r>
            <a:r>
              <a:rPr lang="en-IN" sz="2500" dirty="0"/>
              <a:t>and learners no longer have to rely solely on printed books and other materials in physical media housed in libraries (and available in limited quantities) for their educational needs</a:t>
            </a:r>
            <a:r>
              <a:rPr lang="en-IN" sz="2500" dirty="0" smtClean="0"/>
              <a:t>.</a:t>
            </a:r>
          </a:p>
          <a:p>
            <a:pPr algn="just"/>
            <a:r>
              <a:rPr lang="en-IN" sz="2500" b="1" dirty="0" smtClean="0">
                <a:solidFill>
                  <a:srgbClr val="FF0000"/>
                </a:solidFill>
              </a:rPr>
              <a:t>Creation of new jobs </a:t>
            </a:r>
            <a:r>
              <a:rPr lang="en-IN" sz="2500" dirty="0" smtClean="0"/>
              <a:t>- Probably, the best advantage of ICT has been the creation of new and interesting jobs. </a:t>
            </a:r>
            <a:r>
              <a:rPr lang="en-IN" sz="2500" dirty="0" smtClean="0">
                <a:solidFill>
                  <a:srgbClr val="FF0000"/>
                </a:solidFill>
              </a:rPr>
              <a:t>Computer programmers, Systems analysts, Hardware and Software developers, and Web designers </a:t>
            </a:r>
            <a:r>
              <a:rPr lang="en-IN" sz="2500" dirty="0" smtClean="0"/>
              <a:t>are just some of the many new employment opportunities created with the help of ICT.</a:t>
            </a:r>
          </a:p>
          <a:p>
            <a:pPr algn="just"/>
            <a:r>
              <a:rPr lang="en-IN" sz="2500" b="1" dirty="0" smtClean="0">
                <a:solidFill>
                  <a:srgbClr val="FF0000"/>
                </a:solidFill>
              </a:rPr>
              <a:t>Education </a:t>
            </a:r>
            <a:r>
              <a:rPr lang="en-IN" sz="2500" dirty="0" smtClean="0"/>
              <a:t>– Computer’s along with their programs and the Internet have created educational opportunities . </a:t>
            </a:r>
            <a:r>
              <a:rPr lang="en-IN" sz="2500" dirty="0" smtClean="0">
                <a:solidFill>
                  <a:srgbClr val="FF0000"/>
                </a:solidFill>
              </a:rPr>
              <a:t>Information is freely available </a:t>
            </a:r>
            <a:r>
              <a:rPr lang="en-IN" sz="2500" dirty="0" smtClean="0"/>
              <a:t>to any and all with an internet connection.  </a:t>
            </a:r>
          </a:p>
          <a:p>
            <a:pPr algn="just"/>
            <a:endParaRPr lang="en-IN" sz="2500" dirty="0"/>
          </a:p>
          <a:p>
            <a:endParaRPr lang="en-IN" dirty="0" smtClean="0"/>
          </a:p>
        </p:txBody>
      </p:sp>
    </p:spTree>
    <p:extLst>
      <p:ext uri="{BB962C8B-B14F-4D97-AF65-F5344CB8AC3E}">
        <p14:creationId xmlns:p14="http://schemas.microsoft.com/office/powerpoint/2010/main" xmlns="" val="38575833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608112"/>
          </a:xfrm>
        </p:spPr>
        <p:txBody>
          <a:bodyPr/>
          <a:lstStyle/>
          <a:p>
            <a:r>
              <a:rPr lang="en-US" b="1" dirty="0" smtClean="0">
                <a:solidFill>
                  <a:srgbClr val="FF0000"/>
                </a:solidFill>
                <a:latin typeface="Comic Sans MS" pitchFamily="66" charset="0"/>
              </a:rPr>
              <a:t>WEAKNESS OF ICT</a:t>
            </a:r>
            <a:endParaRPr lang="en-IN" b="1" dirty="0">
              <a:solidFill>
                <a:srgbClr val="FF0000"/>
              </a:solidFill>
              <a:latin typeface="Comic Sans MS" pitchFamily="66" charset="0"/>
            </a:endParaRPr>
          </a:p>
        </p:txBody>
      </p:sp>
      <p:sp>
        <p:nvSpPr>
          <p:cNvPr id="3" name="Content Placeholder 2"/>
          <p:cNvSpPr>
            <a:spLocks noGrp="1"/>
          </p:cNvSpPr>
          <p:nvPr>
            <p:ph sz="quarter" idx="1"/>
          </p:nvPr>
        </p:nvSpPr>
        <p:spPr>
          <a:xfrm>
            <a:off x="301752" y="836712"/>
            <a:ext cx="8503920" cy="5544616"/>
          </a:xfrm>
        </p:spPr>
        <p:txBody>
          <a:bodyPr>
            <a:normAutofit/>
          </a:bodyPr>
          <a:lstStyle/>
          <a:p>
            <a:endParaRPr lang="en-IN" dirty="0" smtClean="0">
              <a:latin typeface="Comic Sans MS" pitchFamily="66" charset="0"/>
            </a:endParaRPr>
          </a:p>
          <a:p>
            <a:pPr algn="just"/>
            <a:r>
              <a:rPr lang="en-IN" sz="2800" dirty="0" smtClean="0">
                <a:solidFill>
                  <a:srgbClr val="FF0000"/>
                </a:solidFill>
              </a:rPr>
              <a:t>High infrastructure </a:t>
            </a:r>
            <a:r>
              <a:rPr lang="en-IN" sz="2800" dirty="0" smtClean="0"/>
              <a:t>and start up costs : There are large costs involved. (Expensive)</a:t>
            </a:r>
          </a:p>
          <a:p>
            <a:pPr algn="just"/>
            <a:r>
              <a:rPr lang="en-IN" sz="2800" dirty="0" smtClean="0">
                <a:solidFill>
                  <a:srgbClr val="FF0000"/>
                </a:solidFill>
              </a:rPr>
              <a:t>Problems </a:t>
            </a:r>
            <a:r>
              <a:rPr lang="en-IN" sz="2800" dirty="0">
                <a:solidFill>
                  <a:srgbClr val="FF0000"/>
                </a:solidFill>
              </a:rPr>
              <a:t>of reach, </a:t>
            </a:r>
            <a:r>
              <a:rPr lang="en-IN" sz="2800" dirty="0" smtClean="0">
                <a:solidFill>
                  <a:srgbClr val="FF0000"/>
                </a:solidFill>
              </a:rPr>
              <a:t>access</a:t>
            </a:r>
            <a:r>
              <a:rPr lang="en-IN" sz="2800" dirty="0" smtClean="0"/>
              <a:t>: </a:t>
            </a:r>
            <a:r>
              <a:rPr lang="en-IN" sz="2800" dirty="0"/>
              <a:t>Not everyone has </a:t>
            </a:r>
            <a:r>
              <a:rPr lang="en-IN" sz="2800" dirty="0" smtClean="0"/>
              <a:t>equal    access</a:t>
            </a:r>
            <a:r>
              <a:rPr lang="en-IN" sz="2800" dirty="0"/>
              <a:t>; so not everyone benefits equally from </a:t>
            </a:r>
            <a:r>
              <a:rPr lang="en-IN" sz="2800" dirty="0" smtClean="0"/>
              <a:t>the use of ICTs.</a:t>
            </a:r>
          </a:p>
          <a:p>
            <a:pPr algn="just"/>
            <a:r>
              <a:rPr lang="en-IN" sz="2800" dirty="0" smtClean="0"/>
              <a:t>Students</a:t>
            </a:r>
            <a:r>
              <a:rPr lang="en-IN" sz="2800" dirty="0"/>
              <a:t>, and sometimes teachers, can get </a:t>
            </a:r>
            <a:r>
              <a:rPr lang="en-IN" sz="2800" dirty="0">
                <a:solidFill>
                  <a:srgbClr val="FF0000"/>
                </a:solidFill>
              </a:rPr>
              <a:t>engaged in the technology aspect </a:t>
            </a:r>
            <a:r>
              <a:rPr lang="en-IN" sz="2800" dirty="0"/>
              <a:t>rather than subject content.</a:t>
            </a:r>
          </a:p>
          <a:p>
            <a:pPr algn="just"/>
            <a:r>
              <a:rPr lang="en-IN" sz="2800" dirty="0" smtClean="0"/>
              <a:t>A </a:t>
            </a:r>
            <a:r>
              <a:rPr lang="en-IN" sz="2800" dirty="0"/>
              <a:t>child’s imagination power decreases i.e. </a:t>
            </a:r>
            <a:r>
              <a:rPr lang="en-IN" sz="2800" dirty="0">
                <a:solidFill>
                  <a:srgbClr val="FF0000"/>
                </a:solidFill>
              </a:rPr>
              <a:t>the ability to imagine vanishes</a:t>
            </a:r>
            <a:r>
              <a:rPr lang="en-IN" sz="2800" dirty="0" smtClean="0">
                <a:solidFill>
                  <a:srgbClr val="FF0000"/>
                </a:solidFill>
              </a:rPr>
              <a:t>.</a:t>
            </a:r>
          </a:p>
          <a:p>
            <a:pPr marL="0" indent="0" algn="just">
              <a:buNone/>
            </a:pPr>
            <a:endParaRPr lang="en-IN" dirty="0">
              <a:solidFill>
                <a:srgbClr val="FF0000"/>
              </a:solidFill>
            </a:endParaRPr>
          </a:p>
          <a:p>
            <a:pPr marL="0" indent="0">
              <a:buNone/>
            </a:pPr>
            <a:endParaRPr lang="en-IN" dirty="0">
              <a:latin typeface="Comic Sans MS" pitchFamily="66" charset="0"/>
            </a:endParaRPr>
          </a:p>
          <a:p>
            <a:endParaRPr lang="en-IN" dirty="0" smtClean="0">
              <a:latin typeface="Comic Sans MS" pitchFamily="66" charset="0"/>
            </a:endParaRPr>
          </a:p>
        </p:txBody>
      </p:sp>
    </p:spTree>
    <p:extLst>
      <p:ext uri="{BB962C8B-B14F-4D97-AF65-F5344CB8AC3E}">
        <p14:creationId xmlns:p14="http://schemas.microsoft.com/office/powerpoint/2010/main" xmlns="" val="20575514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404664"/>
            <a:ext cx="8503920" cy="5694384"/>
          </a:xfrm>
        </p:spPr>
        <p:txBody>
          <a:bodyPr>
            <a:normAutofit lnSpcReduction="10000"/>
          </a:bodyPr>
          <a:lstStyle/>
          <a:p>
            <a:pPr algn="just"/>
            <a:r>
              <a:rPr lang="en-IN" sz="2500" b="1" dirty="0">
                <a:solidFill>
                  <a:srgbClr val="FF0000"/>
                </a:solidFill>
              </a:rPr>
              <a:t>Privacy</a:t>
            </a:r>
            <a:r>
              <a:rPr lang="en-IN" sz="2500" dirty="0"/>
              <a:t> - Though information technology may have made communication quicker, easier, and more convenient, it has also brought along privacy issues. From cell phone signal interceptions to </a:t>
            </a:r>
            <a:r>
              <a:rPr lang="en-IN" sz="2500" dirty="0">
                <a:solidFill>
                  <a:srgbClr val="FF0000"/>
                </a:solidFill>
              </a:rPr>
              <a:t>e-mail hacking, </a:t>
            </a:r>
            <a:r>
              <a:rPr lang="en-IN" sz="2500" dirty="0"/>
              <a:t>people are now worried about their </a:t>
            </a:r>
            <a:r>
              <a:rPr lang="en-IN" sz="2500" dirty="0">
                <a:solidFill>
                  <a:srgbClr val="FF0000"/>
                </a:solidFill>
              </a:rPr>
              <a:t>once private information becoming public knowledge</a:t>
            </a:r>
            <a:r>
              <a:rPr lang="en-IN" sz="2500" dirty="0" smtClean="0">
                <a:solidFill>
                  <a:srgbClr val="FF0000"/>
                </a:solidFill>
              </a:rPr>
              <a:t>.</a:t>
            </a:r>
          </a:p>
          <a:p>
            <a:pPr marL="0" indent="0" algn="just">
              <a:buNone/>
            </a:pPr>
            <a:endParaRPr lang="en-IN" sz="2500" dirty="0" smtClean="0"/>
          </a:p>
          <a:p>
            <a:pPr algn="just"/>
            <a:r>
              <a:rPr lang="en-IN" sz="2500" b="1" dirty="0">
                <a:solidFill>
                  <a:srgbClr val="FF0000"/>
                </a:solidFill>
              </a:rPr>
              <a:t>Lack of job security </a:t>
            </a:r>
            <a:r>
              <a:rPr lang="en-IN" sz="2500" dirty="0"/>
              <a:t>– Experts in a wide variety of fields believe that ICT has made job security a big issue, since technology keeps on changing nearly every day. This means that individuals need to be constantly studying or at least keeping up with changes in their profession, if they want to feel secure in their jobs to be secure. </a:t>
            </a:r>
            <a:r>
              <a:rPr lang="en-IN" dirty="0" smtClean="0"/>
              <a:t> </a:t>
            </a:r>
            <a:r>
              <a:rPr lang="en-IN" dirty="0" smtClean="0">
                <a:solidFill>
                  <a:srgbClr val="FF0000"/>
                </a:solidFill>
              </a:rPr>
              <a:t>(professionals need to update them with technology)</a:t>
            </a:r>
            <a:endParaRPr lang="en-IN" dirty="0">
              <a:solidFill>
                <a:srgbClr val="FF0000"/>
              </a:solidFill>
            </a:endParaRPr>
          </a:p>
        </p:txBody>
      </p:sp>
    </p:spTree>
    <p:extLst>
      <p:ext uri="{BB962C8B-B14F-4D97-AF65-F5344CB8AC3E}">
        <p14:creationId xmlns:p14="http://schemas.microsoft.com/office/powerpoint/2010/main" xmlns="" val="27537877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404664"/>
            <a:ext cx="8503920" cy="5694384"/>
          </a:xfrm>
        </p:spPr>
        <p:txBody>
          <a:bodyPr>
            <a:normAutofit/>
          </a:bodyPr>
          <a:lstStyle/>
          <a:p>
            <a:pPr algn="just"/>
            <a:r>
              <a:rPr lang="en-IN" b="1" dirty="0">
                <a:solidFill>
                  <a:srgbClr val="FF0000"/>
                </a:solidFill>
              </a:rPr>
              <a:t>Reliance on Technology </a:t>
            </a:r>
            <a:r>
              <a:rPr lang="en-IN" dirty="0"/>
              <a:t>– </a:t>
            </a:r>
            <a:r>
              <a:rPr lang="en-IN" dirty="0" smtClean="0"/>
              <a:t>“</a:t>
            </a:r>
            <a:r>
              <a:rPr lang="en-IN" dirty="0"/>
              <a:t>People have more to remember these days, and they are relying on technology for their memory but the </a:t>
            </a:r>
            <a:r>
              <a:rPr lang="en-IN" dirty="0">
                <a:solidFill>
                  <a:srgbClr val="FF0000"/>
                </a:solidFill>
              </a:rPr>
              <a:t>less you use of your memory, </a:t>
            </a:r>
            <a:r>
              <a:rPr lang="en-IN" dirty="0"/>
              <a:t>the poorer it becomes. </a:t>
            </a:r>
            <a:endParaRPr lang="en-IN" dirty="0" smtClean="0"/>
          </a:p>
          <a:p>
            <a:pPr algn="just"/>
            <a:r>
              <a:rPr lang="en-IN" b="1" dirty="0" smtClean="0">
                <a:solidFill>
                  <a:srgbClr val="FF0000"/>
                </a:solidFill>
              </a:rPr>
              <a:t>Reliability </a:t>
            </a:r>
            <a:r>
              <a:rPr lang="en-IN" b="1" dirty="0">
                <a:solidFill>
                  <a:srgbClr val="FF0000"/>
                </a:solidFill>
              </a:rPr>
              <a:t>of Information </a:t>
            </a:r>
            <a:r>
              <a:rPr lang="en-IN" dirty="0"/>
              <a:t>– Anyone with access to a computer and an internet connection internet can start a blog or post something up on a website, so </a:t>
            </a:r>
            <a:r>
              <a:rPr lang="en-IN" dirty="0">
                <a:solidFill>
                  <a:srgbClr val="FF0000"/>
                </a:solidFill>
              </a:rPr>
              <a:t>just because something’s on the web doesn't mean it’s reliable. A prime example of this is  the open source  </a:t>
            </a:r>
            <a:r>
              <a:rPr lang="en-IN" dirty="0" smtClean="0">
                <a:solidFill>
                  <a:srgbClr val="FF0000"/>
                </a:solidFill>
              </a:rPr>
              <a:t>encyclopaedia </a:t>
            </a:r>
            <a:r>
              <a:rPr lang="en-IN" dirty="0" err="1" smtClean="0">
                <a:solidFill>
                  <a:srgbClr val="FF0000"/>
                </a:solidFill>
              </a:rPr>
              <a:t>i.e</a:t>
            </a:r>
            <a:r>
              <a:rPr lang="en-IN" dirty="0" smtClean="0">
                <a:solidFill>
                  <a:srgbClr val="FF0000"/>
                </a:solidFill>
              </a:rPr>
              <a:t> </a:t>
            </a:r>
            <a:r>
              <a:rPr lang="en-IN" dirty="0">
                <a:solidFill>
                  <a:srgbClr val="FF0000"/>
                </a:solidFill>
              </a:rPr>
              <a:t>Wikipedia</a:t>
            </a:r>
            <a:r>
              <a:rPr lang="en-IN" dirty="0"/>
              <a:t>, although considered a good source of information it is not recognized by academic institutions  as a trustworthy reference.  </a:t>
            </a:r>
          </a:p>
        </p:txBody>
      </p:sp>
    </p:spTree>
    <p:extLst>
      <p:ext uri="{BB962C8B-B14F-4D97-AF65-F5344CB8AC3E}">
        <p14:creationId xmlns:p14="http://schemas.microsoft.com/office/powerpoint/2010/main" xmlns="" val="38565848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23528" y="476672"/>
            <a:ext cx="8503920" cy="5580112"/>
          </a:xfrm>
        </p:spPr>
        <p:txBody>
          <a:bodyPr>
            <a:normAutofit/>
          </a:bodyPr>
          <a:lstStyle/>
          <a:p>
            <a:r>
              <a:rPr lang="en-IN" sz="2500" b="1" dirty="0">
                <a:solidFill>
                  <a:srgbClr val="FF0000"/>
                </a:solidFill>
              </a:rPr>
              <a:t>Computer viruses</a:t>
            </a:r>
            <a:r>
              <a:rPr lang="en-IN" sz="2500" dirty="0"/>
              <a:t>, </a:t>
            </a:r>
            <a:r>
              <a:rPr lang="en-IN" sz="2500" dirty="0" smtClean="0"/>
              <a:t>worms- </a:t>
            </a:r>
            <a:r>
              <a:rPr lang="en-IN" sz="2500" dirty="0"/>
              <a:t>any or all can cause chaos and disrupt our daily lives </a:t>
            </a:r>
            <a:r>
              <a:rPr lang="en-IN" sz="2500" dirty="0" smtClean="0"/>
              <a:t>.</a:t>
            </a:r>
            <a:endParaRPr lang="en-IN" sz="2500" smtClean="0"/>
          </a:p>
          <a:p>
            <a:pPr>
              <a:buNone/>
            </a:pPr>
            <a:endParaRPr lang="en-IN" sz="2500" dirty="0" smtClean="0"/>
          </a:p>
          <a:p>
            <a:pPr algn="just"/>
            <a:r>
              <a:rPr lang="en-IN" sz="2400" b="1" dirty="0" smtClean="0">
                <a:solidFill>
                  <a:srgbClr val="FF0000"/>
                </a:solidFill>
              </a:rPr>
              <a:t>Hard to assess impact</a:t>
            </a:r>
            <a:r>
              <a:rPr lang="en-IN" sz="2400" dirty="0" smtClean="0"/>
              <a:t>: Learning from ICT delivered</a:t>
            </a:r>
          </a:p>
          <a:p>
            <a:pPr marL="0" indent="0" algn="just">
              <a:buNone/>
            </a:pPr>
            <a:r>
              <a:rPr lang="en-IN" sz="2400" dirty="0" smtClean="0"/>
              <a:t>content is difficult to assess rather than from immediate learning assessment as in a classroom test.</a:t>
            </a:r>
          </a:p>
          <a:p>
            <a:endParaRPr lang="en-IN" sz="2500" dirty="0" smtClean="0"/>
          </a:p>
          <a:p>
            <a:r>
              <a:rPr lang="en-IN" sz="2500" b="1" dirty="0">
                <a:solidFill>
                  <a:srgbClr val="FF0000"/>
                </a:solidFill>
              </a:rPr>
              <a:t>Poor substitute for </a:t>
            </a:r>
            <a:r>
              <a:rPr lang="en-IN" sz="2500" b="1" dirty="0" smtClean="0">
                <a:solidFill>
                  <a:srgbClr val="FF0000"/>
                </a:solidFill>
              </a:rPr>
              <a:t>face-to-face Communication </a:t>
            </a:r>
          </a:p>
          <a:p>
            <a:pPr marL="0" indent="0">
              <a:buNone/>
            </a:pPr>
            <a:r>
              <a:rPr lang="en-IN" sz="2500" b="1" dirty="0">
                <a:solidFill>
                  <a:srgbClr val="FF0000"/>
                </a:solidFill>
              </a:rPr>
              <a:t> </a:t>
            </a:r>
            <a:r>
              <a:rPr lang="en-IN" sz="2500" dirty="0"/>
              <a:t>  Since employees are using machines to communicate, </a:t>
            </a:r>
            <a:r>
              <a:rPr lang="en-IN" sz="2500" dirty="0" smtClean="0"/>
              <a:t>     </a:t>
            </a:r>
          </a:p>
          <a:p>
            <a:pPr marL="0" indent="0">
              <a:buNone/>
            </a:pPr>
            <a:r>
              <a:rPr lang="en-IN" sz="2500" dirty="0"/>
              <a:t> </a:t>
            </a:r>
            <a:r>
              <a:rPr lang="en-IN" sz="2500" dirty="0" smtClean="0"/>
              <a:t>  they </a:t>
            </a:r>
            <a:r>
              <a:rPr lang="en-IN" sz="2500" dirty="0"/>
              <a:t>get less time to talk to each other and know each </a:t>
            </a:r>
            <a:r>
              <a:rPr lang="en-IN" sz="2500" dirty="0" smtClean="0"/>
              <a:t>   </a:t>
            </a:r>
          </a:p>
          <a:p>
            <a:pPr marL="0" indent="0">
              <a:buNone/>
            </a:pPr>
            <a:r>
              <a:rPr lang="en-IN" sz="2500" dirty="0"/>
              <a:t> </a:t>
            </a:r>
            <a:r>
              <a:rPr lang="en-IN" sz="2500" dirty="0" smtClean="0"/>
              <a:t>  other </a:t>
            </a:r>
            <a:r>
              <a:rPr lang="en-IN" sz="2500" dirty="0"/>
              <a:t>better. </a:t>
            </a:r>
          </a:p>
        </p:txBody>
      </p:sp>
    </p:spTree>
    <p:extLst>
      <p:ext uri="{BB962C8B-B14F-4D97-AF65-F5344CB8AC3E}">
        <p14:creationId xmlns:p14="http://schemas.microsoft.com/office/powerpoint/2010/main" xmlns="" val="18606709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04800" y="990600"/>
            <a:ext cx="8229600" cy="2362200"/>
          </a:xfrm>
        </p:spPr>
        <p:txBody>
          <a:bodyPr rtlCol="0">
            <a:normAutofit/>
          </a:bodyPr>
          <a:lstStyle/>
          <a:p>
            <a:pPr eaLnBrk="1" fontAlgn="auto" hangingPunct="1">
              <a:spcAft>
                <a:spcPts val="0"/>
              </a:spcAft>
              <a:defRPr/>
            </a:pPr>
            <a:r>
              <a:rPr lang="en-US" sz="11500" dirty="0" smtClean="0">
                <a:solidFill>
                  <a:srgbClr val="0000FF"/>
                </a:solidFill>
                <a:effectLst>
                  <a:outerShdw blurRad="38100" dist="38100" dir="2700000" algn="tl">
                    <a:srgbClr val="000000">
                      <a:alpha val="43137"/>
                    </a:srgbClr>
                  </a:outerShdw>
                </a:effectLst>
                <a:latin typeface="Comic Sans MS" pitchFamily="66" charset="0"/>
              </a:rPr>
              <a:t>Thank You </a:t>
            </a:r>
          </a:p>
        </p:txBody>
      </p:sp>
      <p:pic>
        <p:nvPicPr>
          <p:cNvPr id="28675" name="Picture 4" descr="C:\Program Files\Microsoft Office\MEDIA\CAGCAT10\j0195384.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57600" y="3657600"/>
            <a:ext cx="2328863" cy="237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70382370"/>
      </p:ext>
    </p:extLst>
  </p:cSld>
  <p:clrMapOvr>
    <a:masterClrMapping/>
  </p:clrMapOvr>
  <p:transition spd="med">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5917</TotalTime>
  <Words>1766</Words>
  <Application>Microsoft Office PowerPoint</Application>
  <PresentationFormat>On-screen Show (4:3)</PresentationFormat>
  <Paragraphs>123</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Civic</vt:lpstr>
      <vt:lpstr>ICT Concepts &amp; Characteristics, Importance </vt:lpstr>
      <vt:lpstr> Information  and  Communication   Technology</vt:lpstr>
      <vt:lpstr>Slide 3</vt:lpstr>
      <vt:lpstr>INFORMATION</vt:lpstr>
      <vt:lpstr>COMMUNICATION</vt:lpstr>
      <vt:lpstr>TECHNOLOGY</vt:lpstr>
      <vt:lpstr>Basically ICT involves 2 parts-</vt:lpstr>
      <vt:lpstr>ICT</vt:lpstr>
      <vt:lpstr>Slide 9</vt:lpstr>
      <vt:lpstr>Slide 10</vt:lpstr>
      <vt:lpstr>Slide 11</vt:lpstr>
      <vt:lpstr>Components of ICT</vt:lpstr>
      <vt:lpstr>Components of ICT</vt:lpstr>
      <vt:lpstr>Types of ICT Tools</vt:lpstr>
      <vt:lpstr>EVOLUTION OF LEARNING USE TECHNOLOGY FOR TEACHING AND LEARNING</vt:lpstr>
      <vt:lpstr>Characteristics of ICT</vt:lpstr>
      <vt:lpstr>Slide 17</vt:lpstr>
      <vt:lpstr>Slide 18</vt:lpstr>
      <vt:lpstr>Importance of ICT</vt:lpstr>
      <vt:lpstr>Slide 20</vt:lpstr>
      <vt:lpstr>Slide 21</vt:lpstr>
      <vt:lpstr>STRENGTHS OF ICT</vt:lpstr>
      <vt:lpstr>Slide 23</vt:lpstr>
      <vt:lpstr>WEAKNESS OF ICT</vt:lpstr>
      <vt:lpstr>Slide 25</vt:lpstr>
      <vt:lpstr>Slide 26</vt:lpstr>
      <vt:lpstr>Slide 27</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library</dc:creator>
  <cp:lastModifiedBy>Sabhya</cp:lastModifiedBy>
  <cp:revision>147</cp:revision>
  <dcterms:created xsi:type="dcterms:W3CDTF">2018-01-29T04:25:38Z</dcterms:created>
  <dcterms:modified xsi:type="dcterms:W3CDTF">2022-08-03T08:05:09Z</dcterms:modified>
</cp:coreProperties>
</file>