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sldIdLst>
    <p:sldId id="256" r:id="rId2"/>
    <p:sldId id="287" r:id="rId3"/>
    <p:sldId id="288" r:id="rId4"/>
    <p:sldId id="269" r:id="rId5"/>
    <p:sldId id="286" r:id="rId6"/>
    <p:sldId id="282" r:id="rId7"/>
    <p:sldId id="272" r:id="rId8"/>
    <p:sldId id="271" r:id="rId9"/>
    <p:sldId id="283" r:id="rId10"/>
    <p:sldId id="284" r:id="rId11"/>
    <p:sldId id="273" r:id="rId12"/>
    <p:sldId id="275" r:id="rId13"/>
    <p:sldId id="280" r:id="rId14"/>
    <p:sldId id="285" r:id="rId1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24" autoAdjust="0"/>
  </p:normalViewPr>
  <p:slideViewPr>
    <p:cSldViewPr>
      <p:cViewPr varScale="1">
        <p:scale>
          <a:sx n="69" d="100"/>
          <a:sy n="69" d="100"/>
        </p:scale>
        <p:origin x="-1416" y="-300"/>
      </p:cViewPr>
      <p:guideLst>
        <p:guide orient="horz" pos="2880"/>
        <p:guide pos="2160"/>
      </p:guideLst>
    </p:cSldViewPr>
  </p:slideViewPr>
  <p:outlineViewPr>
    <p:cViewPr>
      <p:scale>
        <a:sx n="33" d="100"/>
        <a:sy n="33" d="100"/>
      </p:scale>
      <p:origin x="54" y="1471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78A237-17A7-41E5-B033-9203EC351FD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N"/>
        </a:p>
      </dgm:t>
    </dgm:pt>
    <dgm:pt modelId="{981B86F0-7BB6-463A-94A7-C9129FB976D7}">
      <dgm:prSet/>
      <dgm:spPr/>
      <dgm:t>
        <a:bodyPr/>
        <a:lstStyle/>
        <a:p>
          <a:pPr rtl="0"/>
          <a:r>
            <a:rPr lang="en-US" dirty="0" smtClean="0"/>
            <a:t>Accuracy</a:t>
          </a:r>
          <a:endParaRPr lang="en-IN" dirty="0"/>
        </a:p>
      </dgm:t>
    </dgm:pt>
    <dgm:pt modelId="{8882F782-054D-432A-830E-00972DE58691}" type="parTrans" cxnId="{896B9E0A-7316-4C00-B48A-A858E4B7A2E0}">
      <dgm:prSet/>
      <dgm:spPr/>
      <dgm:t>
        <a:bodyPr/>
        <a:lstStyle/>
        <a:p>
          <a:endParaRPr lang="en-IN"/>
        </a:p>
      </dgm:t>
    </dgm:pt>
    <dgm:pt modelId="{52DA0C15-0C9A-4824-B882-D3D5D18BE2CA}" type="sibTrans" cxnId="{896B9E0A-7316-4C00-B48A-A858E4B7A2E0}">
      <dgm:prSet/>
      <dgm:spPr/>
      <dgm:t>
        <a:bodyPr/>
        <a:lstStyle/>
        <a:p>
          <a:endParaRPr lang="en-IN"/>
        </a:p>
      </dgm:t>
    </dgm:pt>
    <dgm:pt modelId="{C44981A0-68A9-4E6E-A849-98B519FCCD7C}">
      <dgm:prSet/>
      <dgm:spPr/>
      <dgm:t>
        <a:bodyPr/>
        <a:lstStyle/>
        <a:p>
          <a:pPr rtl="0"/>
          <a:r>
            <a:rPr lang="en-US" dirty="0" smtClean="0"/>
            <a:t>Speed</a:t>
          </a:r>
          <a:endParaRPr lang="en-IN" dirty="0"/>
        </a:p>
      </dgm:t>
    </dgm:pt>
    <dgm:pt modelId="{50A25B18-7655-4448-A181-5934249CA2BB}" type="parTrans" cxnId="{9D2AF508-8B66-40B8-BDC3-57B77F1BEABF}">
      <dgm:prSet/>
      <dgm:spPr/>
      <dgm:t>
        <a:bodyPr/>
        <a:lstStyle/>
        <a:p>
          <a:endParaRPr lang="en-IN"/>
        </a:p>
      </dgm:t>
    </dgm:pt>
    <dgm:pt modelId="{4A8391AA-1642-4843-B4CA-1755EDFF3DF7}" type="sibTrans" cxnId="{9D2AF508-8B66-40B8-BDC3-57B77F1BEABF}">
      <dgm:prSet/>
      <dgm:spPr/>
      <dgm:t>
        <a:bodyPr/>
        <a:lstStyle/>
        <a:p>
          <a:endParaRPr lang="en-IN"/>
        </a:p>
      </dgm:t>
    </dgm:pt>
    <dgm:pt modelId="{B145E7F1-E752-48CF-9F29-821FAAD02C91}">
      <dgm:prSet/>
      <dgm:spPr/>
      <dgm:t>
        <a:bodyPr/>
        <a:lstStyle/>
        <a:p>
          <a:pPr rtl="0"/>
          <a:r>
            <a:rPr lang="en-US" dirty="0" smtClean="0"/>
            <a:t>Versatility</a:t>
          </a:r>
          <a:endParaRPr lang="en-IN" dirty="0"/>
        </a:p>
      </dgm:t>
    </dgm:pt>
    <dgm:pt modelId="{50026948-6851-41FC-80B5-E5CBF83A0C82}" type="parTrans" cxnId="{C3AC31B9-D9E4-4E88-AAAB-F48BB92FE4F4}">
      <dgm:prSet/>
      <dgm:spPr/>
      <dgm:t>
        <a:bodyPr/>
        <a:lstStyle/>
        <a:p>
          <a:endParaRPr lang="en-IN"/>
        </a:p>
      </dgm:t>
    </dgm:pt>
    <dgm:pt modelId="{1587ED64-3438-40E4-AE56-13DE0B4B2C13}" type="sibTrans" cxnId="{C3AC31B9-D9E4-4E88-AAAB-F48BB92FE4F4}">
      <dgm:prSet/>
      <dgm:spPr/>
      <dgm:t>
        <a:bodyPr/>
        <a:lstStyle/>
        <a:p>
          <a:endParaRPr lang="en-IN"/>
        </a:p>
      </dgm:t>
    </dgm:pt>
    <dgm:pt modelId="{AFFA84F1-4E05-4C86-9389-2DFB8410BF2D}">
      <dgm:prSet/>
      <dgm:spPr/>
      <dgm:t>
        <a:bodyPr/>
        <a:lstStyle/>
        <a:p>
          <a:pPr rtl="0"/>
          <a:r>
            <a:rPr lang="en-US" dirty="0" smtClean="0"/>
            <a:t>Storage  capacity</a:t>
          </a:r>
          <a:endParaRPr lang="en-IN" dirty="0"/>
        </a:p>
      </dgm:t>
    </dgm:pt>
    <dgm:pt modelId="{4FBF71E4-4C4C-42AC-A3AD-D7C34707250F}" type="parTrans" cxnId="{D9DA7733-8544-4A34-AB76-800994646605}">
      <dgm:prSet/>
      <dgm:spPr/>
      <dgm:t>
        <a:bodyPr/>
        <a:lstStyle/>
        <a:p>
          <a:endParaRPr lang="en-IN"/>
        </a:p>
      </dgm:t>
    </dgm:pt>
    <dgm:pt modelId="{2B6223DA-559F-4B77-9746-40ED2B7E89DF}" type="sibTrans" cxnId="{D9DA7733-8544-4A34-AB76-800994646605}">
      <dgm:prSet/>
      <dgm:spPr/>
      <dgm:t>
        <a:bodyPr/>
        <a:lstStyle/>
        <a:p>
          <a:endParaRPr lang="en-IN"/>
        </a:p>
      </dgm:t>
    </dgm:pt>
    <dgm:pt modelId="{396CD1D1-C770-41DF-A63A-4934F6346C96}">
      <dgm:prSet/>
      <dgm:spPr/>
      <dgm:t>
        <a:bodyPr/>
        <a:lstStyle/>
        <a:p>
          <a:pPr rtl="0"/>
          <a:r>
            <a:rPr lang="en-IN" dirty="0" smtClean="0"/>
            <a:t>Diligent</a:t>
          </a:r>
          <a:endParaRPr lang="en-IN" dirty="0"/>
        </a:p>
      </dgm:t>
    </dgm:pt>
    <dgm:pt modelId="{BE4C511F-E371-4AF2-8D4F-A16F068F3850}" type="parTrans" cxnId="{EB301E75-483D-4E57-BA00-3D12D7A13F75}">
      <dgm:prSet/>
      <dgm:spPr/>
      <dgm:t>
        <a:bodyPr/>
        <a:lstStyle/>
        <a:p>
          <a:endParaRPr lang="en-IN"/>
        </a:p>
      </dgm:t>
    </dgm:pt>
    <dgm:pt modelId="{1F1AADB0-5704-4E95-97AC-9BF74CA97B61}" type="sibTrans" cxnId="{EB301E75-483D-4E57-BA00-3D12D7A13F75}">
      <dgm:prSet/>
      <dgm:spPr/>
      <dgm:t>
        <a:bodyPr/>
        <a:lstStyle/>
        <a:p>
          <a:endParaRPr lang="en-IN"/>
        </a:p>
      </dgm:t>
    </dgm:pt>
    <dgm:pt modelId="{99282858-12D2-4F27-A40C-B495021D63B1}">
      <dgm:prSet/>
      <dgm:spPr/>
      <dgm:t>
        <a:bodyPr/>
        <a:lstStyle/>
        <a:p>
          <a:pPr rtl="0"/>
          <a:r>
            <a:rPr lang="en-US" dirty="0" smtClean="0"/>
            <a:t>Communication</a:t>
          </a:r>
          <a:endParaRPr lang="en-IN" dirty="0"/>
        </a:p>
      </dgm:t>
    </dgm:pt>
    <dgm:pt modelId="{0398F235-8140-4D72-9010-904185950436}" type="parTrans" cxnId="{3025D187-FA38-4326-8109-D7B422DA6A6A}">
      <dgm:prSet/>
      <dgm:spPr/>
      <dgm:t>
        <a:bodyPr/>
        <a:lstStyle/>
        <a:p>
          <a:endParaRPr lang="en-IN"/>
        </a:p>
      </dgm:t>
    </dgm:pt>
    <dgm:pt modelId="{4AD5CFB3-60C5-441F-BE29-AF2700997B7A}" type="sibTrans" cxnId="{3025D187-FA38-4326-8109-D7B422DA6A6A}">
      <dgm:prSet/>
      <dgm:spPr/>
      <dgm:t>
        <a:bodyPr/>
        <a:lstStyle/>
        <a:p>
          <a:endParaRPr lang="en-IN"/>
        </a:p>
      </dgm:t>
    </dgm:pt>
    <dgm:pt modelId="{2625A9DB-4765-452F-96D4-6B42FED3035E}">
      <dgm:prSet/>
      <dgm:spPr/>
      <dgm:t>
        <a:bodyPr/>
        <a:lstStyle/>
        <a:p>
          <a:pPr rtl="0"/>
          <a:r>
            <a:rPr lang="en-US" dirty="0" smtClean="0"/>
            <a:t>Reliability</a:t>
          </a:r>
          <a:endParaRPr lang="en-IN" dirty="0"/>
        </a:p>
      </dgm:t>
    </dgm:pt>
    <dgm:pt modelId="{22FC7E8A-5C74-40AD-8F28-B5C921B92EA2}" type="parTrans" cxnId="{B16BB0DD-A2BA-4FB1-AD2F-62E4931F0B72}">
      <dgm:prSet/>
      <dgm:spPr/>
      <dgm:t>
        <a:bodyPr/>
        <a:lstStyle/>
        <a:p>
          <a:endParaRPr lang="en-IN"/>
        </a:p>
      </dgm:t>
    </dgm:pt>
    <dgm:pt modelId="{7319A20F-5559-4EB3-95CE-2244A30927F8}" type="sibTrans" cxnId="{B16BB0DD-A2BA-4FB1-AD2F-62E4931F0B72}">
      <dgm:prSet/>
      <dgm:spPr/>
      <dgm:t>
        <a:bodyPr/>
        <a:lstStyle/>
        <a:p>
          <a:endParaRPr lang="en-IN"/>
        </a:p>
      </dgm:t>
    </dgm:pt>
    <dgm:pt modelId="{FAC45B13-5693-447B-AF1A-16678FC13320}" type="pres">
      <dgm:prSet presAssocID="{8D78A237-17A7-41E5-B033-9203EC351FD6}" presName="Name0" presStyleCnt="0">
        <dgm:presLayoutVars>
          <dgm:dir/>
          <dgm:animLvl val="lvl"/>
          <dgm:resizeHandles val="exact"/>
        </dgm:presLayoutVars>
      </dgm:prSet>
      <dgm:spPr/>
      <dgm:t>
        <a:bodyPr/>
        <a:lstStyle/>
        <a:p>
          <a:endParaRPr lang="en-IN"/>
        </a:p>
      </dgm:t>
    </dgm:pt>
    <dgm:pt modelId="{4D861BFD-804C-436B-8403-90B1E9D9834F}" type="pres">
      <dgm:prSet presAssocID="{981B86F0-7BB6-463A-94A7-C9129FB976D7}" presName="linNode" presStyleCnt="0"/>
      <dgm:spPr/>
    </dgm:pt>
    <dgm:pt modelId="{E5BE0EAC-512D-4A05-890D-079CE3AAC177}" type="pres">
      <dgm:prSet presAssocID="{981B86F0-7BB6-463A-94A7-C9129FB976D7}" presName="parentText" presStyleLbl="node1" presStyleIdx="0" presStyleCnt="7">
        <dgm:presLayoutVars>
          <dgm:chMax val="1"/>
          <dgm:bulletEnabled val="1"/>
        </dgm:presLayoutVars>
      </dgm:prSet>
      <dgm:spPr/>
      <dgm:t>
        <a:bodyPr/>
        <a:lstStyle/>
        <a:p>
          <a:endParaRPr lang="en-IN"/>
        </a:p>
      </dgm:t>
    </dgm:pt>
    <dgm:pt modelId="{37478ABB-FD30-4E91-9D12-B8FE6B3AA99F}" type="pres">
      <dgm:prSet presAssocID="{52DA0C15-0C9A-4824-B882-D3D5D18BE2CA}" presName="sp" presStyleCnt="0"/>
      <dgm:spPr/>
    </dgm:pt>
    <dgm:pt modelId="{0F9FC3E5-E02D-433D-B819-4599AB8FE591}" type="pres">
      <dgm:prSet presAssocID="{C44981A0-68A9-4E6E-A849-98B519FCCD7C}" presName="linNode" presStyleCnt="0"/>
      <dgm:spPr/>
    </dgm:pt>
    <dgm:pt modelId="{DD78282C-95A9-419C-846F-905B9D5F806A}" type="pres">
      <dgm:prSet presAssocID="{C44981A0-68A9-4E6E-A849-98B519FCCD7C}" presName="parentText" presStyleLbl="node1" presStyleIdx="1" presStyleCnt="7">
        <dgm:presLayoutVars>
          <dgm:chMax val="1"/>
          <dgm:bulletEnabled val="1"/>
        </dgm:presLayoutVars>
      </dgm:prSet>
      <dgm:spPr/>
      <dgm:t>
        <a:bodyPr/>
        <a:lstStyle/>
        <a:p>
          <a:endParaRPr lang="en-IN"/>
        </a:p>
      </dgm:t>
    </dgm:pt>
    <dgm:pt modelId="{E1A2F53D-4B6A-4399-81F6-ABBF4691B508}" type="pres">
      <dgm:prSet presAssocID="{4A8391AA-1642-4843-B4CA-1755EDFF3DF7}" presName="sp" presStyleCnt="0"/>
      <dgm:spPr/>
    </dgm:pt>
    <dgm:pt modelId="{F728CC4F-40DD-4239-8778-C030D8A205BF}" type="pres">
      <dgm:prSet presAssocID="{B145E7F1-E752-48CF-9F29-821FAAD02C91}" presName="linNode" presStyleCnt="0"/>
      <dgm:spPr/>
    </dgm:pt>
    <dgm:pt modelId="{2980C24E-70C9-42A9-AF10-A8C033D0A387}" type="pres">
      <dgm:prSet presAssocID="{B145E7F1-E752-48CF-9F29-821FAAD02C91}" presName="parentText" presStyleLbl="node1" presStyleIdx="2" presStyleCnt="7">
        <dgm:presLayoutVars>
          <dgm:chMax val="1"/>
          <dgm:bulletEnabled val="1"/>
        </dgm:presLayoutVars>
      </dgm:prSet>
      <dgm:spPr/>
      <dgm:t>
        <a:bodyPr/>
        <a:lstStyle/>
        <a:p>
          <a:endParaRPr lang="en-IN"/>
        </a:p>
      </dgm:t>
    </dgm:pt>
    <dgm:pt modelId="{D87DCDFC-D7BE-4674-B85E-C2C05895AB29}" type="pres">
      <dgm:prSet presAssocID="{1587ED64-3438-40E4-AE56-13DE0B4B2C13}" presName="sp" presStyleCnt="0"/>
      <dgm:spPr/>
    </dgm:pt>
    <dgm:pt modelId="{F99F79DC-28A4-458E-A092-DFB295C43553}" type="pres">
      <dgm:prSet presAssocID="{AFFA84F1-4E05-4C86-9389-2DFB8410BF2D}" presName="linNode" presStyleCnt="0"/>
      <dgm:spPr/>
    </dgm:pt>
    <dgm:pt modelId="{60D09CE0-1CBF-4F90-8213-C2F70ED60C96}" type="pres">
      <dgm:prSet presAssocID="{AFFA84F1-4E05-4C86-9389-2DFB8410BF2D}" presName="parentText" presStyleLbl="node1" presStyleIdx="3" presStyleCnt="7">
        <dgm:presLayoutVars>
          <dgm:chMax val="1"/>
          <dgm:bulletEnabled val="1"/>
        </dgm:presLayoutVars>
      </dgm:prSet>
      <dgm:spPr/>
      <dgm:t>
        <a:bodyPr/>
        <a:lstStyle/>
        <a:p>
          <a:endParaRPr lang="en-IN"/>
        </a:p>
      </dgm:t>
    </dgm:pt>
    <dgm:pt modelId="{94888453-7912-4565-B0B1-A5A1EBBBB1FC}" type="pres">
      <dgm:prSet presAssocID="{2B6223DA-559F-4B77-9746-40ED2B7E89DF}" presName="sp" presStyleCnt="0"/>
      <dgm:spPr/>
    </dgm:pt>
    <dgm:pt modelId="{F12B1DE5-9A39-407A-8F59-0378FF5570DF}" type="pres">
      <dgm:prSet presAssocID="{396CD1D1-C770-41DF-A63A-4934F6346C96}" presName="linNode" presStyleCnt="0"/>
      <dgm:spPr/>
    </dgm:pt>
    <dgm:pt modelId="{55EE5506-CE75-481A-9C61-AD8CDE84C5F6}" type="pres">
      <dgm:prSet presAssocID="{396CD1D1-C770-41DF-A63A-4934F6346C96}" presName="parentText" presStyleLbl="node1" presStyleIdx="4" presStyleCnt="7" custLinFactNeighborX="1132" custLinFactNeighborY="1358">
        <dgm:presLayoutVars>
          <dgm:chMax val="1"/>
          <dgm:bulletEnabled val="1"/>
        </dgm:presLayoutVars>
      </dgm:prSet>
      <dgm:spPr/>
      <dgm:t>
        <a:bodyPr/>
        <a:lstStyle/>
        <a:p>
          <a:endParaRPr lang="en-IN"/>
        </a:p>
      </dgm:t>
    </dgm:pt>
    <dgm:pt modelId="{33320059-AA8D-459D-9D85-D6E3DEB23571}" type="pres">
      <dgm:prSet presAssocID="{1F1AADB0-5704-4E95-97AC-9BF74CA97B61}" presName="sp" presStyleCnt="0"/>
      <dgm:spPr/>
    </dgm:pt>
    <dgm:pt modelId="{BE711F3F-5841-4F7C-AA43-C04165C17FFF}" type="pres">
      <dgm:prSet presAssocID="{99282858-12D2-4F27-A40C-B495021D63B1}" presName="linNode" presStyleCnt="0"/>
      <dgm:spPr/>
    </dgm:pt>
    <dgm:pt modelId="{EFF6A242-73C8-4856-BB31-CDFDC35E1CBF}" type="pres">
      <dgm:prSet presAssocID="{99282858-12D2-4F27-A40C-B495021D63B1}" presName="parentText" presStyleLbl="node1" presStyleIdx="5" presStyleCnt="7">
        <dgm:presLayoutVars>
          <dgm:chMax val="1"/>
          <dgm:bulletEnabled val="1"/>
        </dgm:presLayoutVars>
      </dgm:prSet>
      <dgm:spPr/>
      <dgm:t>
        <a:bodyPr/>
        <a:lstStyle/>
        <a:p>
          <a:endParaRPr lang="en-IN"/>
        </a:p>
      </dgm:t>
    </dgm:pt>
    <dgm:pt modelId="{CBEB06F4-2EC8-4D1A-8C08-2E41BBA999B5}" type="pres">
      <dgm:prSet presAssocID="{4AD5CFB3-60C5-441F-BE29-AF2700997B7A}" presName="sp" presStyleCnt="0"/>
      <dgm:spPr/>
    </dgm:pt>
    <dgm:pt modelId="{9E406B24-3967-4021-9AB6-F711CF2D979D}" type="pres">
      <dgm:prSet presAssocID="{2625A9DB-4765-452F-96D4-6B42FED3035E}" presName="linNode" presStyleCnt="0"/>
      <dgm:spPr/>
    </dgm:pt>
    <dgm:pt modelId="{C84DD658-6127-4564-A0E3-48937F0E68B5}" type="pres">
      <dgm:prSet presAssocID="{2625A9DB-4765-452F-96D4-6B42FED3035E}" presName="parentText" presStyleLbl="node1" presStyleIdx="6" presStyleCnt="7">
        <dgm:presLayoutVars>
          <dgm:chMax val="1"/>
          <dgm:bulletEnabled val="1"/>
        </dgm:presLayoutVars>
      </dgm:prSet>
      <dgm:spPr/>
      <dgm:t>
        <a:bodyPr/>
        <a:lstStyle/>
        <a:p>
          <a:endParaRPr lang="en-IN"/>
        </a:p>
      </dgm:t>
    </dgm:pt>
  </dgm:ptLst>
  <dgm:cxnLst>
    <dgm:cxn modelId="{C3AC31B9-D9E4-4E88-AAAB-F48BB92FE4F4}" srcId="{8D78A237-17A7-41E5-B033-9203EC351FD6}" destId="{B145E7F1-E752-48CF-9F29-821FAAD02C91}" srcOrd="2" destOrd="0" parTransId="{50026948-6851-41FC-80B5-E5CBF83A0C82}" sibTransId="{1587ED64-3438-40E4-AE56-13DE0B4B2C13}"/>
    <dgm:cxn modelId="{9ABCA749-651E-4436-B092-94DC45643913}" type="presOf" srcId="{C44981A0-68A9-4E6E-A849-98B519FCCD7C}" destId="{DD78282C-95A9-419C-846F-905B9D5F806A}" srcOrd="0" destOrd="0" presId="urn:microsoft.com/office/officeart/2005/8/layout/vList5"/>
    <dgm:cxn modelId="{896B9E0A-7316-4C00-B48A-A858E4B7A2E0}" srcId="{8D78A237-17A7-41E5-B033-9203EC351FD6}" destId="{981B86F0-7BB6-463A-94A7-C9129FB976D7}" srcOrd="0" destOrd="0" parTransId="{8882F782-054D-432A-830E-00972DE58691}" sibTransId="{52DA0C15-0C9A-4824-B882-D3D5D18BE2CA}"/>
    <dgm:cxn modelId="{3025D187-FA38-4326-8109-D7B422DA6A6A}" srcId="{8D78A237-17A7-41E5-B033-9203EC351FD6}" destId="{99282858-12D2-4F27-A40C-B495021D63B1}" srcOrd="5" destOrd="0" parTransId="{0398F235-8140-4D72-9010-904185950436}" sibTransId="{4AD5CFB3-60C5-441F-BE29-AF2700997B7A}"/>
    <dgm:cxn modelId="{B16BB0DD-A2BA-4FB1-AD2F-62E4931F0B72}" srcId="{8D78A237-17A7-41E5-B033-9203EC351FD6}" destId="{2625A9DB-4765-452F-96D4-6B42FED3035E}" srcOrd="6" destOrd="0" parTransId="{22FC7E8A-5C74-40AD-8F28-B5C921B92EA2}" sibTransId="{7319A20F-5559-4EB3-95CE-2244A30927F8}"/>
    <dgm:cxn modelId="{51B083BD-A765-48FC-ACA7-179FAB9467D1}" type="presOf" srcId="{981B86F0-7BB6-463A-94A7-C9129FB976D7}" destId="{E5BE0EAC-512D-4A05-890D-079CE3AAC177}" srcOrd="0" destOrd="0" presId="urn:microsoft.com/office/officeart/2005/8/layout/vList5"/>
    <dgm:cxn modelId="{644654B3-59B0-4E7C-A302-F40312E3322A}" type="presOf" srcId="{B145E7F1-E752-48CF-9F29-821FAAD02C91}" destId="{2980C24E-70C9-42A9-AF10-A8C033D0A387}" srcOrd="0" destOrd="0" presId="urn:microsoft.com/office/officeart/2005/8/layout/vList5"/>
    <dgm:cxn modelId="{C475BB59-7B3F-46FA-A818-6F7777008FC2}" type="presOf" srcId="{99282858-12D2-4F27-A40C-B495021D63B1}" destId="{EFF6A242-73C8-4856-BB31-CDFDC35E1CBF}" srcOrd="0" destOrd="0" presId="urn:microsoft.com/office/officeart/2005/8/layout/vList5"/>
    <dgm:cxn modelId="{DEA1C67C-4584-4C03-8475-5BF5632EEB67}" type="presOf" srcId="{8D78A237-17A7-41E5-B033-9203EC351FD6}" destId="{FAC45B13-5693-447B-AF1A-16678FC13320}" srcOrd="0" destOrd="0" presId="urn:microsoft.com/office/officeart/2005/8/layout/vList5"/>
    <dgm:cxn modelId="{9D2AF508-8B66-40B8-BDC3-57B77F1BEABF}" srcId="{8D78A237-17A7-41E5-B033-9203EC351FD6}" destId="{C44981A0-68A9-4E6E-A849-98B519FCCD7C}" srcOrd="1" destOrd="0" parTransId="{50A25B18-7655-4448-A181-5934249CA2BB}" sibTransId="{4A8391AA-1642-4843-B4CA-1755EDFF3DF7}"/>
    <dgm:cxn modelId="{D9DA7733-8544-4A34-AB76-800994646605}" srcId="{8D78A237-17A7-41E5-B033-9203EC351FD6}" destId="{AFFA84F1-4E05-4C86-9389-2DFB8410BF2D}" srcOrd="3" destOrd="0" parTransId="{4FBF71E4-4C4C-42AC-A3AD-D7C34707250F}" sibTransId="{2B6223DA-559F-4B77-9746-40ED2B7E89DF}"/>
    <dgm:cxn modelId="{06E4E899-9EDD-4D27-8494-2DEB14BEB2ED}" type="presOf" srcId="{AFFA84F1-4E05-4C86-9389-2DFB8410BF2D}" destId="{60D09CE0-1CBF-4F90-8213-C2F70ED60C96}" srcOrd="0" destOrd="0" presId="urn:microsoft.com/office/officeart/2005/8/layout/vList5"/>
    <dgm:cxn modelId="{730D696F-60F4-4FB3-B09E-DBD463AF92CF}" type="presOf" srcId="{2625A9DB-4765-452F-96D4-6B42FED3035E}" destId="{C84DD658-6127-4564-A0E3-48937F0E68B5}" srcOrd="0" destOrd="0" presId="urn:microsoft.com/office/officeart/2005/8/layout/vList5"/>
    <dgm:cxn modelId="{D898BB35-020C-417D-A20E-C42D0E136559}" type="presOf" srcId="{396CD1D1-C770-41DF-A63A-4934F6346C96}" destId="{55EE5506-CE75-481A-9C61-AD8CDE84C5F6}" srcOrd="0" destOrd="0" presId="urn:microsoft.com/office/officeart/2005/8/layout/vList5"/>
    <dgm:cxn modelId="{EB301E75-483D-4E57-BA00-3D12D7A13F75}" srcId="{8D78A237-17A7-41E5-B033-9203EC351FD6}" destId="{396CD1D1-C770-41DF-A63A-4934F6346C96}" srcOrd="4" destOrd="0" parTransId="{BE4C511F-E371-4AF2-8D4F-A16F068F3850}" sibTransId="{1F1AADB0-5704-4E95-97AC-9BF74CA97B61}"/>
    <dgm:cxn modelId="{1DF1B9A4-15DA-4FA0-80AE-5F2A7B7FBC97}" type="presParOf" srcId="{FAC45B13-5693-447B-AF1A-16678FC13320}" destId="{4D861BFD-804C-436B-8403-90B1E9D9834F}" srcOrd="0" destOrd="0" presId="urn:microsoft.com/office/officeart/2005/8/layout/vList5"/>
    <dgm:cxn modelId="{C9DEDFA9-84CE-4645-BDA5-E4A54451151B}" type="presParOf" srcId="{4D861BFD-804C-436B-8403-90B1E9D9834F}" destId="{E5BE0EAC-512D-4A05-890D-079CE3AAC177}" srcOrd="0" destOrd="0" presId="urn:microsoft.com/office/officeart/2005/8/layout/vList5"/>
    <dgm:cxn modelId="{C62354A2-F33A-4F75-A642-4F765A6DBEC3}" type="presParOf" srcId="{FAC45B13-5693-447B-AF1A-16678FC13320}" destId="{37478ABB-FD30-4E91-9D12-B8FE6B3AA99F}" srcOrd="1" destOrd="0" presId="urn:microsoft.com/office/officeart/2005/8/layout/vList5"/>
    <dgm:cxn modelId="{CC254EB4-2758-4822-9D5B-92F8E08A6AD4}" type="presParOf" srcId="{FAC45B13-5693-447B-AF1A-16678FC13320}" destId="{0F9FC3E5-E02D-433D-B819-4599AB8FE591}" srcOrd="2" destOrd="0" presId="urn:microsoft.com/office/officeart/2005/8/layout/vList5"/>
    <dgm:cxn modelId="{FAC6BFDB-88EA-43C2-B749-25BCF2C84C5A}" type="presParOf" srcId="{0F9FC3E5-E02D-433D-B819-4599AB8FE591}" destId="{DD78282C-95A9-419C-846F-905B9D5F806A}" srcOrd="0" destOrd="0" presId="urn:microsoft.com/office/officeart/2005/8/layout/vList5"/>
    <dgm:cxn modelId="{9B598015-D7ED-40DB-B163-72F3241BB183}" type="presParOf" srcId="{FAC45B13-5693-447B-AF1A-16678FC13320}" destId="{E1A2F53D-4B6A-4399-81F6-ABBF4691B508}" srcOrd="3" destOrd="0" presId="urn:microsoft.com/office/officeart/2005/8/layout/vList5"/>
    <dgm:cxn modelId="{2EE701BE-2230-4B76-953B-8074729847BE}" type="presParOf" srcId="{FAC45B13-5693-447B-AF1A-16678FC13320}" destId="{F728CC4F-40DD-4239-8778-C030D8A205BF}" srcOrd="4" destOrd="0" presId="urn:microsoft.com/office/officeart/2005/8/layout/vList5"/>
    <dgm:cxn modelId="{2EDEC924-2D3D-4A85-B251-63E51D95ADE6}" type="presParOf" srcId="{F728CC4F-40DD-4239-8778-C030D8A205BF}" destId="{2980C24E-70C9-42A9-AF10-A8C033D0A387}" srcOrd="0" destOrd="0" presId="urn:microsoft.com/office/officeart/2005/8/layout/vList5"/>
    <dgm:cxn modelId="{643A2C34-AED1-4E2C-A1E4-A250E11E2D77}" type="presParOf" srcId="{FAC45B13-5693-447B-AF1A-16678FC13320}" destId="{D87DCDFC-D7BE-4674-B85E-C2C05895AB29}" srcOrd="5" destOrd="0" presId="urn:microsoft.com/office/officeart/2005/8/layout/vList5"/>
    <dgm:cxn modelId="{F30D68E8-B5BE-4C61-A330-40B52B26A464}" type="presParOf" srcId="{FAC45B13-5693-447B-AF1A-16678FC13320}" destId="{F99F79DC-28A4-458E-A092-DFB295C43553}" srcOrd="6" destOrd="0" presId="urn:microsoft.com/office/officeart/2005/8/layout/vList5"/>
    <dgm:cxn modelId="{DEC9B7F6-2912-4633-B1AE-76CB0F1970B4}" type="presParOf" srcId="{F99F79DC-28A4-458E-A092-DFB295C43553}" destId="{60D09CE0-1CBF-4F90-8213-C2F70ED60C96}" srcOrd="0" destOrd="0" presId="urn:microsoft.com/office/officeart/2005/8/layout/vList5"/>
    <dgm:cxn modelId="{64E72708-E123-45C2-B392-C4E420A61AA2}" type="presParOf" srcId="{FAC45B13-5693-447B-AF1A-16678FC13320}" destId="{94888453-7912-4565-B0B1-A5A1EBBBB1FC}" srcOrd="7" destOrd="0" presId="urn:microsoft.com/office/officeart/2005/8/layout/vList5"/>
    <dgm:cxn modelId="{A5289350-B26C-4F73-88DD-869AD9A6FC00}" type="presParOf" srcId="{FAC45B13-5693-447B-AF1A-16678FC13320}" destId="{F12B1DE5-9A39-407A-8F59-0378FF5570DF}" srcOrd="8" destOrd="0" presId="urn:microsoft.com/office/officeart/2005/8/layout/vList5"/>
    <dgm:cxn modelId="{31F5C928-30E0-4FD6-A4B2-E841CBA11B51}" type="presParOf" srcId="{F12B1DE5-9A39-407A-8F59-0378FF5570DF}" destId="{55EE5506-CE75-481A-9C61-AD8CDE84C5F6}" srcOrd="0" destOrd="0" presId="urn:microsoft.com/office/officeart/2005/8/layout/vList5"/>
    <dgm:cxn modelId="{71E0AF67-8AE0-4FC0-A3F9-62419AC5E448}" type="presParOf" srcId="{FAC45B13-5693-447B-AF1A-16678FC13320}" destId="{33320059-AA8D-459D-9D85-D6E3DEB23571}" srcOrd="9" destOrd="0" presId="urn:microsoft.com/office/officeart/2005/8/layout/vList5"/>
    <dgm:cxn modelId="{541D6DAD-FAA8-4A4E-BA9B-41B83394E0FC}" type="presParOf" srcId="{FAC45B13-5693-447B-AF1A-16678FC13320}" destId="{BE711F3F-5841-4F7C-AA43-C04165C17FFF}" srcOrd="10" destOrd="0" presId="urn:microsoft.com/office/officeart/2005/8/layout/vList5"/>
    <dgm:cxn modelId="{56FD13F0-90DE-4F94-9EA8-8A8EF90B76C2}" type="presParOf" srcId="{BE711F3F-5841-4F7C-AA43-C04165C17FFF}" destId="{EFF6A242-73C8-4856-BB31-CDFDC35E1CBF}" srcOrd="0" destOrd="0" presId="urn:microsoft.com/office/officeart/2005/8/layout/vList5"/>
    <dgm:cxn modelId="{062AA780-1C24-4EF9-AA50-A147F515DB8F}" type="presParOf" srcId="{FAC45B13-5693-447B-AF1A-16678FC13320}" destId="{CBEB06F4-2EC8-4D1A-8C08-2E41BBA999B5}" srcOrd="11" destOrd="0" presId="urn:microsoft.com/office/officeart/2005/8/layout/vList5"/>
    <dgm:cxn modelId="{B9BD02C4-77AA-4EF2-9919-CF79B556A008}" type="presParOf" srcId="{FAC45B13-5693-447B-AF1A-16678FC13320}" destId="{9E406B24-3967-4021-9AB6-F711CF2D979D}" srcOrd="12" destOrd="0" presId="urn:microsoft.com/office/officeart/2005/8/layout/vList5"/>
    <dgm:cxn modelId="{FD0AD735-69F7-479A-B330-4E1FF5A335EC}" type="presParOf" srcId="{9E406B24-3967-4021-9AB6-F711CF2D979D}" destId="{C84DD658-6127-4564-A0E3-48937F0E68B5}" srcOrd="0" destOrd="0" presId="urn:microsoft.com/office/officeart/2005/8/layout/vList5"/>
  </dgm:cxnLst>
  <dgm:bg/>
  <dgm:whole/>
</dgm:dataModel>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3/14/2022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3/14/2022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3/14/2022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3/14/2022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sz="5400">
              <a:solidFill>
                <a:srgbClr val="C00000"/>
              </a:solidFill>
            </a:endParaRPr>
          </a:p>
        </p:txBody>
      </p:sp>
      <p:sp>
        <p:nvSpPr>
          <p:cNvPr id="3" name="object 3"/>
          <p:cNvSpPr txBox="1">
            <a:spLocks noGrp="1"/>
          </p:cNvSpPr>
          <p:nvPr>
            <p:ph type="title"/>
          </p:nvPr>
        </p:nvSpPr>
        <p:spPr>
          <a:xfrm>
            <a:off x="304800" y="990601"/>
            <a:ext cx="8839200" cy="3706143"/>
          </a:xfrm>
          <a:prstGeom prst="rect">
            <a:avLst/>
          </a:prstGeom>
        </p:spPr>
        <p:txBody>
          <a:bodyPr vert="horz" wrap="square" lIns="0" tIns="12700" rIns="0" bIns="0" rtlCol="0">
            <a:spAutoFit/>
          </a:bodyPr>
          <a:lstStyle/>
          <a:p>
            <a:pPr marL="1187450" marR="5080" indent="-1174750" algn="ctr">
              <a:lnSpc>
                <a:spcPct val="100000"/>
              </a:lnSpc>
              <a:spcBef>
                <a:spcPts val="100"/>
              </a:spcBef>
              <a:tabLst>
                <a:tab pos="1965325" algn="l"/>
                <a:tab pos="2339340" algn="l"/>
                <a:tab pos="3148965" algn="l"/>
              </a:tabLst>
            </a:pPr>
            <a:r>
              <a:rPr sz="8000" spc="810" dirty="0">
                <a:solidFill>
                  <a:srgbClr val="C00000"/>
                </a:solidFill>
                <a:latin typeface="Comic Sans MS" pitchFamily="66" charset="0"/>
              </a:rPr>
              <a:t>U</a:t>
            </a:r>
            <a:r>
              <a:rPr sz="8000" spc="340" dirty="0">
                <a:solidFill>
                  <a:srgbClr val="C00000"/>
                </a:solidFill>
                <a:latin typeface="Comic Sans MS" pitchFamily="66" charset="0"/>
              </a:rPr>
              <a:t>s</a:t>
            </a:r>
            <a:r>
              <a:rPr sz="8000" spc="45" dirty="0">
                <a:solidFill>
                  <a:srgbClr val="C00000"/>
                </a:solidFill>
                <a:latin typeface="Comic Sans MS" pitchFamily="66" charset="0"/>
              </a:rPr>
              <a:t>e</a:t>
            </a:r>
            <a:r>
              <a:rPr sz="8000">
                <a:solidFill>
                  <a:srgbClr val="C00000"/>
                </a:solidFill>
                <a:latin typeface="Comic Sans MS" pitchFamily="66" charset="0"/>
              </a:rPr>
              <a:t>	</a:t>
            </a:r>
            <a:r>
              <a:rPr sz="8000" spc="715" smtClean="0">
                <a:solidFill>
                  <a:srgbClr val="C00000"/>
                </a:solidFill>
                <a:latin typeface="Comic Sans MS" pitchFamily="66" charset="0"/>
              </a:rPr>
              <a:t>o</a:t>
            </a:r>
            <a:r>
              <a:rPr sz="8000" spc="-385" smtClean="0">
                <a:solidFill>
                  <a:srgbClr val="C00000"/>
                </a:solidFill>
                <a:latin typeface="Comic Sans MS" pitchFamily="66" charset="0"/>
              </a:rPr>
              <a:t>f</a:t>
            </a:r>
            <a:r>
              <a:rPr lang="en-US" sz="8000" spc="-385" dirty="0" smtClean="0">
                <a:solidFill>
                  <a:srgbClr val="C00000"/>
                </a:solidFill>
                <a:latin typeface="Comic Sans MS" pitchFamily="66" charset="0"/>
              </a:rPr>
              <a:t> </a:t>
            </a:r>
            <a:r>
              <a:rPr sz="8000" spc="220" smtClean="0">
                <a:solidFill>
                  <a:srgbClr val="C00000"/>
                </a:solidFill>
                <a:latin typeface="Comic Sans MS" pitchFamily="66" charset="0"/>
              </a:rPr>
              <a:t>C</a:t>
            </a:r>
            <a:r>
              <a:rPr sz="8000" spc="715" smtClean="0">
                <a:solidFill>
                  <a:srgbClr val="C00000"/>
                </a:solidFill>
                <a:latin typeface="Comic Sans MS" pitchFamily="66" charset="0"/>
              </a:rPr>
              <a:t>o</a:t>
            </a:r>
            <a:r>
              <a:rPr sz="8000" spc="350" smtClean="0">
                <a:solidFill>
                  <a:srgbClr val="C00000"/>
                </a:solidFill>
                <a:latin typeface="Comic Sans MS" pitchFamily="66" charset="0"/>
              </a:rPr>
              <a:t>m</a:t>
            </a:r>
            <a:r>
              <a:rPr sz="8000" spc="355" smtClean="0">
                <a:solidFill>
                  <a:srgbClr val="C00000"/>
                </a:solidFill>
                <a:latin typeface="Comic Sans MS" pitchFamily="66" charset="0"/>
              </a:rPr>
              <a:t>p</a:t>
            </a:r>
            <a:r>
              <a:rPr sz="8000" spc="265" smtClean="0">
                <a:solidFill>
                  <a:srgbClr val="C00000"/>
                </a:solidFill>
                <a:latin typeface="Comic Sans MS" pitchFamily="66" charset="0"/>
              </a:rPr>
              <a:t>u</a:t>
            </a:r>
            <a:r>
              <a:rPr sz="8000" spc="60" smtClean="0">
                <a:solidFill>
                  <a:srgbClr val="C00000"/>
                </a:solidFill>
                <a:latin typeface="Comic Sans MS" pitchFamily="66" charset="0"/>
              </a:rPr>
              <a:t>t</a:t>
            </a:r>
            <a:r>
              <a:rPr sz="8000" spc="630" smtClean="0">
                <a:solidFill>
                  <a:srgbClr val="C00000"/>
                </a:solidFill>
                <a:latin typeface="Comic Sans MS" pitchFamily="66" charset="0"/>
              </a:rPr>
              <a:t>e</a:t>
            </a:r>
            <a:r>
              <a:rPr sz="8000" spc="-95" smtClean="0">
                <a:solidFill>
                  <a:srgbClr val="C00000"/>
                </a:solidFill>
                <a:latin typeface="Comic Sans MS" pitchFamily="66" charset="0"/>
              </a:rPr>
              <a:t>r</a:t>
            </a:r>
            <a:r>
              <a:rPr sz="8000" spc="-200" smtClean="0">
                <a:solidFill>
                  <a:srgbClr val="C00000"/>
                </a:solidFill>
                <a:latin typeface="Comic Sans MS" pitchFamily="66" charset="0"/>
              </a:rPr>
              <a:t>s  </a:t>
            </a:r>
            <a:r>
              <a:rPr sz="8000" spc="35" dirty="0">
                <a:solidFill>
                  <a:srgbClr val="C00000"/>
                </a:solidFill>
                <a:latin typeface="Comic Sans MS" pitchFamily="66" charset="0"/>
              </a:rPr>
              <a:t>in		</a:t>
            </a:r>
            <a:r>
              <a:rPr sz="8000" spc="245" dirty="0">
                <a:solidFill>
                  <a:srgbClr val="C00000"/>
                </a:solidFill>
                <a:latin typeface="Comic Sans MS" pitchFamily="66" charset="0"/>
              </a:rPr>
              <a:t>Education</a:t>
            </a:r>
            <a:endParaRPr sz="8000" dirty="0">
              <a:solidFill>
                <a:srgbClr val="C00000"/>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458200" cy="990600"/>
          </a:xfrm>
        </p:spPr>
        <p:txBody>
          <a:bodyPr>
            <a:normAutofit fontScale="90000"/>
          </a:bodyPr>
          <a:lstStyle/>
          <a:p>
            <a:pPr algn="ctr"/>
            <a:r>
              <a:rPr lang="en-US" sz="7200" b="1" dirty="0" smtClean="0"/>
              <a:t>Computer</a:t>
            </a:r>
            <a:r>
              <a:rPr lang="en-US" dirty="0" smtClean="0"/>
              <a:t> </a:t>
            </a:r>
            <a:endParaRPr lang="en-US" dirty="0"/>
          </a:p>
        </p:txBody>
      </p:sp>
      <p:sp>
        <p:nvSpPr>
          <p:cNvPr id="3" name="Content Placeholder 2"/>
          <p:cNvSpPr>
            <a:spLocks noGrp="1"/>
          </p:cNvSpPr>
          <p:nvPr>
            <p:ph idx="1"/>
          </p:nvPr>
        </p:nvSpPr>
        <p:spPr>
          <a:xfrm>
            <a:off x="0" y="1295400"/>
            <a:ext cx="9144000" cy="5410200"/>
          </a:xfrm>
        </p:spPr>
        <p:txBody>
          <a:bodyPr>
            <a:normAutofit lnSpcReduction="10000"/>
          </a:bodyPr>
          <a:lstStyle/>
          <a:p>
            <a:pPr lvl="1" algn="just">
              <a:lnSpc>
                <a:spcPct val="90000"/>
              </a:lnSpc>
              <a:buNone/>
            </a:pPr>
            <a:r>
              <a:rPr lang="en-US" sz="3600" dirty="0" smtClean="0">
                <a:latin typeface="Comic Sans MS" pitchFamily="66" charset="0"/>
              </a:rPr>
              <a:t>  A </a:t>
            </a:r>
            <a:r>
              <a:rPr lang="en-US" sz="3600" b="1" dirty="0" smtClean="0">
                <a:latin typeface="Comic Sans MS" pitchFamily="66" charset="0"/>
              </a:rPr>
              <a:t>computer </a:t>
            </a:r>
            <a:r>
              <a:rPr lang="en-US" sz="3600" dirty="0" smtClean="0">
                <a:latin typeface="Comic Sans MS" pitchFamily="66" charset="0"/>
              </a:rPr>
              <a:t>is an electronic device that accepts information and instructions from a user, manipulates the information according to the instructions, displays the information in some way, and stores the information for retrieval later.</a:t>
            </a:r>
          </a:p>
          <a:p>
            <a:pPr lvl="1">
              <a:lnSpc>
                <a:spcPct val="90000"/>
              </a:lnSpc>
              <a:buNone/>
            </a:pPr>
            <a:endParaRPr lang="en-US" dirty="0" smtClean="0">
              <a:latin typeface="Comic Sans MS" pitchFamily="66" charset="0"/>
            </a:endParaRPr>
          </a:p>
          <a:p>
            <a:pPr lvl="1">
              <a:lnSpc>
                <a:spcPct val="90000"/>
              </a:lnSpc>
              <a:buClr>
                <a:srgbClr val="000099"/>
              </a:buClr>
              <a:defRPr/>
            </a:pPr>
            <a:r>
              <a:rPr lang="en-US" dirty="0" smtClean="0">
                <a:latin typeface="Comic Sans MS" pitchFamily="66" charset="0"/>
              </a:rPr>
              <a:t>A computer is an electronic device that:</a:t>
            </a:r>
          </a:p>
          <a:p>
            <a:pPr marL="457200" lvl="1" indent="-457200">
              <a:lnSpc>
                <a:spcPct val="90000"/>
              </a:lnSpc>
              <a:buClr>
                <a:srgbClr val="000099"/>
              </a:buClr>
              <a:buFont typeface="+mj-lt"/>
              <a:buAutoNum type="arabicPeriod"/>
              <a:defRPr/>
            </a:pPr>
            <a:r>
              <a:rPr lang="en-US" dirty="0" smtClean="0">
                <a:latin typeface="Comic Sans MS" pitchFamily="66" charset="0"/>
              </a:rPr>
              <a:t>accepts input</a:t>
            </a:r>
          </a:p>
          <a:p>
            <a:pPr marL="457200" lvl="1" indent="-457200">
              <a:lnSpc>
                <a:spcPct val="90000"/>
              </a:lnSpc>
              <a:buClr>
                <a:srgbClr val="000099"/>
              </a:buClr>
              <a:buFont typeface="+mj-lt"/>
              <a:buAutoNum type="arabicPeriod"/>
              <a:defRPr/>
            </a:pPr>
            <a:r>
              <a:rPr lang="en-US" dirty="0" smtClean="0">
                <a:latin typeface="Comic Sans MS" pitchFamily="66" charset="0"/>
              </a:rPr>
              <a:t>processes data</a:t>
            </a:r>
          </a:p>
          <a:p>
            <a:pPr marL="457200" lvl="1" indent="-457200">
              <a:lnSpc>
                <a:spcPct val="90000"/>
              </a:lnSpc>
              <a:buClr>
                <a:srgbClr val="000099"/>
              </a:buClr>
              <a:buFont typeface="+mj-lt"/>
              <a:buAutoNum type="arabicPeriod"/>
              <a:defRPr/>
            </a:pPr>
            <a:r>
              <a:rPr lang="en-US" dirty="0" smtClean="0">
                <a:latin typeface="Comic Sans MS" pitchFamily="66" charset="0"/>
              </a:rPr>
              <a:t>stores data</a:t>
            </a:r>
          </a:p>
          <a:p>
            <a:pPr marL="457200" lvl="1" indent="-457200">
              <a:lnSpc>
                <a:spcPct val="90000"/>
              </a:lnSpc>
              <a:buClr>
                <a:srgbClr val="000099"/>
              </a:buClr>
              <a:buFont typeface="+mj-lt"/>
              <a:buAutoNum type="arabicPeriod"/>
              <a:defRPr/>
            </a:pPr>
            <a:r>
              <a:rPr lang="en-US" dirty="0" smtClean="0">
                <a:latin typeface="Comic Sans MS" pitchFamily="66" charset="0"/>
              </a:rPr>
              <a:t>produces output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computer </a:t>
            </a:r>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835537802"/>
              </p:ext>
            </p:extLst>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0" y="0"/>
            <a:ext cx="9144000" cy="6850023"/>
          </a:xfrm>
        </p:spPr>
        <p:txBody>
          <a:bodyPr>
            <a:normAutofit lnSpcReduction="10000"/>
          </a:bodyPr>
          <a:lstStyle/>
          <a:p>
            <a:pPr algn="just"/>
            <a:r>
              <a:rPr lang="en-US" sz="3200" dirty="0" smtClean="0">
                <a:latin typeface="Comic Sans MS" pitchFamily="66" charset="0"/>
              </a:rPr>
              <a:t>Computer plays a significant role in each and every field of life. It is widely used by engineers, doctors, businessman, shopkeepers, teachers, students etc for every type of work. In short, not only in just one, but the Computer plays an all-rounded role in each and every field. Computers has made our jobs easy and quick and life comfortable in several ways. For example, they find applications in transportation in booking e-tickets, making bills in various big shops &amp; malls, creating presentation slides in application software for making notes &amp; delivering lectures in colleges, universities and a lot more. </a:t>
            </a:r>
          </a:p>
          <a:p>
            <a:pPr algn="just"/>
            <a:endParaRPr lang="en-US" sz="2800" dirty="0" smtClean="0">
              <a:latin typeface="Comic Sans MS" pitchFamily="66" charset="0"/>
            </a:endParaRPr>
          </a:p>
          <a:p>
            <a:endParaRPr lang="en-US" sz="2800" dirty="0">
              <a:latin typeface="Comic Sans MS" pitchFamily="66"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458200" cy="5867400"/>
          </a:xfrm>
        </p:spPr>
        <p:txBody>
          <a:bodyPr/>
          <a:lstStyle/>
          <a:p>
            <a:pPr algn="just">
              <a:buNone/>
            </a:pPr>
            <a:r>
              <a:rPr lang="en-US" sz="3200" dirty="0" smtClean="0">
                <a:latin typeface="Comic Sans MS" pitchFamily="66" charset="0"/>
              </a:rPr>
              <a:t>  </a:t>
            </a:r>
            <a:r>
              <a:rPr lang="en-US" sz="3600" dirty="0" smtClean="0">
                <a:latin typeface="Comic Sans MS" pitchFamily="66" charset="0"/>
              </a:rPr>
              <a:t>Computer has brought a revolution in the field of education as it shifted the education from </a:t>
            </a:r>
            <a:r>
              <a:rPr lang="en-US" sz="4000" b="1" dirty="0" smtClean="0">
                <a:latin typeface="Comic Sans MS" pitchFamily="66" charset="0"/>
              </a:rPr>
              <a:t>four walls of the classroom to the world without walls. </a:t>
            </a:r>
            <a:r>
              <a:rPr lang="en-US" sz="3600" dirty="0" smtClean="0">
                <a:latin typeface="Comic Sans MS" pitchFamily="66" charset="0"/>
              </a:rPr>
              <a:t>The teacher and learner are connected globally through internet services</a:t>
            </a:r>
            <a:r>
              <a:rPr lang="en-US" sz="2800" dirty="0" smtClean="0">
                <a:latin typeface="Comic Sans MS" pitchFamily="66" charset="0"/>
              </a:rPr>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447800"/>
          </a:xfrm>
        </p:spPr>
        <p:txBody>
          <a:bodyPr>
            <a:normAutofit/>
          </a:bodyPr>
          <a:lstStyle/>
          <a:p>
            <a:pPr algn="ctr"/>
            <a:r>
              <a:rPr lang="en-US" sz="3200" b="1" dirty="0" smtClean="0">
                <a:solidFill>
                  <a:srgbClr val="FF0000"/>
                </a:solidFill>
                <a:latin typeface="Comic Sans MS" pitchFamily="66" charset="0"/>
              </a:rPr>
              <a:t>APPLICATION OF COMPUTER IN EDUCATION</a:t>
            </a:r>
            <a:endParaRPr lang="en-US" sz="3200" b="1" dirty="0">
              <a:solidFill>
                <a:srgbClr val="FF0000"/>
              </a:solidFill>
              <a:latin typeface="Comic Sans MS" pitchFamily="66" charset="0"/>
            </a:endParaRPr>
          </a:p>
        </p:txBody>
      </p:sp>
      <p:sp>
        <p:nvSpPr>
          <p:cNvPr id="3" name="Content Placeholder 2"/>
          <p:cNvSpPr>
            <a:spLocks noGrp="1"/>
          </p:cNvSpPr>
          <p:nvPr>
            <p:ph idx="1"/>
          </p:nvPr>
        </p:nvSpPr>
        <p:spPr>
          <a:xfrm>
            <a:off x="228600" y="1935480"/>
            <a:ext cx="8458200" cy="4389120"/>
          </a:xfrm>
        </p:spPr>
        <p:txBody>
          <a:bodyPr>
            <a:noAutofit/>
          </a:bodyPr>
          <a:lstStyle/>
          <a:p>
            <a:pPr algn="just">
              <a:buNone/>
            </a:pPr>
            <a:r>
              <a:rPr lang="en-US" sz="2800" dirty="0" smtClean="0">
                <a:latin typeface="Comic Sans MS" pitchFamily="66" charset="0"/>
              </a:rPr>
              <a:t>   Computer is an important tool in teahing learning proess. Application of computers in education becomes important to make the young teachers self dependent through use of electronic devices in the Classroom environment. Computer aided instructions (CAI) has made teaching learning process simple and interesting for the learners.</a:t>
            </a:r>
            <a:endParaRPr lang="en-US" sz="2800" dirty="0">
              <a:latin typeface="Comic Sans MS"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228600" y="152400"/>
            <a:ext cx="8382001" cy="7629882"/>
          </a:xfrm>
        </p:spPr>
        <p:txBody>
          <a:bodyPr>
            <a:normAutofit/>
          </a:bodyPr>
          <a:lstStyle/>
          <a:p>
            <a:pPr algn="just">
              <a:buNone/>
            </a:pPr>
            <a:r>
              <a:rPr lang="en-US" sz="2200" b="1" dirty="0" smtClean="0">
                <a:latin typeface="Comic Sans MS" pitchFamily="66" charset="0"/>
              </a:rPr>
              <a:t>1. Computers are used for Teaching &amp; Learning : </a:t>
            </a:r>
            <a:r>
              <a:rPr lang="en-US" sz="2200" dirty="0" smtClean="0">
                <a:latin typeface="Comic Sans MS" pitchFamily="66" charset="0"/>
              </a:rPr>
              <a:t>Being actively used in various educational institutes like schools, colleges &amp; big universities, computers are used to </a:t>
            </a:r>
            <a:r>
              <a:rPr lang="en-US" sz="2200" b="1" dirty="0" smtClean="0">
                <a:latin typeface="Comic Sans MS" pitchFamily="66" charset="0"/>
              </a:rPr>
              <a:t>aid the learning process of students</a:t>
            </a:r>
            <a:r>
              <a:rPr lang="en-US" sz="2200" dirty="0" smtClean="0">
                <a:latin typeface="Comic Sans MS" pitchFamily="66" charset="0"/>
              </a:rPr>
              <a:t>. Professors in colleges &amp; teachers in schools take help of audio-visual techniques to prepare lesson plans for students. For this, they use Microsoft PowerPoint to prepare electronic presentations about their lectures. These </a:t>
            </a:r>
            <a:r>
              <a:rPr lang="en-US" sz="2200" b="1" dirty="0" smtClean="0">
                <a:latin typeface="Comic Sans MS" pitchFamily="66" charset="0"/>
              </a:rPr>
              <a:t>electronic presentations can be shown on multimedia and sound projectors in classrooms</a:t>
            </a:r>
            <a:r>
              <a:rPr lang="en-US" sz="2200" dirty="0" smtClean="0">
                <a:latin typeface="Comic Sans MS" pitchFamily="66" charset="0"/>
              </a:rPr>
              <a:t>. </a:t>
            </a:r>
          </a:p>
          <a:p>
            <a:pPr algn="just">
              <a:buNone/>
            </a:pPr>
            <a:r>
              <a:rPr lang="en-US" sz="2200" dirty="0" smtClean="0">
                <a:latin typeface="Comic Sans MS" pitchFamily="66" charset="0"/>
              </a:rPr>
              <a:t>2.</a:t>
            </a:r>
            <a:r>
              <a:rPr lang="en-US" sz="2200" b="1" dirty="0" smtClean="0">
                <a:latin typeface="Comic Sans MS" pitchFamily="66" charset="0"/>
              </a:rPr>
              <a:t>Computer as a source of knowledge/ E-learning </a:t>
            </a:r>
            <a:r>
              <a:rPr lang="en-US" sz="2200" dirty="0" smtClean="0">
                <a:latin typeface="Comic Sans MS" pitchFamily="66" charset="0"/>
              </a:rPr>
              <a:t>: Computer is a best source to gain knowledge on various subjects. Information can be downloaded from internet on different topics and saved in computer for further reading to gain knowledge.</a:t>
            </a:r>
          </a:p>
          <a:p>
            <a:pPr algn="just">
              <a:buNone/>
            </a:pPr>
            <a:r>
              <a:rPr lang="en-US" sz="2200" b="1" dirty="0" smtClean="0">
                <a:latin typeface="Comic Sans MS" pitchFamily="66" charset="0"/>
              </a:rPr>
              <a:t>3.Computers can be used to exchange Lectures and views: </a:t>
            </a:r>
            <a:r>
              <a:rPr lang="en-US" sz="2200" dirty="0" smtClean="0">
                <a:latin typeface="Comic Sans MS" pitchFamily="66" charset="0"/>
              </a:rPr>
              <a:t>The lectures and views delivered by the subject experts and scholars can be exchanged as video or notes through internet. These lectures can eailsy downloaded from websites.</a:t>
            </a:r>
          </a:p>
          <a:p>
            <a:endParaRPr lang="en-US" sz="2200" dirty="0" smtClean="0">
              <a:latin typeface="Comic Sans MS" pitchFamily="66" charset="0"/>
            </a:endParaRPr>
          </a:p>
          <a:p>
            <a:endParaRPr lang="en-US" sz="2200" dirty="0" smtClean="0">
              <a:latin typeface="Comic Sans MS" pitchFamily="66" charset="0"/>
            </a:endParaRPr>
          </a:p>
          <a:p>
            <a:endParaRPr lang="en-US" sz="2200" dirty="0" smtClean="0">
              <a:latin typeface="Comic Sans MS" pitchFamily="66" charset="0"/>
            </a:endParaRPr>
          </a:p>
          <a:p>
            <a:endParaRPr lang="en-US" sz="2200" dirty="0">
              <a:latin typeface="Comic Sans MS"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0" y="0"/>
            <a:ext cx="8788603" cy="6553200"/>
          </a:xfrm>
        </p:spPr>
        <p:txBody>
          <a:bodyPr>
            <a:noAutofit/>
          </a:bodyPr>
          <a:lstStyle/>
          <a:p>
            <a:pPr algn="just">
              <a:buNone/>
            </a:pPr>
            <a:r>
              <a:rPr lang="en-US" sz="2800" b="1" dirty="0" smtClean="0">
                <a:latin typeface="Comic Sans MS" pitchFamily="66" charset="0"/>
              </a:rPr>
              <a:t>4</a:t>
            </a:r>
            <a:r>
              <a:rPr lang="en-US" b="1" dirty="0" smtClean="0">
                <a:latin typeface="Comic Sans MS" pitchFamily="66" charset="0"/>
              </a:rPr>
              <a:t>. Research:</a:t>
            </a:r>
            <a:r>
              <a:rPr lang="en-US" dirty="0" smtClean="0">
                <a:latin typeface="Comic Sans MS" pitchFamily="66" charset="0"/>
              </a:rPr>
              <a:t>   Computers can be used for online education &amp; research. With the help of the internet, students can find useful information about their projects, assignments and also can take useful help from other researchers as they store &amp; </a:t>
            </a:r>
            <a:r>
              <a:rPr lang="en-US" b="1" dirty="0" smtClean="0">
                <a:latin typeface="Comic Sans MS" pitchFamily="66" charset="0"/>
              </a:rPr>
              <a:t>organize their research materials in computers.</a:t>
            </a:r>
          </a:p>
          <a:p>
            <a:pPr algn="just">
              <a:buNone/>
            </a:pPr>
            <a:r>
              <a:rPr lang="en-US" b="1" dirty="0" smtClean="0">
                <a:latin typeface="Comic Sans MS" pitchFamily="66" charset="0"/>
              </a:rPr>
              <a:t>5. Computer-Based Training (CBT): </a:t>
            </a:r>
            <a:r>
              <a:rPr lang="en-US" dirty="0" smtClean="0">
                <a:latin typeface="Comic Sans MS" pitchFamily="66" charset="0"/>
              </a:rPr>
              <a:t>   In CBT (Computer Based Training), various </a:t>
            </a:r>
            <a:r>
              <a:rPr lang="en-US" b="1" dirty="0" smtClean="0">
                <a:latin typeface="Comic Sans MS" pitchFamily="66" charset="0"/>
              </a:rPr>
              <a:t>projects &amp; educational programs </a:t>
            </a:r>
            <a:r>
              <a:rPr lang="en-US" dirty="0" smtClean="0">
                <a:latin typeface="Comic Sans MS" pitchFamily="66" charset="0"/>
              </a:rPr>
              <a:t>are prepared or set up with the assistance of </a:t>
            </a:r>
            <a:r>
              <a:rPr lang="en-US" b="1" dirty="0" smtClean="0">
                <a:latin typeface="Comic Sans MS" pitchFamily="66" charset="0"/>
              </a:rPr>
              <a:t>expert educators and audio-visual media </a:t>
            </a:r>
            <a:r>
              <a:rPr lang="en-US" dirty="0" smtClean="0">
                <a:latin typeface="Comic Sans MS" pitchFamily="66" charset="0"/>
              </a:rPr>
              <a:t>help. These </a:t>
            </a:r>
            <a:r>
              <a:rPr lang="en-US" b="1" dirty="0" smtClean="0">
                <a:latin typeface="Comic Sans MS" pitchFamily="66" charset="0"/>
              </a:rPr>
              <a:t>educational programs are generally set up in the shape of lectures on a specific subject/ topic &amp; are given on CDs</a:t>
            </a:r>
            <a:r>
              <a:rPr lang="en-US" dirty="0" smtClean="0">
                <a:latin typeface="Comic Sans MS" pitchFamily="66" charset="0"/>
              </a:rPr>
              <a:t>. Students can learn when they wish at their homes.</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629400"/>
          </a:xfrm>
        </p:spPr>
        <p:txBody>
          <a:bodyPr>
            <a:noAutofit/>
          </a:bodyPr>
          <a:lstStyle/>
          <a:p>
            <a:pPr algn="just">
              <a:buNone/>
            </a:pPr>
            <a:r>
              <a:rPr lang="en-US" sz="2800" dirty="0" smtClean="0">
                <a:latin typeface="Comic Sans MS" pitchFamily="66" charset="0"/>
              </a:rPr>
              <a:t>6. </a:t>
            </a:r>
            <a:r>
              <a:rPr lang="en-US" sz="2800" b="1" dirty="0" smtClean="0">
                <a:latin typeface="Comic Sans MS" pitchFamily="66" charset="0"/>
              </a:rPr>
              <a:t>Daily Planner/ Timetable</a:t>
            </a:r>
            <a:r>
              <a:rPr lang="en-US" sz="2800" dirty="0" smtClean="0">
                <a:latin typeface="Comic Sans MS" pitchFamily="66" charset="0"/>
              </a:rPr>
              <a:t>: Daily lesson plans activity schedule and time tables are prepared in a computer and circulated among schools,colleges and teachers through email facility or print copies. </a:t>
            </a:r>
            <a:r>
              <a:rPr lang="en-US" sz="2800" b="1" dirty="0" smtClean="0">
                <a:latin typeface="Comic Sans MS" pitchFamily="66" charset="0"/>
              </a:rPr>
              <a:t>Academic calenders </a:t>
            </a:r>
            <a:r>
              <a:rPr lang="en-US" sz="2800" dirty="0" smtClean="0">
                <a:latin typeface="Comic Sans MS" pitchFamily="66" charset="0"/>
              </a:rPr>
              <a:t>are also prepared through calender app. </a:t>
            </a:r>
          </a:p>
          <a:p>
            <a:pPr algn="just">
              <a:buNone/>
            </a:pPr>
            <a:r>
              <a:rPr lang="en-US" sz="2800" dirty="0" smtClean="0">
                <a:latin typeface="Comic Sans MS" pitchFamily="66" charset="0"/>
              </a:rPr>
              <a:t>7. </a:t>
            </a:r>
            <a:r>
              <a:rPr lang="en-US" sz="2800" b="1" dirty="0" smtClean="0">
                <a:latin typeface="Comic Sans MS" pitchFamily="66" charset="0"/>
              </a:rPr>
              <a:t>Online Examination and Evaluation </a:t>
            </a:r>
            <a:r>
              <a:rPr lang="en-US" sz="2800" dirty="0" smtClean="0">
                <a:latin typeface="Comic Sans MS" pitchFamily="66" charset="0"/>
              </a:rPr>
              <a:t>: Computers are used to give online exams and for evaluation purpose. GRE,NET,GMAT etc. Examinations are conducted and evaluated online. It helps in declaring results quickly.</a:t>
            </a:r>
          </a:p>
          <a:p>
            <a:pPr algn="just">
              <a:buNone/>
            </a:pPr>
            <a:r>
              <a:rPr lang="en-US" sz="2800" dirty="0" smtClean="0">
                <a:latin typeface="Comic Sans MS" pitchFamily="66" charset="0"/>
              </a:rPr>
              <a:t>8. </a:t>
            </a:r>
            <a:r>
              <a:rPr lang="en-US" sz="2800" b="1" dirty="0" smtClean="0">
                <a:latin typeface="Comic Sans MS" pitchFamily="66" charset="0"/>
              </a:rPr>
              <a:t>Question Bank</a:t>
            </a:r>
            <a:r>
              <a:rPr lang="en-US" sz="2800" dirty="0" smtClean="0">
                <a:latin typeface="Comic Sans MS" pitchFamily="66" charset="0"/>
              </a:rPr>
              <a:t> : Questions can be framed in a question bank through a computer.  Many tests or examination an be designed and </a:t>
            </a:r>
            <a:r>
              <a:rPr lang="en-US" sz="2800" dirty="0" err="1" smtClean="0">
                <a:latin typeface="Comic Sans MS" pitchFamily="66" charset="0"/>
              </a:rPr>
              <a:t>conduted</a:t>
            </a:r>
            <a:r>
              <a:rPr lang="en-US" sz="2800" dirty="0" smtClean="0">
                <a:latin typeface="Comic Sans MS" pitchFamily="66" charset="0"/>
              </a:rPr>
              <a:t> </a:t>
            </a:r>
            <a:r>
              <a:rPr lang="en-US" sz="2800" dirty="0" smtClean="0">
                <a:latin typeface="Comic Sans MS" pitchFamily="66" charset="0"/>
              </a:rPr>
              <a:t>through this question bank source.</a:t>
            </a:r>
            <a:endParaRPr lang="en-US" sz="2800" dirty="0">
              <a:latin typeface="Comic Sans MS" pitchFamily="66"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991600" cy="6705600"/>
          </a:xfrm>
        </p:spPr>
        <p:txBody>
          <a:bodyPr>
            <a:noAutofit/>
          </a:bodyPr>
          <a:lstStyle/>
          <a:p>
            <a:pPr algn="just">
              <a:buNone/>
            </a:pPr>
            <a:r>
              <a:rPr lang="en-US" sz="2800" dirty="0" smtClean="0">
                <a:latin typeface="Comic Sans MS" pitchFamily="66" charset="0"/>
              </a:rPr>
              <a:t>9. </a:t>
            </a:r>
            <a:r>
              <a:rPr lang="en-US" sz="2800" b="1" dirty="0" smtClean="0">
                <a:latin typeface="Comic Sans MS" pitchFamily="66" charset="0"/>
              </a:rPr>
              <a:t>Use of computers in Libraries </a:t>
            </a:r>
            <a:r>
              <a:rPr lang="en-US" sz="2800" dirty="0" smtClean="0">
                <a:latin typeface="Comic Sans MS" pitchFamily="66" charset="0"/>
              </a:rPr>
              <a:t>: Computers are used for issue and return purpose in a library. The details of books and users along with their name, class and roll numbers can be stored in library management software.We can easily find  number of books  issued to users through his persoanl record.</a:t>
            </a:r>
          </a:p>
          <a:p>
            <a:pPr algn="just">
              <a:buNone/>
            </a:pPr>
            <a:r>
              <a:rPr lang="en-US" sz="2800" dirty="0" smtClean="0">
                <a:latin typeface="Comic Sans MS" pitchFamily="66" charset="0"/>
              </a:rPr>
              <a:t>10. </a:t>
            </a:r>
            <a:r>
              <a:rPr lang="en-US" sz="2800" b="1" dirty="0" smtClean="0">
                <a:latin typeface="Comic Sans MS" pitchFamily="66" charset="0"/>
              </a:rPr>
              <a:t>Use of computers in administration</a:t>
            </a:r>
            <a:r>
              <a:rPr lang="en-US" sz="2800" dirty="0" smtClean="0">
                <a:latin typeface="Comic Sans MS" pitchFamily="66" charset="0"/>
              </a:rPr>
              <a:t>: Lots of circulars and directions and other correspondances are made between the education board and schools everyday through emails and internet service.</a:t>
            </a:r>
          </a:p>
          <a:p>
            <a:pPr algn="just">
              <a:buNone/>
            </a:pPr>
            <a:r>
              <a:rPr lang="en-US" sz="2800" dirty="0" smtClean="0">
                <a:latin typeface="Comic Sans MS" pitchFamily="66" charset="0"/>
              </a:rPr>
              <a:t>11. </a:t>
            </a:r>
            <a:r>
              <a:rPr lang="en-US" sz="2800" b="1" dirty="0" smtClean="0">
                <a:latin typeface="Comic Sans MS" pitchFamily="66" charset="0"/>
              </a:rPr>
              <a:t>Online Assignment: </a:t>
            </a:r>
            <a:r>
              <a:rPr lang="en-US" sz="2800" dirty="0" smtClean="0">
                <a:latin typeface="Comic Sans MS" pitchFamily="66" charset="0"/>
              </a:rPr>
              <a:t>Computers are used to prepare assignments and projects.</a:t>
            </a:r>
          </a:p>
          <a:p>
            <a:endParaRPr lang="en-US" sz="2400" b="1" dirty="0" smtClean="0">
              <a:latin typeface="Comic Sans MS" pitchFamily="66" charset="0"/>
            </a:endParaRPr>
          </a:p>
          <a:p>
            <a:pPr algn="just"/>
            <a:endParaRPr lang="en-US" sz="2400" dirty="0" smtClean="0">
              <a:latin typeface="Comic Sans MS"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
            <a:ext cx="8915400" cy="1143000"/>
          </a:xfrm>
        </p:spPr>
        <p:txBody>
          <a:bodyPr>
            <a:noAutofit/>
          </a:bodyPr>
          <a:lstStyle/>
          <a:p>
            <a:pPr algn="ctr"/>
            <a:r>
              <a:rPr lang="en-US" sz="3600" dirty="0" smtClean="0">
                <a:solidFill>
                  <a:srgbClr val="C00000"/>
                </a:solidFill>
                <a:latin typeface="Comic Sans MS" pitchFamily="66" charset="0"/>
              </a:rPr>
              <a:t/>
            </a:r>
            <a:br>
              <a:rPr lang="en-US" sz="3600" dirty="0" smtClean="0">
                <a:solidFill>
                  <a:srgbClr val="C00000"/>
                </a:solidFill>
                <a:latin typeface="Comic Sans MS" pitchFamily="66" charset="0"/>
              </a:rPr>
            </a:br>
            <a:r>
              <a:rPr lang="en-US" sz="3600" dirty="0" smtClean="0">
                <a:solidFill>
                  <a:srgbClr val="C00000"/>
                </a:solidFill>
                <a:latin typeface="Comic Sans MS" pitchFamily="66" charset="0"/>
              </a:rPr>
              <a:t/>
            </a:r>
            <a:br>
              <a:rPr lang="en-US" sz="3600" dirty="0" smtClean="0">
                <a:solidFill>
                  <a:srgbClr val="C00000"/>
                </a:solidFill>
                <a:latin typeface="Comic Sans MS" pitchFamily="66" charset="0"/>
              </a:rPr>
            </a:br>
            <a:r>
              <a:rPr lang="en-US" sz="3600" dirty="0" smtClean="0">
                <a:solidFill>
                  <a:srgbClr val="C00000"/>
                </a:solidFill>
                <a:latin typeface="Comic Sans MS" pitchFamily="66" charset="0"/>
              </a:rPr>
              <a:t/>
            </a:r>
            <a:br>
              <a:rPr lang="en-US" sz="3600" dirty="0" smtClean="0">
                <a:solidFill>
                  <a:srgbClr val="C00000"/>
                </a:solidFill>
                <a:latin typeface="Comic Sans MS" pitchFamily="66" charset="0"/>
              </a:rPr>
            </a:br>
            <a:r>
              <a:rPr lang="en-US" sz="3600" dirty="0" smtClean="0">
                <a:solidFill>
                  <a:srgbClr val="C00000"/>
                </a:solidFill>
                <a:latin typeface="Comic Sans MS" pitchFamily="66" charset="0"/>
              </a:rPr>
              <a:t/>
            </a:r>
            <a:br>
              <a:rPr lang="en-US" sz="3600" dirty="0" smtClean="0">
                <a:solidFill>
                  <a:srgbClr val="C00000"/>
                </a:solidFill>
                <a:latin typeface="Comic Sans MS" pitchFamily="66" charset="0"/>
              </a:rPr>
            </a:br>
            <a:r>
              <a:rPr lang="en-US" sz="3600" dirty="0" smtClean="0">
                <a:solidFill>
                  <a:srgbClr val="C00000"/>
                </a:solidFill>
                <a:latin typeface="Comic Sans MS" pitchFamily="66" charset="0"/>
              </a:rPr>
              <a:t/>
            </a:r>
            <a:br>
              <a:rPr lang="en-US" sz="3600" dirty="0" smtClean="0">
                <a:solidFill>
                  <a:srgbClr val="C00000"/>
                </a:solidFill>
                <a:latin typeface="Comic Sans MS" pitchFamily="66" charset="0"/>
              </a:rPr>
            </a:br>
            <a:r>
              <a:rPr lang="en-US" sz="3600" dirty="0" smtClean="0">
                <a:solidFill>
                  <a:srgbClr val="C00000"/>
                </a:solidFill>
                <a:latin typeface="Comic Sans MS" pitchFamily="66" charset="0"/>
              </a:rPr>
              <a:t/>
            </a:r>
            <a:br>
              <a:rPr lang="en-US" sz="3600" dirty="0" smtClean="0">
                <a:solidFill>
                  <a:srgbClr val="C00000"/>
                </a:solidFill>
                <a:latin typeface="Comic Sans MS" pitchFamily="66" charset="0"/>
              </a:rPr>
            </a:br>
            <a:r>
              <a:rPr lang="en-US" sz="3600" dirty="0" smtClean="0">
                <a:solidFill>
                  <a:srgbClr val="C00000"/>
                </a:solidFill>
                <a:latin typeface="Comic Sans MS" pitchFamily="66" charset="0"/>
              </a:rPr>
              <a:t/>
            </a:r>
            <a:br>
              <a:rPr lang="en-US" sz="3600" dirty="0" smtClean="0">
                <a:solidFill>
                  <a:srgbClr val="C00000"/>
                </a:solidFill>
                <a:latin typeface="Comic Sans MS" pitchFamily="66" charset="0"/>
              </a:rPr>
            </a:br>
            <a:r>
              <a:rPr lang="en-US" sz="3600" smtClean="0">
                <a:solidFill>
                  <a:srgbClr val="C00000"/>
                </a:solidFill>
                <a:latin typeface="Comic Sans MS" pitchFamily="66" charset="0"/>
              </a:rPr>
              <a:t> </a:t>
            </a:r>
            <a:r>
              <a:rPr lang="en-US" sz="4800" smtClean="0">
                <a:solidFill>
                  <a:srgbClr val="C00000"/>
                </a:solidFill>
                <a:latin typeface="Comic Sans MS" pitchFamily="66" charset="0"/>
              </a:rPr>
              <a:t>Uses/Advantages </a:t>
            </a:r>
            <a:r>
              <a:rPr lang="en-US" sz="4800" dirty="0" smtClean="0">
                <a:solidFill>
                  <a:srgbClr val="C00000"/>
                </a:solidFill>
                <a:latin typeface="Comic Sans MS" pitchFamily="66" charset="0"/>
              </a:rPr>
              <a:t>of Computer in Education</a:t>
            </a:r>
            <a:endParaRPr lang="en-US" sz="3600" dirty="0">
              <a:solidFill>
                <a:srgbClr val="C00000"/>
              </a:solidFill>
              <a:latin typeface="Comic Sans MS" pitchFamily="66" charset="0"/>
            </a:endParaRPr>
          </a:p>
        </p:txBody>
      </p:sp>
      <p:sp>
        <p:nvSpPr>
          <p:cNvPr id="3" name="Subtitle 2"/>
          <p:cNvSpPr>
            <a:spLocks noGrp="1"/>
          </p:cNvSpPr>
          <p:nvPr>
            <p:ph type="subTitle" idx="1"/>
          </p:nvPr>
        </p:nvSpPr>
        <p:spPr>
          <a:xfrm>
            <a:off x="0" y="1143000"/>
            <a:ext cx="8991600" cy="5410200"/>
          </a:xfrm>
        </p:spPr>
        <p:txBody>
          <a:bodyPr>
            <a:noAutofit/>
          </a:bodyPr>
          <a:lstStyle/>
          <a:p>
            <a:pPr marL="457200" indent="-457200" algn="just">
              <a:buAutoNum type="arabicPeriod"/>
            </a:pPr>
            <a:r>
              <a:rPr lang="en-US" sz="2800" b="1" dirty="0" smtClean="0">
                <a:latin typeface="Comic Sans MS" pitchFamily="66" charset="0"/>
              </a:rPr>
              <a:t>Huge</a:t>
            </a:r>
            <a:r>
              <a:rPr lang="en-US" sz="2400" b="1" dirty="0" smtClean="0">
                <a:latin typeface="Comic Sans MS" pitchFamily="66" charset="0"/>
              </a:rPr>
              <a:t> &amp; organized </a:t>
            </a:r>
            <a:r>
              <a:rPr lang="en-US" sz="2800" b="1" dirty="0" smtClean="0">
                <a:latin typeface="Comic Sans MS" pitchFamily="66" charset="0"/>
              </a:rPr>
              <a:t>store</a:t>
            </a:r>
            <a:r>
              <a:rPr lang="en-US" sz="2400" b="1" dirty="0" smtClean="0">
                <a:latin typeface="Comic Sans MS" pitchFamily="66" charset="0"/>
              </a:rPr>
              <a:t> of information</a:t>
            </a:r>
            <a:r>
              <a:rPr lang="en-US" sz="2400" dirty="0" smtClean="0">
                <a:latin typeface="Comic Sans MS" pitchFamily="66" charset="0"/>
              </a:rPr>
              <a:t>: Students and teachers can download and store a lot of educational materials, books, presentations, lecture/ address notes, question papers, and so on in computers. Students can find many different ways to solve a certain problem given to them. Through Computer, they can interact with people having same issues .</a:t>
            </a:r>
          </a:p>
          <a:p>
            <a:pPr marL="457200" indent="-457200" algn="just">
              <a:buAutoNum type="arabicPeriod"/>
            </a:pPr>
            <a:r>
              <a:rPr lang="en-US" sz="2400" b="1" dirty="0" smtClean="0">
                <a:latin typeface="Comic Sans MS" pitchFamily="66" charset="0"/>
              </a:rPr>
              <a:t>Audio-visual guides in teaching process for a viable learning: Appealing and Better introduction (presentation) of data through applications programming software </a:t>
            </a:r>
            <a:r>
              <a:rPr lang="en-US" sz="2400" dirty="0" smtClean="0">
                <a:latin typeface="Comic Sans MS" pitchFamily="66" charset="0"/>
              </a:rPr>
              <a:t>like Microsoft PowerPoint to introductions for creating splendid presentations for lectures &amp; notes.</a:t>
            </a:r>
          </a:p>
          <a:p>
            <a:pPr marL="457200" indent="-457200" algn="just"/>
            <a:endParaRPr lang="en-US" sz="2400" dirty="0">
              <a:latin typeface="Comic Sans MS" pitchFamily="66"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0" y="0"/>
            <a:ext cx="9144000" cy="6905863"/>
          </a:xfrm>
        </p:spPr>
        <p:txBody>
          <a:bodyPr>
            <a:normAutofit/>
          </a:bodyPr>
          <a:lstStyle/>
          <a:p>
            <a:pPr algn="just">
              <a:buNone/>
            </a:pPr>
            <a:r>
              <a:rPr lang="en-US" dirty="0" smtClean="0">
                <a:latin typeface="Comic Sans MS" pitchFamily="66" charset="0"/>
              </a:rPr>
              <a:t>3</a:t>
            </a:r>
            <a:r>
              <a:rPr lang="en-US" sz="2800" dirty="0" smtClean="0">
                <a:latin typeface="Comic Sans MS" pitchFamily="66" charset="0"/>
              </a:rPr>
              <a:t>. </a:t>
            </a:r>
            <a:r>
              <a:rPr lang="en-US" sz="2800" b="1" dirty="0" smtClean="0">
                <a:latin typeface="Comic Sans MS" pitchFamily="66" charset="0"/>
              </a:rPr>
              <a:t>Parents can know their wards’ progress</a:t>
            </a:r>
            <a:r>
              <a:rPr lang="en-US" sz="2800" dirty="0" smtClean="0">
                <a:latin typeface="Comic Sans MS" pitchFamily="66" charset="0"/>
              </a:rPr>
              <a:t>: The Computer has helped parents &amp; guardians a lot as they can likewise know by checking every minute progress of their children through computers and the web by browsing the </a:t>
            </a:r>
            <a:r>
              <a:rPr lang="en-US" sz="2800" b="1" dirty="0" smtClean="0">
                <a:latin typeface="Comic Sans MS" pitchFamily="66" charset="0"/>
              </a:rPr>
              <a:t>school’s website</a:t>
            </a:r>
            <a:r>
              <a:rPr lang="en-US" sz="2800" dirty="0" smtClean="0">
                <a:latin typeface="Comic Sans MS" pitchFamily="66" charset="0"/>
              </a:rPr>
              <a:t>. They can </a:t>
            </a:r>
            <a:r>
              <a:rPr lang="en-US" sz="2800" b="1" dirty="0" smtClean="0">
                <a:latin typeface="Comic Sans MS" pitchFamily="66" charset="0"/>
              </a:rPr>
              <a:t>check different assessment results, attendance reports, participation in curricular and co-curricular activities.</a:t>
            </a:r>
          </a:p>
          <a:p>
            <a:pPr algn="just">
              <a:buNone/>
            </a:pPr>
            <a:r>
              <a:rPr lang="en-US" sz="2800" dirty="0" smtClean="0">
                <a:latin typeface="Comic Sans MS" pitchFamily="66" charset="0"/>
              </a:rPr>
              <a:t>4. </a:t>
            </a:r>
            <a:r>
              <a:rPr lang="en-US" sz="2800" b="1" dirty="0" smtClean="0">
                <a:latin typeface="Comic Sans MS" pitchFamily="66" charset="0"/>
              </a:rPr>
              <a:t>Quick Communication &amp; Correspondence</a:t>
            </a:r>
            <a:r>
              <a:rPr lang="en-US" sz="2800" dirty="0" smtClean="0">
                <a:latin typeface="Comic Sans MS" pitchFamily="66" charset="0"/>
              </a:rPr>
              <a:t>: Another main advantage of using computers in the education field is the </a:t>
            </a:r>
            <a:r>
              <a:rPr lang="en-US" sz="2800" b="1" dirty="0" smtClean="0">
                <a:latin typeface="Comic Sans MS" pitchFamily="66" charset="0"/>
              </a:rPr>
              <a:t>improvement in the quality of teaching-learning process and communication between students &amp; teachers</a:t>
            </a:r>
            <a:r>
              <a:rPr lang="en-US" sz="2800" dirty="0" smtClean="0">
                <a:latin typeface="Comic Sans MS" pitchFamily="66" charset="0"/>
              </a:rPr>
              <a:t>. </a:t>
            </a:r>
          </a:p>
          <a:p>
            <a:endParaRPr lang="en-US" sz="2200" dirty="0">
              <a:latin typeface="Comic Sans MS"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991600" cy="6858000"/>
          </a:xfrm>
        </p:spPr>
        <p:txBody>
          <a:bodyPr>
            <a:normAutofit/>
          </a:bodyPr>
          <a:lstStyle/>
          <a:p>
            <a:pPr algn="just">
              <a:buNone/>
            </a:pPr>
            <a:r>
              <a:rPr lang="en-US" sz="3200" b="1" spc="114" dirty="0" smtClean="0">
                <a:latin typeface="Comic Sans MS" pitchFamily="66" charset="0"/>
              </a:rPr>
              <a:t>5. C</a:t>
            </a:r>
            <a:r>
              <a:rPr lang="en-US" sz="3200" b="1" spc="380" dirty="0" smtClean="0">
                <a:latin typeface="Comic Sans MS" pitchFamily="66" charset="0"/>
              </a:rPr>
              <a:t>o</a:t>
            </a:r>
            <a:r>
              <a:rPr lang="en-US" sz="3200" b="1" spc="195" dirty="0" smtClean="0">
                <a:latin typeface="Comic Sans MS" pitchFamily="66" charset="0"/>
              </a:rPr>
              <a:t>m</a:t>
            </a:r>
            <a:r>
              <a:rPr lang="en-US" sz="3200" b="1" spc="180" dirty="0" smtClean="0">
                <a:latin typeface="Comic Sans MS" pitchFamily="66" charset="0"/>
              </a:rPr>
              <a:t>p</a:t>
            </a:r>
            <a:r>
              <a:rPr lang="en-US" sz="3200" b="1" spc="145" dirty="0" smtClean="0">
                <a:latin typeface="Comic Sans MS" pitchFamily="66" charset="0"/>
              </a:rPr>
              <a:t>u</a:t>
            </a:r>
            <a:r>
              <a:rPr lang="en-US" sz="3200" b="1" spc="20" dirty="0" smtClean="0">
                <a:latin typeface="Comic Sans MS" pitchFamily="66" charset="0"/>
              </a:rPr>
              <a:t>t</a:t>
            </a:r>
            <a:r>
              <a:rPr lang="en-US" sz="3200" b="1" spc="330" dirty="0" smtClean="0">
                <a:latin typeface="Comic Sans MS" pitchFamily="66" charset="0"/>
              </a:rPr>
              <a:t>e</a:t>
            </a:r>
            <a:r>
              <a:rPr lang="en-US" sz="3200" b="1" spc="-60" dirty="0" smtClean="0">
                <a:latin typeface="Comic Sans MS" pitchFamily="66" charset="0"/>
              </a:rPr>
              <a:t>r</a:t>
            </a:r>
            <a:r>
              <a:rPr lang="en-US" sz="3200" b="1" spc="-140" dirty="0" smtClean="0">
                <a:latin typeface="Comic Sans MS" pitchFamily="66" charset="0"/>
              </a:rPr>
              <a:t>s</a:t>
            </a:r>
            <a:r>
              <a:rPr lang="en-US" sz="3200" b="1" dirty="0" smtClean="0">
                <a:latin typeface="Comic Sans MS" pitchFamily="66" charset="0"/>
              </a:rPr>
              <a:t>	</a:t>
            </a:r>
            <a:r>
              <a:rPr lang="en-US" sz="3200" b="1" spc="190" dirty="0" smtClean="0">
                <a:latin typeface="Comic Sans MS" pitchFamily="66" charset="0"/>
              </a:rPr>
              <a:t>i</a:t>
            </a:r>
            <a:r>
              <a:rPr lang="en-US" sz="3200" b="1" spc="-140" dirty="0" smtClean="0">
                <a:latin typeface="Comic Sans MS" pitchFamily="66" charset="0"/>
              </a:rPr>
              <a:t>n  </a:t>
            </a:r>
            <a:r>
              <a:rPr lang="en-US" sz="3200" b="1" spc="340" dirty="0" smtClean="0">
                <a:latin typeface="Comic Sans MS" pitchFamily="66" charset="0"/>
              </a:rPr>
              <a:t>e</a:t>
            </a:r>
            <a:r>
              <a:rPr lang="en-US" sz="3200" b="1" spc="180" dirty="0" smtClean="0">
                <a:latin typeface="Comic Sans MS" pitchFamily="66" charset="0"/>
              </a:rPr>
              <a:t>d</a:t>
            </a:r>
            <a:r>
              <a:rPr lang="en-US" sz="3200" b="1" spc="145" dirty="0" smtClean="0">
                <a:latin typeface="Comic Sans MS" pitchFamily="66" charset="0"/>
              </a:rPr>
              <a:t>u</a:t>
            </a:r>
            <a:r>
              <a:rPr lang="en-US" sz="3200" b="1" spc="200" dirty="0" smtClean="0">
                <a:latin typeface="Comic Sans MS" pitchFamily="66" charset="0"/>
              </a:rPr>
              <a:t>c</a:t>
            </a:r>
            <a:r>
              <a:rPr lang="en-US" sz="3200" b="1" spc="30" dirty="0" smtClean="0">
                <a:latin typeface="Comic Sans MS" pitchFamily="66" charset="0"/>
              </a:rPr>
              <a:t>a</a:t>
            </a:r>
            <a:r>
              <a:rPr lang="en-US" sz="3200" b="1" spc="20" dirty="0" smtClean="0">
                <a:latin typeface="Comic Sans MS" pitchFamily="66" charset="0"/>
              </a:rPr>
              <a:t>t</a:t>
            </a:r>
            <a:r>
              <a:rPr lang="en-US" sz="3200" b="1" spc="190" dirty="0" smtClean="0">
                <a:latin typeface="Comic Sans MS" pitchFamily="66" charset="0"/>
              </a:rPr>
              <a:t>i</a:t>
            </a:r>
            <a:r>
              <a:rPr lang="en-US" sz="3200" b="1" spc="380" dirty="0" smtClean="0">
                <a:latin typeface="Comic Sans MS" pitchFamily="66" charset="0"/>
              </a:rPr>
              <a:t>o</a:t>
            </a:r>
            <a:r>
              <a:rPr lang="en-US" sz="3200" b="1" spc="-140" dirty="0" smtClean="0">
                <a:latin typeface="Comic Sans MS" pitchFamily="66" charset="0"/>
              </a:rPr>
              <a:t>n </a:t>
            </a:r>
            <a:r>
              <a:rPr lang="en-US" sz="3200" b="1" spc="330" dirty="0" smtClean="0">
                <a:latin typeface="Comic Sans MS" pitchFamily="66" charset="0"/>
              </a:rPr>
              <a:t>e</a:t>
            </a:r>
            <a:r>
              <a:rPr lang="en-US" sz="3200" b="1" spc="185" dirty="0" smtClean="0">
                <a:latin typeface="Comic Sans MS" pitchFamily="66" charset="0"/>
              </a:rPr>
              <a:t>n</a:t>
            </a:r>
            <a:r>
              <a:rPr lang="en-US" sz="3200" b="1" spc="20" dirty="0" smtClean="0">
                <a:latin typeface="Comic Sans MS" pitchFamily="66" charset="0"/>
              </a:rPr>
              <a:t>a</a:t>
            </a:r>
            <a:r>
              <a:rPr lang="en-US" sz="3200" b="1" spc="140" dirty="0" smtClean="0">
                <a:latin typeface="Comic Sans MS" pitchFamily="66" charset="0"/>
              </a:rPr>
              <a:t>b</a:t>
            </a:r>
            <a:r>
              <a:rPr lang="en-US" sz="3200" b="1" spc="180" dirty="0" smtClean="0">
                <a:latin typeface="Comic Sans MS" pitchFamily="66" charset="0"/>
              </a:rPr>
              <a:t>l</a:t>
            </a:r>
            <a:r>
              <a:rPr lang="en-US" sz="3200" b="1" spc="25" dirty="0" smtClean="0">
                <a:latin typeface="Comic Sans MS" pitchFamily="66" charset="0"/>
              </a:rPr>
              <a:t>e</a:t>
            </a:r>
            <a:r>
              <a:rPr lang="en-US" sz="3200" b="1" dirty="0" smtClean="0">
                <a:latin typeface="Comic Sans MS" pitchFamily="66" charset="0"/>
              </a:rPr>
              <a:t>	</a:t>
            </a:r>
            <a:r>
              <a:rPr lang="en-US" sz="3200" b="1" spc="130" dirty="0" smtClean="0">
                <a:latin typeface="Comic Sans MS" pitchFamily="66" charset="0"/>
              </a:rPr>
              <a:t>u</a:t>
            </a:r>
            <a:r>
              <a:rPr lang="en-US" sz="3200" b="1" spc="-114" dirty="0" smtClean="0">
                <a:latin typeface="Comic Sans MS" pitchFamily="66" charset="0"/>
              </a:rPr>
              <a:t>s </a:t>
            </a:r>
            <a:r>
              <a:rPr lang="en-US" sz="3200" b="1" spc="-90" dirty="0" smtClean="0">
                <a:latin typeface="Comic Sans MS" pitchFamily="66" charset="0"/>
              </a:rPr>
              <a:t> </a:t>
            </a:r>
            <a:r>
              <a:rPr lang="en-US" sz="3200" b="1" spc="15" dirty="0" smtClean="0">
                <a:latin typeface="Comic Sans MS" pitchFamily="66" charset="0"/>
              </a:rPr>
              <a:t>to </a:t>
            </a:r>
            <a:r>
              <a:rPr lang="en-US" sz="3200" b="1" spc="150" dirty="0" smtClean="0">
                <a:latin typeface="Comic Sans MS" pitchFamily="66" charset="0"/>
                <a:cs typeface="Times New Roman"/>
              </a:rPr>
              <a:t>teach	</a:t>
            </a:r>
            <a:r>
              <a:rPr lang="en-US" sz="3200" b="1" spc="114" dirty="0" smtClean="0">
                <a:latin typeface="Comic Sans MS" pitchFamily="66" charset="0"/>
                <a:cs typeface="Times New Roman"/>
              </a:rPr>
              <a:t>more	</a:t>
            </a:r>
            <a:r>
              <a:rPr lang="en-US" sz="3200" b="1" spc="135" dirty="0" smtClean="0">
                <a:latin typeface="Comic Sans MS" pitchFamily="66" charset="0"/>
                <a:cs typeface="Times New Roman"/>
              </a:rPr>
              <a:t>effectively : </a:t>
            </a:r>
            <a:r>
              <a:rPr lang="en-US" sz="3200" dirty="0" smtClean="0">
                <a:latin typeface="Comic Sans MS" pitchFamily="66" charset="0"/>
                <a:cs typeface="Arial"/>
              </a:rPr>
              <a:t>With computers we can </a:t>
            </a:r>
            <a:r>
              <a:rPr lang="en-US" sz="3200" b="1" spc="-5" dirty="0" smtClean="0">
                <a:latin typeface="Comic Sans MS" pitchFamily="66" charset="0"/>
                <a:cs typeface="Arial"/>
              </a:rPr>
              <a:t>individualize instruction</a:t>
            </a:r>
            <a:r>
              <a:rPr lang="en-US" sz="3200" spc="-5" dirty="0" smtClean="0">
                <a:latin typeface="Comic Sans MS" pitchFamily="66" charset="0"/>
                <a:cs typeface="Arial"/>
              </a:rPr>
              <a:t>, grant  students </a:t>
            </a:r>
            <a:r>
              <a:rPr lang="en-US" sz="3200" dirty="0" smtClean="0">
                <a:latin typeface="Comic Sans MS" pitchFamily="66" charset="0"/>
                <a:cs typeface="Arial"/>
              </a:rPr>
              <a:t>autonomy(self-control) and empower </a:t>
            </a:r>
            <a:r>
              <a:rPr lang="en-US" sz="3200" spc="-5" dirty="0" smtClean="0">
                <a:latin typeface="Comic Sans MS" pitchFamily="66" charset="0"/>
                <a:cs typeface="Arial"/>
              </a:rPr>
              <a:t>students to learn </a:t>
            </a:r>
            <a:r>
              <a:rPr lang="en-US" sz="3200" dirty="0" smtClean="0">
                <a:latin typeface="Comic Sans MS" pitchFamily="66" charset="0"/>
                <a:cs typeface="Arial"/>
              </a:rPr>
              <a:t>at </a:t>
            </a:r>
            <a:r>
              <a:rPr lang="en-US" sz="3200" spc="-5" dirty="0" smtClean="0">
                <a:latin typeface="Comic Sans MS" pitchFamily="66" charset="0"/>
                <a:cs typeface="Arial"/>
              </a:rPr>
              <a:t>their  </a:t>
            </a:r>
            <a:r>
              <a:rPr lang="en-US" sz="3200" dirty="0" smtClean="0">
                <a:latin typeface="Comic Sans MS" pitchFamily="66" charset="0"/>
                <a:cs typeface="Arial"/>
              </a:rPr>
              <a:t>own pace.</a:t>
            </a:r>
          </a:p>
          <a:p>
            <a:pPr algn="just">
              <a:buNone/>
            </a:pPr>
            <a:r>
              <a:rPr lang="en-US" sz="3200" b="1" dirty="0" smtClean="0">
                <a:latin typeface="Comic Sans MS" pitchFamily="66" charset="0"/>
                <a:cs typeface="Arial"/>
              </a:rPr>
              <a:t>6. Computers makes the knowledge interesting</a:t>
            </a:r>
            <a:r>
              <a:rPr lang="en-US" sz="3200" dirty="0" smtClean="0">
                <a:latin typeface="Comic Sans MS" pitchFamily="66" charset="0"/>
                <a:cs typeface="Arial"/>
              </a:rPr>
              <a:t>: Study topics are made interesting with colorful images, writing text in beautiful font faces and  adding music to slides.</a:t>
            </a:r>
          </a:p>
          <a:p>
            <a:pPr algn="just"/>
            <a:endParaRPr lang="en-US" sz="3200" dirty="0" smtClean="0">
              <a:latin typeface="Comic Sans MS" pitchFamily="66" charset="0"/>
              <a:cs typeface="Arial"/>
            </a:endParaRPr>
          </a:p>
          <a:p>
            <a:pPr algn="just">
              <a:buNone/>
            </a:pPr>
            <a:endParaRPr lang="en-US" sz="3200" dirty="0" smtClean="0">
              <a:latin typeface="Comic Sans MS" pitchFamily="66" charset="0"/>
              <a:cs typeface="Times New Roman"/>
            </a:endParaRPr>
          </a:p>
          <a:p>
            <a:endParaRPr lang="en-US" sz="2200" dirty="0">
              <a:latin typeface="Comic Sans MS" pitchFamily="66"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algn="just">
              <a:buNone/>
            </a:pPr>
            <a:r>
              <a:rPr lang="en-US" sz="3200" dirty="0" smtClean="0">
                <a:latin typeface="Comic Sans MS" pitchFamily="66" charset="0"/>
                <a:cs typeface="Arial"/>
              </a:rPr>
              <a:t>7. </a:t>
            </a:r>
            <a:r>
              <a:rPr lang="en-US" sz="3200" b="1" dirty="0" smtClean="0">
                <a:latin typeface="Comic Sans MS" pitchFamily="66" charset="0"/>
                <a:cs typeface="Arial"/>
              </a:rPr>
              <a:t>Computers saves time</a:t>
            </a:r>
            <a:r>
              <a:rPr lang="en-US" sz="3200" dirty="0" smtClean="0">
                <a:latin typeface="Comic Sans MS" pitchFamily="66" charset="0"/>
                <a:cs typeface="Arial"/>
              </a:rPr>
              <a:t>: All the information on any subject and content is available on the internet and can be searched with the help of computer. It saves time and energy.</a:t>
            </a:r>
          </a:p>
          <a:p>
            <a:pPr algn="just">
              <a:buNone/>
            </a:pPr>
            <a:r>
              <a:rPr lang="en-US" sz="3200" b="1" dirty="0" smtClean="0">
                <a:latin typeface="Comic Sans MS" pitchFamily="66" charset="0"/>
              </a:rPr>
              <a:t>8. Quick processing of data</a:t>
            </a:r>
            <a:r>
              <a:rPr lang="en-US" sz="3200" dirty="0" smtClean="0">
                <a:latin typeface="Comic Sans MS" pitchFamily="66" charset="0"/>
              </a:rPr>
              <a:t>: Speed is the fundamental attributes of a computer. We can easily find information with just a single touch of a button.</a:t>
            </a:r>
          </a:p>
          <a:p>
            <a:pPr algn="just">
              <a:buNone/>
            </a:pPr>
            <a:r>
              <a:rPr lang="en-US" sz="3200" dirty="0" smtClean="0">
                <a:latin typeface="Comic Sans MS" pitchFamily="66" charset="0"/>
              </a:rPr>
              <a:t>9. </a:t>
            </a:r>
            <a:r>
              <a:rPr lang="en-US" sz="3200" b="1" dirty="0" smtClean="0">
                <a:latin typeface="Comic Sans MS" pitchFamily="66" charset="0"/>
              </a:rPr>
              <a:t>Less wastage of paper</a:t>
            </a:r>
            <a:r>
              <a:rPr lang="en-US" sz="3200" dirty="0" smtClean="0">
                <a:latin typeface="Comic Sans MS" pitchFamily="66" charset="0"/>
              </a:rPr>
              <a:t>:  Notes may be uploaded and stored </a:t>
            </a:r>
            <a:r>
              <a:rPr lang="en-US" sz="3200" smtClean="0">
                <a:latin typeface="Comic Sans MS" pitchFamily="66" charset="0"/>
              </a:rPr>
              <a:t>on computer without </a:t>
            </a:r>
            <a:r>
              <a:rPr lang="en-US" sz="3200" dirty="0" smtClean="0">
                <a:latin typeface="Comic Sans MS" pitchFamily="66" charset="0"/>
              </a:rPr>
              <a:t>any use of paper. No  photocopy is required for these notes because these notes can be read on computer.</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3706</TotalTime>
  <Words>861</Words>
  <Application>Microsoft Office PowerPoint</Application>
  <PresentationFormat>On-screen Show (4:3)</PresentationFormat>
  <Paragraphs>45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Flow</vt:lpstr>
      <vt:lpstr>Use of Computers  in  Education</vt:lpstr>
      <vt:lpstr>Computer </vt:lpstr>
      <vt:lpstr>Characteristics of computer </vt:lpstr>
      <vt:lpstr>Slide 4</vt:lpstr>
      <vt:lpstr>Slide 5</vt:lpstr>
      <vt:lpstr>APPLICATION OF COMPUTER IN EDUCATION</vt:lpstr>
      <vt:lpstr>Slide 7</vt:lpstr>
      <vt:lpstr>Slide 8</vt:lpstr>
      <vt:lpstr>Slide 9</vt:lpstr>
      <vt:lpstr>Slide 10</vt:lpstr>
      <vt:lpstr>        Uses/Advantages of Computer in Education</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of Computers  in  Education</dc:title>
  <dc:creator>Sabhya</dc:creator>
  <cp:lastModifiedBy>Sabhya</cp:lastModifiedBy>
  <cp:revision>46</cp:revision>
  <dcterms:created xsi:type="dcterms:W3CDTF">2019-12-28T20:37:45Z</dcterms:created>
  <dcterms:modified xsi:type="dcterms:W3CDTF">2022-03-14T16:53:10Z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2014-02-25T00:00:00Z</vt:filetime>
  </property>
  <property fmtid="{D5CDD505-2E9C-101B-9397-08002B2CF9AE}" pid="3" name="Creator">
    <vt:lpwstr>pdftk 1.44 - www.pdftk.com</vt:lpwstr>
  </property>
  <property fmtid="{D5CDD505-2E9C-101B-9397-08002B2CF9AE}" pid="4" name="LastSaved">
    <vt:filetime>2019-12-28T00:00:00Z</vt:filetime>
  </property>
</Properties>
</file>